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9.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0.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1.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12.xml" ContentType="application/vnd.openxmlformats-officedocument.theme+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3.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theme/theme14.xml" ContentType="application/vnd.openxmlformats-officedocument.theme+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15.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16.xml" ContentType="application/vnd.openxmlformats-officedocument.theme+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theme/theme17.xml" ContentType="application/vnd.openxmlformats-officedocument.theme+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theme/theme18.xml" ContentType="application/vnd.openxmlformats-officedocument.theme+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theme/theme19.xml" ContentType="application/vnd.openxmlformats-officedocument.theme+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theme/theme20.xml" ContentType="application/vnd.openxmlformats-officedocument.theme+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theme/theme21.xml" ContentType="application/vnd.openxmlformats-officedocument.theme+xml"/>
  <Override PartName="/ppt/theme/theme2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14" r:id="rId1"/>
    <p:sldMasterId id="2147483732" r:id="rId2"/>
    <p:sldMasterId id="2147483744" r:id="rId3"/>
    <p:sldMasterId id="2147483756" r:id="rId4"/>
    <p:sldMasterId id="2147483768" r:id="rId5"/>
    <p:sldMasterId id="2147483780" r:id="rId6"/>
    <p:sldMasterId id="2147483792" r:id="rId7"/>
    <p:sldMasterId id="2147483831" r:id="rId8"/>
    <p:sldMasterId id="2147483967" r:id="rId9"/>
    <p:sldMasterId id="2147484010" r:id="rId10"/>
    <p:sldMasterId id="2147484066" r:id="rId11"/>
    <p:sldMasterId id="2147484096" r:id="rId12"/>
    <p:sldMasterId id="2147484162" r:id="rId13"/>
    <p:sldMasterId id="2147484180" r:id="rId14"/>
    <p:sldMasterId id="2147484192" r:id="rId15"/>
    <p:sldMasterId id="2147484200" r:id="rId16"/>
    <p:sldMasterId id="2147484212" r:id="rId17"/>
    <p:sldMasterId id="2147484227" r:id="rId18"/>
    <p:sldMasterId id="2147484242" r:id="rId19"/>
    <p:sldMasterId id="2147484257" r:id="rId20"/>
    <p:sldMasterId id="2147484269" r:id="rId21"/>
  </p:sldMasterIdLst>
  <p:notesMasterIdLst>
    <p:notesMasterId r:id="rId193"/>
  </p:notesMasterIdLst>
  <p:sldIdLst>
    <p:sldId id="273" r:id="rId22"/>
    <p:sldId id="430" r:id="rId23"/>
    <p:sldId id="429" r:id="rId24"/>
    <p:sldId id="465" r:id="rId25"/>
    <p:sldId id="478" r:id="rId26"/>
    <p:sldId id="355" r:id="rId27"/>
    <p:sldId id="274" r:id="rId28"/>
    <p:sldId id="475" r:id="rId29"/>
    <p:sldId id="476" r:id="rId30"/>
    <p:sldId id="477" r:id="rId31"/>
    <p:sldId id="474" r:id="rId32"/>
    <p:sldId id="424" r:id="rId33"/>
    <p:sldId id="410" r:id="rId34"/>
    <p:sldId id="425" r:id="rId35"/>
    <p:sldId id="411" r:id="rId36"/>
    <p:sldId id="412" r:id="rId37"/>
    <p:sldId id="413" r:id="rId38"/>
    <p:sldId id="414" r:id="rId39"/>
    <p:sldId id="415" r:id="rId40"/>
    <p:sldId id="416" r:id="rId41"/>
    <p:sldId id="417" r:id="rId42"/>
    <p:sldId id="418" r:id="rId43"/>
    <p:sldId id="419" r:id="rId44"/>
    <p:sldId id="420" r:id="rId45"/>
    <p:sldId id="426" r:id="rId46"/>
    <p:sldId id="421" r:id="rId47"/>
    <p:sldId id="427" r:id="rId48"/>
    <p:sldId id="422" r:id="rId49"/>
    <p:sldId id="423" r:id="rId50"/>
    <p:sldId id="392" r:id="rId51"/>
    <p:sldId id="393" r:id="rId52"/>
    <p:sldId id="395" r:id="rId53"/>
    <p:sldId id="396" r:id="rId54"/>
    <p:sldId id="348" r:id="rId55"/>
    <p:sldId id="349" r:id="rId56"/>
    <p:sldId id="350" r:id="rId57"/>
    <p:sldId id="351" r:id="rId58"/>
    <p:sldId id="275" r:id="rId59"/>
    <p:sldId id="276" r:id="rId60"/>
    <p:sldId id="277" r:id="rId61"/>
    <p:sldId id="278" r:id="rId62"/>
    <p:sldId id="353" r:id="rId63"/>
    <p:sldId id="398" r:id="rId64"/>
    <p:sldId id="399" r:id="rId65"/>
    <p:sldId id="473" r:id="rId66"/>
    <p:sldId id="471" r:id="rId67"/>
    <p:sldId id="472" r:id="rId68"/>
    <p:sldId id="290" r:id="rId69"/>
    <p:sldId id="291" r:id="rId70"/>
    <p:sldId id="292" r:id="rId71"/>
    <p:sldId id="293" r:id="rId72"/>
    <p:sldId id="431" r:id="rId73"/>
    <p:sldId id="432" r:id="rId74"/>
    <p:sldId id="433" r:id="rId75"/>
    <p:sldId id="434" r:id="rId76"/>
    <p:sldId id="435" r:id="rId77"/>
    <p:sldId id="436" r:id="rId78"/>
    <p:sldId id="437" r:id="rId79"/>
    <p:sldId id="438" r:id="rId80"/>
    <p:sldId id="457" r:id="rId81"/>
    <p:sldId id="464" r:id="rId82"/>
    <p:sldId id="480" r:id="rId83"/>
    <p:sldId id="479" r:id="rId84"/>
    <p:sldId id="641" r:id="rId85"/>
    <p:sldId id="642" r:id="rId86"/>
    <p:sldId id="643" r:id="rId87"/>
    <p:sldId id="644" r:id="rId88"/>
    <p:sldId id="645" r:id="rId89"/>
    <p:sldId id="646" r:id="rId90"/>
    <p:sldId id="610" r:id="rId91"/>
    <p:sldId id="611" r:id="rId92"/>
    <p:sldId id="612" r:id="rId93"/>
    <p:sldId id="613" r:id="rId94"/>
    <p:sldId id="614" r:id="rId95"/>
    <p:sldId id="615" r:id="rId96"/>
    <p:sldId id="616" r:id="rId97"/>
    <p:sldId id="617" r:id="rId98"/>
    <p:sldId id="618" r:id="rId99"/>
    <p:sldId id="619" r:id="rId100"/>
    <p:sldId id="620" r:id="rId101"/>
    <p:sldId id="621" r:id="rId102"/>
    <p:sldId id="622" r:id="rId103"/>
    <p:sldId id="624" r:id="rId104"/>
    <p:sldId id="625" r:id="rId105"/>
    <p:sldId id="626" r:id="rId106"/>
    <p:sldId id="640" r:id="rId107"/>
    <p:sldId id="639" r:id="rId108"/>
    <p:sldId id="628" r:id="rId109"/>
    <p:sldId id="629" r:id="rId110"/>
    <p:sldId id="630" r:id="rId111"/>
    <p:sldId id="631" r:id="rId112"/>
    <p:sldId id="632" r:id="rId113"/>
    <p:sldId id="633" r:id="rId114"/>
    <p:sldId id="634" r:id="rId115"/>
    <p:sldId id="635" r:id="rId116"/>
    <p:sldId id="636" r:id="rId117"/>
    <p:sldId id="637" r:id="rId118"/>
    <p:sldId id="638" r:id="rId119"/>
    <p:sldId id="441" r:id="rId120"/>
    <p:sldId id="442" r:id="rId121"/>
    <p:sldId id="466" r:id="rId122"/>
    <p:sldId id="443" r:id="rId123"/>
    <p:sldId id="467" r:id="rId124"/>
    <p:sldId id="444" r:id="rId125"/>
    <p:sldId id="468" r:id="rId126"/>
    <p:sldId id="445" r:id="rId127"/>
    <p:sldId id="469" r:id="rId128"/>
    <p:sldId id="470" r:id="rId129"/>
    <p:sldId id="447" r:id="rId130"/>
    <p:sldId id="448" r:id="rId131"/>
    <p:sldId id="449" r:id="rId132"/>
    <p:sldId id="458" r:id="rId133"/>
    <p:sldId id="460" r:id="rId134"/>
    <p:sldId id="451" r:id="rId135"/>
    <p:sldId id="459" r:id="rId136"/>
    <p:sldId id="452" r:id="rId137"/>
    <p:sldId id="461" r:id="rId138"/>
    <p:sldId id="453" r:id="rId139"/>
    <p:sldId id="454" r:id="rId140"/>
    <p:sldId id="463" r:id="rId141"/>
    <p:sldId id="455" r:id="rId142"/>
    <p:sldId id="456" r:id="rId143"/>
    <p:sldId id="462" r:id="rId144"/>
    <p:sldId id="400" r:id="rId145"/>
    <p:sldId id="401" r:id="rId146"/>
    <p:sldId id="402" r:id="rId147"/>
    <p:sldId id="403" r:id="rId148"/>
    <p:sldId id="404" r:id="rId149"/>
    <p:sldId id="405" r:id="rId150"/>
    <p:sldId id="406" r:id="rId151"/>
    <p:sldId id="407" r:id="rId152"/>
    <p:sldId id="408" r:id="rId153"/>
    <p:sldId id="320" r:id="rId154"/>
    <p:sldId id="296" r:id="rId155"/>
    <p:sldId id="297" r:id="rId156"/>
    <p:sldId id="298" r:id="rId157"/>
    <p:sldId id="299" r:id="rId158"/>
    <p:sldId id="300" r:id="rId159"/>
    <p:sldId id="366" r:id="rId160"/>
    <p:sldId id="367" r:id="rId161"/>
    <p:sldId id="368" r:id="rId162"/>
    <p:sldId id="369" r:id="rId163"/>
    <p:sldId id="370" r:id="rId164"/>
    <p:sldId id="371" r:id="rId165"/>
    <p:sldId id="372" r:id="rId166"/>
    <p:sldId id="373" r:id="rId167"/>
    <p:sldId id="374" r:id="rId168"/>
    <p:sldId id="375" r:id="rId169"/>
    <p:sldId id="376" r:id="rId170"/>
    <p:sldId id="377" r:id="rId171"/>
    <p:sldId id="378" r:id="rId172"/>
    <p:sldId id="379" r:id="rId173"/>
    <p:sldId id="380" r:id="rId174"/>
    <p:sldId id="381" r:id="rId175"/>
    <p:sldId id="382" r:id="rId176"/>
    <p:sldId id="383" r:id="rId177"/>
    <p:sldId id="384" r:id="rId178"/>
    <p:sldId id="385" r:id="rId179"/>
    <p:sldId id="386" r:id="rId180"/>
    <p:sldId id="387" r:id="rId181"/>
    <p:sldId id="388" r:id="rId182"/>
    <p:sldId id="389" r:id="rId183"/>
    <p:sldId id="390" r:id="rId184"/>
    <p:sldId id="391" r:id="rId185"/>
    <p:sldId id="333" r:id="rId186"/>
    <p:sldId id="334" r:id="rId187"/>
    <p:sldId id="335" r:id="rId188"/>
    <p:sldId id="336" r:id="rId189"/>
    <p:sldId id="337" r:id="rId190"/>
    <p:sldId id="346" r:id="rId191"/>
    <p:sldId id="365" r:id="rId192"/>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pos="3840" userDrawn="1">
          <p15:clr>
            <a:srgbClr val="A4A3A4"/>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ga" initials="s" lastIdx="1" clrIdx="0">
    <p:extLst>
      <p:ext uri="{19B8F6BF-5375-455C-9EA6-DF929625EA0E}">
        <p15:presenceInfo xmlns:p15="http://schemas.microsoft.com/office/powerpoint/2012/main" xmlns="" userId="sg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0391" autoAdjust="0"/>
  </p:normalViewPr>
  <p:slideViewPr>
    <p:cSldViewPr snapToGrid="0">
      <p:cViewPr>
        <p:scale>
          <a:sx n="50" d="100"/>
          <a:sy n="50" d="100"/>
        </p:scale>
        <p:origin x="-1440" y="-44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101304"/>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96.xml"/><Relationship Id="rId21" Type="http://schemas.openxmlformats.org/officeDocument/2006/relationships/slideMaster" Target="slideMasters/slideMaster21.xml"/><Relationship Id="rId42" Type="http://schemas.openxmlformats.org/officeDocument/2006/relationships/slide" Target="slides/slide21.xml"/><Relationship Id="rId47" Type="http://schemas.openxmlformats.org/officeDocument/2006/relationships/slide" Target="slides/slide26.xml"/><Relationship Id="rId63" Type="http://schemas.openxmlformats.org/officeDocument/2006/relationships/slide" Target="slides/slide42.xml"/><Relationship Id="rId68" Type="http://schemas.openxmlformats.org/officeDocument/2006/relationships/slide" Target="slides/slide47.xml"/><Relationship Id="rId84" Type="http://schemas.openxmlformats.org/officeDocument/2006/relationships/slide" Target="slides/slide63.xml"/><Relationship Id="rId89" Type="http://schemas.openxmlformats.org/officeDocument/2006/relationships/slide" Target="slides/slide68.xml"/><Relationship Id="rId112" Type="http://schemas.openxmlformats.org/officeDocument/2006/relationships/slide" Target="slides/slide91.xml"/><Relationship Id="rId133" Type="http://schemas.openxmlformats.org/officeDocument/2006/relationships/slide" Target="slides/slide112.xml"/><Relationship Id="rId138" Type="http://schemas.openxmlformats.org/officeDocument/2006/relationships/slide" Target="slides/slide117.xml"/><Relationship Id="rId154" Type="http://schemas.openxmlformats.org/officeDocument/2006/relationships/slide" Target="slides/slide133.xml"/><Relationship Id="rId159" Type="http://schemas.openxmlformats.org/officeDocument/2006/relationships/slide" Target="slides/slide138.xml"/><Relationship Id="rId175" Type="http://schemas.openxmlformats.org/officeDocument/2006/relationships/slide" Target="slides/slide154.xml"/><Relationship Id="rId170" Type="http://schemas.openxmlformats.org/officeDocument/2006/relationships/slide" Target="slides/slide149.xml"/><Relationship Id="rId191" Type="http://schemas.openxmlformats.org/officeDocument/2006/relationships/slide" Target="slides/slide170.xml"/><Relationship Id="rId196" Type="http://schemas.openxmlformats.org/officeDocument/2006/relationships/viewProps" Target="viewProps.xml"/><Relationship Id="rId16" Type="http://schemas.openxmlformats.org/officeDocument/2006/relationships/slideMaster" Target="slideMasters/slideMaster16.xml"/><Relationship Id="rId107" Type="http://schemas.openxmlformats.org/officeDocument/2006/relationships/slide" Target="slides/slide86.xml"/><Relationship Id="rId11" Type="http://schemas.openxmlformats.org/officeDocument/2006/relationships/slideMaster" Target="slideMasters/slideMaster11.xml"/><Relationship Id="rId32" Type="http://schemas.openxmlformats.org/officeDocument/2006/relationships/slide" Target="slides/slide11.xml"/><Relationship Id="rId37" Type="http://schemas.openxmlformats.org/officeDocument/2006/relationships/slide" Target="slides/slide16.xml"/><Relationship Id="rId53" Type="http://schemas.openxmlformats.org/officeDocument/2006/relationships/slide" Target="slides/slide32.xml"/><Relationship Id="rId58" Type="http://schemas.openxmlformats.org/officeDocument/2006/relationships/slide" Target="slides/slide37.xml"/><Relationship Id="rId74" Type="http://schemas.openxmlformats.org/officeDocument/2006/relationships/slide" Target="slides/slide53.xml"/><Relationship Id="rId79" Type="http://schemas.openxmlformats.org/officeDocument/2006/relationships/slide" Target="slides/slide58.xml"/><Relationship Id="rId102" Type="http://schemas.openxmlformats.org/officeDocument/2006/relationships/slide" Target="slides/slide81.xml"/><Relationship Id="rId123" Type="http://schemas.openxmlformats.org/officeDocument/2006/relationships/slide" Target="slides/slide102.xml"/><Relationship Id="rId128" Type="http://schemas.openxmlformats.org/officeDocument/2006/relationships/slide" Target="slides/slide107.xml"/><Relationship Id="rId144" Type="http://schemas.openxmlformats.org/officeDocument/2006/relationships/slide" Target="slides/slide123.xml"/><Relationship Id="rId149" Type="http://schemas.openxmlformats.org/officeDocument/2006/relationships/slide" Target="slides/slide128.xml"/><Relationship Id="rId5" Type="http://schemas.openxmlformats.org/officeDocument/2006/relationships/slideMaster" Target="slideMasters/slideMaster5.xml"/><Relationship Id="rId90" Type="http://schemas.openxmlformats.org/officeDocument/2006/relationships/slide" Target="slides/slide69.xml"/><Relationship Id="rId95" Type="http://schemas.openxmlformats.org/officeDocument/2006/relationships/slide" Target="slides/slide74.xml"/><Relationship Id="rId160" Type="http://schemas.openxmlformats.org/officeDocument/2006/relationships/slide" Target="slides/slide139.xml"/><Relationship Id="rId165" Type="http://schemas.openxmlformats.org/officeDocument/2006/relationships/slide" Target="slides/slide144.xml"/><Relationship Id="rId181" Type="http://schemas.openxmlformats.org/officeDocument/2006/relationships/slide" Target="slides/slide160.xml"/><Relationship Id="rId186" Type="http://schemas.openxmlformats.org/officeDocument/2006/relationships/slide" Target="slides/slide165.xml"/><Relationship Id="rId22" Type="http://schemas.openxmlformats.org/officeDocument/2006/relationships/slide" Target="slides/slide1.xml"/><Relationship Id="rId27" Type="http://schemas.openxmlformats.org/officeDocument/2006/relationships/slide" Target="slides/slide6.xml"/><Relationship Id="rId43" Type="http://schemas.openxmlformats.org/officeDocument/2006/relationships/slide" Target="slides/slide22.xml"/><Relationship Id="rId48" Type="http://schemas.openxmlformats.org/officeDocument/2006/relationships/slide" Target="slides/slide27.xml"/><Relationship Id="rId64" Type="http://schemas.openxmlformats.org/officeDocument/2006/relationships/slide" Target="slides/slide43.xml"/><Relationship Id="rId69" Type="http://schemas.openxmlformats.org/officeDocument/2006/relationships/slide" Target="slides/slide48.xml"/><Relationship Id="rId113" Type="http://schemas.openxmlformats.org/officeDocument/2006/relationships/slide" Target="slides/slide92.xml"/><Relationship Id="rId118" Type="http://schemas.openxmlformats.org/officeDocument/2006/relationships/slide" Target="slides/slide97.xml"/><Relationship Id="rId134" Type="http://schemas.openxmlformats.org/officeDocument/2006/relationships/slide" Target="slides/slide113.xml"/><Relationship Id="rId139" Type="http://schemas.openxmlformats.org/officeDocument/2006/relationships/slide" Target="slides/slide118.xml"/><Relationship Id="rId80" Type="http://schemas.openxmlformats.org/officeDocument/2006/relationships/slide" Target="slides/slide59.xml"/><Relationship Id="rId85" Type="http://schemas.openxmlformats.org/officeDocument/2006/relationships/slide" Target="slides/slide64.xml"/><Relationship Id="rId150" Type="http://schemas.openxmlformats.org/officeDocument/2006/relationships/slide" Target="slides/slide129.xml"/><Relationship Id="rId155" Type="http://schemas.openxmlformats.org/officeDocument/2006/relationships/slide" Target="slides/slide134.xml"/><Relationship Id="rId171" Type="http://schemas.openxmlformats.org/officeDocument/2006/relationships/slide" Target="slides/slide150.xml"/><Relationship Id="rId176" Type="http://schemas.openxmlformats.org/officeDocument/2006/relationships/slide" Target="slides/slide155.xml"/><Relationship Id="rId192" Type="http://schemas.openxmlformats.org/officeDocument/2006/relationships/slide" Target="slides/slide171.xml"/><Relationship Id="rId197" Type="http://schemas.openxmlformats.org/officeDocument/2006/relationships/theme" Target="theme/theme1.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 Target="slides/slide12.xml"/><Relationship Id="rId38" Type="http://schemas.openxmlformats.org/officeDocument/2006/relationships/slide" Target="slides/slide17.xml"/><Relationship Id="rId59" Type="http://schemas.openxmlformats.org/officeDocument/2006/relationships/slide" Target="slides/slide38.xml"/><Relationship Id="rId103" Type="http://schemas.openxmlformats.org/officeDocument/2006/relationships/slide" Target="slides/slide82.xml"/><Relationship Id="rId108" Type="http://schemas.openxmlformats.org/officeDocument/2006/relationships/slide" Target="slides/slide87.xml"/><Relationship Id="rId124" Type="http://schemas.openxmlformats.org/officeDocument/2006/relationships/slide" Target="slides/slide103.xml"/><Relationship Id="rId129" Type="http://schemas.openxmlformats.org/officeDocument/2006/relationships/slide" Target="slides/slide108.xml"/><Relationship Id="rId54" Type="http://schemas.openxmlformats.org/officeDocument/2006/relationships/slide" Target="slides/slide33.xml"/><Relationship Id="rId70" Type="http://schemas.openxmlformats.org/officeDocument/2006/relationships/slide" Target="slides/slide49.xml"/><Relationship Id="rId75" Type="http://schemas.openxmlformats.org/officeDocument/2006/relationships/slide" Target="slides/slide54.xml"/><Relationship Id="rId91" Type="http://schemas.openxmlformats.org/officeDocument/2006/relationships/slide" Target="slides/slide70.xml"/><Relationship Id="rId96" Type="http://schemas.openxmlformats.org/officeDocument/2006/relationships/slide" Target="slides/slide75.xml"/><Relationship Id="rId140" Type="http://schemas.openxmlformats.org/officeDocument/2006/relationships/slide" Target="slides/slide119.xml"/><Relationship Id="rId145" Type="http://schemas.openxmlformats.org/officeDocument/2006/relationships/slide" Target="slides/slide124.xml"/><Relationship Id="rId161" Type="http://schemas.openxmlformats.org/officeDocument/2006/relationships/slide" Target="slides/slide140.xml"/><Relationship Id="rId166" Type="http://schemas.openxmlformats.org/officeDocument/2006/relationships/slide" Target="slides/slide145.xml"/><Relationship Id="rId182" Type="http://schemas.openxmlformats.org/officeDocument/2006/relationships/slide" Target="slides/slide161.xml"/><Relationship Id="rId187" Type="http://schemas.openxmlformats.org/officeDocument/2006/relationships/slide" Target="slides/slide166.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2.xml"/><Relationship Id="rId28" Type="http://schemas.openxmlformats.org/officeDocument/2006/relationships/slide" Target="slides/slide7.xml"/><Relationship Id="rId49" Type="http://schemas.openxmlformats.org/officeDocument/2006/relationships/slide" Target="slides/slide28.xml"/><Relationship Id="rId114" Type="http://schemas.openxmlformats.org/officeDocument/2006/relationships/slide" Target="slides/slide93.xml"/><Relationship Id="rId119" Type="http://schemas.openxmlformats.org/officeDocument/2006/relationships/slide" Target="slides/slide98.xml"/><Relationship Id="rId44" Type="http://schemas.openxmlformats.org/officeDocument/2006/relationships/slide" Target="slides/slide23.xml"/><Relationship Id="rId60" Type="http://schemas.openxmlformats.org/officeDocument/2006/relationships/slide" Target="slides/slide39.xml"/><Relationship Id="rId65" Type="http://schemas.openxmlformats.org/officeDocument/2006/relationships/slide" Target="slides/slide44.xml"/><Relationship Id="rId81" Type="http://schemas.openxmlformats.org/officeDocument/2006/relationships/slide" Target="slides/slide60.xml"/><Relationship Id="rId86" Type="http://schemas.openxmlformats.org/officeDocument/2006/relationships/slide" Target="slides/slide65.xml"/><Relationship Id="rId130" Type="http://schemas.openxmlformats.org/officeDocument/2006/relationships/slide" Target="slides/slide109.xml"/><Relationship Id="rId135" Type="http://schemas.openxmlformats.org/officeDocument/2006/relationships/slide" Target="slides/slide114.xml"/><Relationship Id="rId151" Type="http://schemas.openxmlformats.org/officeDocument/2006/relationships/slide" Target="slides/slide130.xml"/><Relationship Id="rId156" Type="http://schemas.openxmlformats.org/officeDocument/2006/relationships/slide" Target="slides/slide135.xml"/><Relationship Id="rId177" Type="http://schemas.openxmlformats.org/officeDocument/2006/relationships/slide" Target="slides/slide156.xml"/><Relationship Id="rId198" Type="http://schemas.openxmlformats.org/officeDocument/2006/relationships/tableStyles" Target="tableStyles.xml"/><Relationship Id="rId172" Type="http://schemas.openxmlformats.org/officeDocument/2006/relationships/slide" Target="slides/slide151.xml"/><Relationship Id="rId193" Type="http://schemas.openxmlformats.org/officeDocument/2006/relationships/notesMaster" Target="notesMasters/notesMaster1.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8.xml"/><Relationship Id="rId109" Type="http://schemas.openxmlformats.org/officeDocument/2006/relationships/slide" Target="slides/slide88.xml"/><Relationship Id="rId34" Type="http://schemas.openxmlformats.org/officeDocument/2006/relationships/slide" Target="slides/slide13.xml"/><Relationship Id="rId50" Type="http://schemas.openxmlformats.org/officeDocument/2006/relationships/slide" Target="slides/slide29.xml"/><Relationship Id="rId55" Type="http://schemas.openxmlformats.org/officeDocument/2006/relationships/slide" Target="slides/slide34.xml"/><Relationship Id="rId76" Type="http://schemas.openxmlformats.org/officeDocument/2006/relationships/slide" Target="slides/slide55.xml"/><Relationship Id="rId97" Type="http://schemas.openxmlformats.org/officeDocument/2006/relationships/slide" Target="slides/slide76.xml"/><Relationship Id="rId104" Type="http://schemas.openxmlformats.org/officeDocument/2006/relationships/slide" Target="slides/slide83.xml"/><Relationship Id="rId120" Type="http://schemas.openxmlformats.org/officeDocument/2006/relationships/slide" Target="slides/slide99.xml"/><Relationship Id="rId125" Type="http://schemas.openxmlformats.org/officeDocument/2006/relationships/slide" Target="slides/slide104.xml"/><Relationship Id="rId141" Type="http://schemas.openxmlformats.org/officeDocument/2006/relationships/slide" Target="slides/slide120.xml"/><Relationship Id="rId146" Type="http://schemas.openxmlformats.org/officeDocument/2006/relationships/slide" Target="slides/slide125.xml"/><Relationship Id="rId167" Type="http://schemas.openxmlformats.org/officeDocument/2006/relationships/slide" Target="slides/slide146.xml"/><Relationship Id="rId188" Type="http://schemas.openxmlformats.org/officeDocument/2006/relationships/slide" Target="slides/slide167.xml"/><Relationship Id="rId7" Type="http://schemas.openxmlformats.org/officeDocument/2006/relationships/slideMaster" Target="slideMasters/slideMaster7.xml"/><Relationship Id="rId71" Type="http://schemas.openxmlformats.org/officeDocument/2006/relationships/slide" Target="slides/slide50.xml"/><Relationship Id="rId92" Type="http://schemas.openxmlformats.org/officeDocument/2006/relationships/slide" Target="slides/slide71.xml"/><Relationship Id="rId162" Type="http://schemas.openxmlformats.org/officeDocument/2006/relationships/slide" Target="slides/slide141.xml"/><Relationship Id="rId183" Type="http://schemas.openxmlformats.org/officeDocument/2006/relationships/slide" Target="slides/slide162.xml"/><Relationship Id="rId2" Type="http://schemas.openxmlformats.org/officeDocument/2006/relationships/slideMaster" Target="slideMasters/slideMaster2.xml"/><Relationship Id="rId29" Type="http://schemas.openxmlformats.org/officeDocument/2006/relationships/slide" Target="slides/slide8.xml"/><Relationship Id="rId24" Type="http://schemas.openxmlformats.org/officeDocument/2006/relationships/slide" Target="slides/slide3.xml"/><Relationship Id="rId40" Type="http://schemas.openxmlformats.org/officeDocument/2006/relationships/slide" Target="slides/slide19.xml"/><Relationship Id="rId45" Type="http://schemas.openxmlformats.org/officeDocument/2006/relationships/slide" Target="slides/slide24.xml"/><Relationship Id="rId66" Type="http://schemas.openxmlformats.org/officeDocument/2006/relationships/slide" Target="slides/slide45.xml"/><Relationship Id="rId87" Type="http://schemas.openxmlformats.org/officeDocument/2006/relationships/slide" Target="slides/slide66.xml"/><Relationship Id="rId110" Type="http://schemas.openxmlformats.org/officeDocument/2006/relationships/slide" Target="slides/slide89.xml"/><Relationship Id="rId115" Type="http://schemas.openxmlformats.org/officeDocument/2006/relationships/slide" Target="slides/slide94.xml"/><Relationship Id="rId131" Type="http://schemas.openxmlformats.org/officeDocument/2006/relationships/slide" Target="slides/slide110.xml"/><Relationship Id="rId136" Type="http://schemas.openxmlformats.org/officeDocument/2006/relationships/slide" Target="slides/slide115.xml"/><Relationship Id="rId157" Type="http://schemas.openxmlformats.org/officeDocument/2006/relationships/slide" Target="slides/slide136.xml"/><Relationship Id="rId178" Type="http://schemas.openxmlformats.org/officeDocument/2006/relationships/slide" Target="slides/slide157.xml"/><Relationship Id="rId61" Type="http://schemas.openxmlformats.org/officeDocument/2006/relationships/slide" Target="slides/slide40.xml"/><Relationship Id="rId82" Type="http://schemas.openxmlformats.org/officeDocument/2006/relationships/slide" Target="slides/slide61.xml"/><Relationship Id="rId152" Type="http://schemas.openxmlformats.org/officeDocument/2006/relationships/slide" Target="slides/slide131.xml"/><Relationship Id="rId173" Type="http://schemas.openxmlformats.org/officeDocument/2006/relationships/slide" Target="slides/slide152.xml"/><Relationship Id="rId194" Type="http://schemas.openxmlformats.org/officeDocument/2006/relationships/commentAuthors" Target="commentAuthors.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 Target="slides/slide9.xml"/><Relationship Id="rId35" Type="http://schemas.openxmlformats.org/officeDocument/2006/relationships/slide" Target="slides/slide14.xml"/><Relationship Id="rId56" Type="http://schemas.openxmlformats.org/officeDocument/2006/relationships/slide" Target="slides/slide35.xml"/><Relationship Id="rId77" Type="http://schemas.openxmlformats.org/officeDocument/2006/relationships/slide" Target="slides/slide56.xml"/><Relationship Id="rId100" Type="http://schemas.openxmlformats.org/officeDocument/2006/relationships/slide" Target="slides/slide79.xml"/><Relationship Id="rId105" Type="http://schemas.openxmlformats.org/officeDocument/2006/relationships/slide" Target="slides/slide84.xml"/><Relationship Id="rId126" Type="http://schemas.openxmlformats.org/officeDocument/2006/relationships/slide" Target="slides/slide105.xml"/><Relationship Id="rId147" Type="http://schemas.openxmlformats.org/officeDocument/2006/relationships/slide" Target="slides/slide126.xml"/><Relationship Id="rId168" Type="http://schemas.openxmlformats.org/officeDocument/2006/relationships/slide" Target="slides/slide147.xml"/><Relationship Id="rId8" Type="http://schemas.openxmlformats.org/officeDocument/2006/relationships/slideMaster" Target="slideMasters/slideMaster8.xml"/><Relationship Id="rId51" Type="http://schemas.openxmlformats.org/officeDocument/2006/relationships/slide" Target="slides/slide30.xml"/><Relationship Id="rId72" Type="http://schemas.openxmlformats.org/officeDocument/2006/relationships/slide" Target="slides/slide51.xml"/><Relationship Id="rId93" Type="http://schemas.openxmlformats.org/officeDocument/2006/relationships/slide" Target="slides/slide72.xml"/><Relationship Id="rId98" Type="http://schemas.openxmlformats.org/officeDocument/2006/relationships/slide" Target="slides/slide77.xml"/><Relationship Id="rId121" Type="http://schemas.openxmlformats.org/officeDocument/2006/relationships/slide" Target="slides/slide100.xml"/><Relationship Id="rId142" Type="http://schemas.openxmlformats.org/officeDocument/2006/relationships/slide" Target="slides/slide121.xml"/><Relationship Id="rId163" Type="http://schemas.openxmlformats.org/officeDocument/2006/relationships/slide" Target="slides/slide142.xml"/><Relationship Id="rId184" Type="http://schemas.openxmlformats.org/officeDocument/2006/relationships/slide" Target="slides/slide163.xml"/><Relationship Id="rId189" Type="http://schemas.openxmlformats.org/officeDocument/2006/relationships/slide" Target="slides/slide168.xml"/><Relationship Id="rId3" Type="http://schemas.openxmlformats.org/officeDocument/2006/relationships/slideMaster" Target="slideMasters/slideMaster3.xml"/><Relationship Id="rId25" Type="http://schemas.openxmlformats.org/officeDocument/2006/relationships/slide" Target="slides/slide4.xml"/><Relationship Id="rId46" Type="http://schemas.openxmlformats.org/officeDocument/2006/relationships/slide" Target="slides/slide25.xml"/><Relationship Id="rId67" Type="http://schemas.openxmlformats.org/officeDocument/2006/relationships/slide" Target="slides/slide46.xml"/><Relationship Id="rId116" Type="http://schemas.openxmlformats.org/officeDocument/2006/relationships/slide" Target="slides/slide95.xml"/><Relationship Id="rId137" Type="http://schemas.openxmlformats.org/officeDocument/2006/relationships/slide" Target="slides/slide116.xml"/><Relationship Id="rId158" Type="http://schemas.openxmlformats.org/officeDocument/2006/relationships/slide" Target="slides/slide137.xml"/><Relationship Id="rId20" Type="http://schemas.openxmlformats.org/officeDocument/2006/relationships/slideMaster" Target="slideMasters/slideMaster20.xml"/><Relationship Id="rId41" Type="http://schemas.openxmlformats.org/officeDocument/2006/relationships/slide" Target="slides/slide20.xml"/><Relationship Id="rId62" Type="http://schemas.openxmlformats.org/officeDocument/2006/relationships/slide" Target="slides/slide41.xml"/><Relationship Id="rId83" Type="http://schemas.openxmlformats.org/officeDocument/2006/relationships/slide" Target="slides/slide62.xml"/><Relationship Id="rId88" Type="http://schemas.openxmlformats.org/officeDocument/2006/relationships/slide" Target="slides/slide67.xml"/><Relationship Id="rId111" Type="http://schemas.openxmlformats.org/officeDocument/2006/relationships/slide" Target="slides/slide90.xml"/><Relationship Id="rId132" Type="http://schemas.openxmlformats.org/officeDocument/2006/relationships/slide" Target="slides/slide111.xml"/><Relationship Id="rId153" Type="http://schemas.openxmlformats.org/officeDocument/2006/relationships/slide" Target="slides/slide132.xml"/><Relationship Id="rId174" Type="http://schemas.openxmlformats.org/officeDocument/2006/relationships/slide" Target="slides/slide153.xml"/><Relationship Id="rId179" Type="http://schemas.openxmlformats.org/officeDocument/2006/relationships/slide" Target="slides/slide158.xml"/><Relationship Id="rId195" Type="http://schemas.openxmlformats.org/officeDocument/2006/relationships/presProps" Target="presProps.xml"/><Relationship Id="rId190" Type="http://schemas.openxmlformats.org/officeDocument/2006/relationships/slide" Target="slides/slide169.xml"/><Relationship Id="rId15" Type="http://schemas.openxmlformats.org/officeDocument/2006/relationships/slideMaster" Target="slideMasters/slideMaster15.xml"/><Relationship Id="rId36" Type="http://schemas.openxmlformats.org/officeDocument/2006/relationships/slide" Target="slides/slide15.xml"/><Relationship Id="rId57" Type="http://schemas.openxmlformats.org/officeDocument/2006/relationships/slide" Target="slides/slide36.xml"/><Relationship Id="rId106" Type="http://schemas.openxmlformats.org/officeDocument/2006/relationships/slide" Target="slides/slide85.xml"/><Relationship Id="rId127" Type="http://schemas.openxmlformats.org/officeDocument/2006/relationships/slide" Target="slides/slide106.xml"/><Relationship Id="rId10" Type="http://schemas.openxmlformats.org/officeDocument/2006/relationships/slideMaster" Target="slideMasters/slideMaster10.xml"/><Relationship Id="rId31" Type="http://schemas.openxmlformats.org/officeDocument/2006/relationships/slide" Target="slides/slide10.xml"/><Relationship Id="rId52" Type="http://schemas.openxmlformats.org/officeDocument/2006/relationships/slide" Target="slides/slide31.xml"/><Relationship Id="rId73" Type="http://schemas.openxmlformats.org/officeDocument/2006/relationships/slide" Target="slides/slide52.xml"/><Relationship Id="rId78" Type="http://schemas.openxmlformats.org/officeDocument/2006/relationships/slide" Target="slides/slide57.xml"/><Relationship Id="rId94" Type="http://schemas.openxmlformats.org/officeDocument/2006/relationships/slide" Target="slides/slide73.xml"/><Relationship Id="rId99" Type="http://schemas.openxmlformats.org/officeDocument/2006/relationships/slide" Target="slides/slide78.xml"/><Relationship Id="rId101" Type="http://schemas.openxmlformats.org/officeDocument/2006/relationships/slide" Target="slides/slide80.xml"/><Relationship Id="rId122" Type="http://schemas.openxmlformats.org/officeDocument/2006/relationships/slide" Target="slides/slide101.xml"/><Relationship Id="rId143" Type="http://schemas.openxmlformats.org/officeDocument/2006/relationships/slide" Target="slides/slide122.xml"/><Relationship Id="rId148" Type="http://schemas.openxmlformats.org/officeDocument/2006/relationships/slide" Target="slides/slide127.xml"/><Relationship Id="rId164" Type="http://schemas.openxmlformats.org/officeDocument/2006/relationships/slide" Target="slides/slide143.xml"/><Relationship Id="rId169" Type="http://schemas.openxmlformats.org/officeDocument/2006/relationships/slide" Target="slides/slide148.xml"/><Relationship Id="rId185" Type="http://schemas.openxmlformats.org/officeDocument/2006/relationships/slide" Target="slides/slide164.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59.xml"/><Relationship Id="rId2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5-10-26T22:56:44.751" idx="1">
    <p:pos x="7670" y="10"/>
    <p:text/>
    <p:extLst>
      <p:ext uri="{C676402C-5697-4E1C-873F-D02D1690AC5C}">
        <p15:threadingInfo xmlns:p15="http://schemas.microsoft.com/office/powerpoint/2012/main" xmlns="" timeZoneBias="-210"/>
      </p:ext>
    </p:extLst>
  </p:cm>
</p:cmLst>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8B3288-3319-4E4C-82D2-9A7AD5927C70}" type="doc">
      <dgm:prSet loTypeId="urn:microsoft.com/office/officeart/2005/8/layout/hierarchy2" loCatId="hierarchy" qsTypeId="urn:microsoft.com/office/officeart/2005/8/quickstyle/simple3" qsCatId="simple" csTypeId="urn:microsoft.com/office/officeart/2005/8/colors/colorful3" csCatId="colorful" phldr="1"/>
      <dgm:spPr/>
    </dgm:pt>
    <dgm:pt modelId="{2FD6447A-399C-4AC3-8315-8C387B1B2CBC}">
      <dgm:prSet custT="1"/>
      <dgm:spPr>
        <a:solidFill>
          <a:schemeClr val="bg1"/>
        </a:solidFill>
        <a:ln w="57150">
          <a:solidFill>
            <a:srgbClr val="FF0000"/>
          </a:solidFill>
        </a:ln>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800" b="1" i="0" u="none" strike="noStrike" cap="none" normalizeH="0" baseline="0" dirty="0" smtClean="0">
              <a:ln/>
              <a:solidFill>
                <a:srgbClr val="C00000"/>
              </a:solidFill>
              <a:effectLst/>
              <a:latin typeface="+mn-lt"/>
              <a:cs typeface="+mj-cs"/>
            </a:rPr>
            <a:t>انسان  با انسان</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effectLst/>
              <a:latin typeface="+mn-lt"/>
              <a:cs typeface="+mj-cs"/>
            </a:rPr>
            <a:t>Human to Human C.</a:t>
          </a:r>
        </a:p>
      </dgm:t>
    </dgm:pt>
    <dgm:pt modelId="{CD36F186-92D8-41DE-A163-59C842E76EAF}" type="parTrans" cxnId="{B8E9A55F-F766-4202-B8EF-6E85C7F38AEE}">
      <dgm:prSet/>
      <dgm:spPr/>
      <dgm:t>
        <a:bodyPr/>
        <a:lstStyle/>
        <a:p>
          <a:endParaRPr lang="en-US"/>
        </a:p>
      </dgm:t>
    </dgm:pt>
    <dgm:pt modelId="{40392E28-D80D-425C-8037-98A7A697F201}" type="sibTrans" cxnId="{B8E9A55F-F766-4202-B8EF-6E85C7F38AEE}">
      <dgm:prSet/>
      <dgm:spPr/>
      <dgm:t>
        <a:bodyPr/>
        <a:lstStyle/>
        <a:p>
          <a:endParaRPr lang="en-US"/>
        </a:p>
      </dgm:t>
    </dgm:pt>
    <dgm:pt modelId="{7A449499-C949-4BD6-B8EA-914008C73545}">
      <dgm:prSet custT="1">
        <dgm:style>
          <a:lnRef idx="1">
            <a:schemeClr val="accent6"/>
          </a:lnRef>
          <a:fillRef idx="2">
            <a:schemeClr val="accent6"/>
          </a:fillRef>
          <a:effectRef idx="1">
            <a:schemeClr val="accent6"/>
          </a:effectRef>
          <a:fontRef idx="minor">
            <a:schemeClr val="dk1"/>
          </a:fontRef>
        </dgm:style>
      </dgm:prSet>
      <dgm:spPr>
        <a:solidFill>
          <a:schemeClr val="bg1"/>
        </a:solidFill>
        <a:ln w="38100">
          <a:solidFill>
            <a:srgbClr val="00B050"/>
          </a:solidFill>
        </a:ln>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000" b="1" i="0" u="none" strike="noStrike" cap="none" normalizeH="0" baseline="0" dirty="0" smtClean="0">
              <a:ln/>
              <a:effectLst/>
              <a:latin typeface="+mn-lt"/>
              <a:cs typeface="+mn-cs"/>
            </a:rPr>
            <a:t>فرد با فرد( بين فردي)</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effectLst/>
              <a:latin typeface="+mn-lt"/>
              <a:cs typeface="+mn-cs"/>
            </a:rPr>
            <a:t>Self to Self C. </a:t>
          </a:r>
        </a:p>
      </dgm:t>
    </dgm:pt>
    <dgm:pt modelId="{84587B36-A8B7-4119-ACFA-22F6692BE6CA}" type="parTrans" cxnId="{25ED0241-165E-4DF9-BB2A-CD69968F304B}">
      <dgm:prSet/>
      <dgm:spPr/>
      <dgm:t>
        <a:bodyPr/>
        <a:lstStyle/>
        <a:p>
          <a:endParaRPr lang="en-US"/>
        </a:p>
      </dgm:t>
    </dgm:pt>
    <dgm:pt modelId="{2788E9E1-93BB-451A-A699-ADC783A8D6F2}" type="sibTrans" cxnId="{25ED0241-165E-4DF9-BB2A-CD69968F304B}">
      <dgm:prSet/>
      <dgm:spPr/>
      <dgm:t>
        <a:bodyPr/>
        <a:lstStyle/>
        <a:p>
          <a:endParaRPr lang="en-US"/>
        </a:p>
      </dgm:t>
    </dgm:pt>
    <dgm:pt modelId="{3A9A194D-C3AB-4B67-BCC1-A994097FEC86}" type="asst">
      <dgm:prSet custT="1"/>
      <dgm:spPr>
        <a:solidFill>
          <a:srgbClr val="92D050"/>
        </a:solidFill>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smtClean="0">
              <a:ln/>
              <a:solidFill>
                <a:schemeClr val="bg1">
                  <a:lumMod val="90000"/>
                  <a:lumOff val="10000"/>
                </a:schemeClr>
              </a:solidFill>
              <a:effectLst/>
              <a:latin typeface="+mn-lt"/>
              <a:cs typeface="+mn-cs"/>
            </a:rPr>
            <a:t>ارتباطات غير کلامي </a:t>
          </a:r>
          <a:r>
            <a:rPr kumimoji="0" lang="en-US" sz="1800" b="0" i="0" u="none" strike="noStrike" cap="none" normalizeH="0" baseline="0" dirty="0" smtClean="0">
              <a:ln/>
              <a:solidFill>
                <a:schemeClr val="bg1">
                  <a:lumMod val="90000"/>
                  <a:lumOff val="10000"/>
                </a:schemeClr>
              </a:solidFill>
              <a:effectLst/>
              <a:latin typeface="+mn-lt"/>
              <a:cs typeface="+mn-cs"/>
            </a:rPr>
            <a:t>Non-verbal C.</a:t>
          </a:r>
        </a:p>
      </dgm:t>
    </dgm:pt>
    <dgm:pt modelId="{C01C7DD5-A318-4847-9250-927718895D5F}" type="parTrans" cxnId="{BD57D0E8-4321-418A-A74E-C8DF1822AD6F}">
      <dgm:prSet/>
      <dgm:spPr/>
      <dgm:t>
        <a:bodyPr/>
        <a:lstStyle/>
        <a:p>
          <a:endParaRPr lang="en-US"/>
        </a:p>
      </dgm:t>
    </dgm:pt>
    <dgm:pt modelId="{AA000263-E989-4026-A20E-AC76992B3572}" type="sibTrans" cxnId="{BD57D0E8-4321-418A-A74E-C8DF1822AD6F}">
      <dgm:prSet/>
      <dgm:spPr/>
      <dgm:t>
        <a:bodyPr/>
        <a:lstStyle/>
        <a:p>
          <a:endParaRPr lang="en-US"/>
        </a:p>
      </dgm:t>
    </dgm:pt>
    <dgm:pt modelId="{B2371C10-D946-4437-A14B-4B403062EDC8}" type="asst">
      <dgm:prSet custT="1"/>
      <dgm:spPr>
        <a:solidFill>
          <a:srgbClr val="92D050"/>
        </a:solidFill>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smtClean="0">
              <a:ln/>
              <a:solidFill>
                <a:schemeClr val="bg1">
                  <a:lumMod val="90000"/>
                  <a:lumOff val="10000"/>
                </a:schemeClr>
              </a:solidFill>
              <a:effectLst/>
              <a:latin typeface="+mn-lt"/>
              <a:cs typeface="+mn-cs"/>
            </a:rPr>
            <a:t>ارتباطات کلامي </a:t>
          </a:r>
          <a:r>
            <a:rPr kumimoji="0" lang="en-US" sz="1800" b="0" i="0" u="none" strike="noStrike" cap="none" normalizeH="0" baseline="0" dirty="0" smtClean="0">
              <a:ln/>
              <a:solidFill>
                <a:schemeClr val="bg1">
                  <a:lumMod val="90000"/>
                  <a:lumOff val="10000"/>
                </a:schemeClr>
              </a:solidFill>
              <a:effectLst/>
              <a:latin typeface="+mn-lt"/>
              <a:cs typeface="+mn-cs"/>
            </a:rPr>
            <a:t>Verbal C.</a:t>
          </a:r>
        </a:p>
      </dgm:t>
    </dgm:pt>
    <dgm:pt modelId="{B1FF8F02-17A7-4054-B17E-E819B4239A77}" type="parTrans" cxnId="{7503C552-AB03-4E9D-A0BD-E0B549FDF3C3}">
      <dgm:prSet/>
      <dgm:spPr/>
      <dgm:t>
        <a:bodyPr/>
        <a:lstStyle/>
        <a:p>
          <a:endParaRPr lang="en-US"/>
        </a:p>
      </dgm:t>
    </dgm:pt>
    <dgm:pt modelId="{596C38FE-5F79-4557-9ED5-320DE21DA421}" type="sibTrans" cxnId="{7503C552-AB03-4E9D-A0BD-E0B549FDF3C3}">
      <dgm:prSet/>
      <dgm:spPr/>
      <dgm:t>
        <a:bodyPr/>
        <a:lstStyle/>
        <a:p>
          <a:endParaRPr lang="en-US"/>
        </a:p>
      </dgm:t>
    </dgm:pt>
    <dgm:pt modelId="{CD89AB96-74AF-4BBB-A3DC-AFC58D8E4E34}">
      <dgm:prSet custT="1">
        <dgm:style>
          <a:lnRef idx="1">
            <a:schemeClr val="accent3"/>
          </a:lnRef>
          <a:fillRef idx="2">
            <a:schemeClr val="accent3"/>
          </a:fillRef>
          <a:effectRef idx="1">
            <a:schemeClr val="accent3"/>
          </a:effectRef>
          <a:fontRef idx="minor">
            <a:schemeClr val="dk1"/>
          </a:fontRef>
        </dgm:style>
      </dgm:prSet>
      <dgm:spPr>
        <a:solidFill>
          <a:schemeClr val="bg1"/>
        </a:solidFill>
        <a:ln w="38100">
          <a:solidFill>
            <a:srgbClr val="0000FF"/>
          </a:solidFill>
        </a:ln>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000" b="1" i="0" u="none" strike="noStrike" cap="none" normalizeH="0" baseline="0" dirty="0" smtClean="0">
              <a:ln/>
              <a:effectLst/>
              <a:latin typeface="+mn-lt"/>
              <a:cs typeface="+mn-cs"/>
            </a:rPr>
            <a:t>ارتباطات گروهي</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effectLst/>
              <a:latin typeface="+mn-lt"/>
              <a:cs typeface="+mn-cs"/>
            </a:rPr>
            <a:t>Group  C.</a:t>
          </a:r>
        </a:p>
      </dgm:t>
    </dgm:pt>
    <dgm:pt modelId="{8E7D8932-C011-4E4A-B58C-23684184A840}" type="parTrans" cxnId="{400D7510-96E1-4D91-87FD-98ABDE2C210E}">
      <dgm:prSet/>
      <dgm:spPr/>
      <dgm:t>
        <a:bodyPr/>
        <a:lstStyle/>
        <a:p>
          <a:endParaRPr lang="en-US"/>
        </a:p>
      </dgm:t>
    </dgm:pt>
    <dgm:pt modelId="{B6726244-D5E0-4BE0-8DDD-4789B7945258}" type="sibTrans" cxnId="{400D7510-96E1-4D91-87FD-98ABDE2C210E}">
      <dgm:prSet/>
      <dgm:spPr/>
      <dgm:t>
        <a:bodyPr/>
        <a:lstStyle/>
        <a:p>
          <a:endParaRPr lang="en-US"/>
        </a:p>
      </dgm:t>
    </dgm:pt>
    <dgm:pt modelId="{1F2DB551-B2CC-4BCF-B5BD-75C0F15EFBAE}" type="asst">
      <dgm:prSet custT="1"/>
      <dgm:spPr>
        <a:solidFill>
          <a:schemeClr val="accent1"/>
        </a:solidFill>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smtClean="0">
              <a:ln/>
              <a:solidFill>
                <a:schemeClr val="bg1">
                  <a:lumMod val="90000"/>
                  <a:lumOff val="10000"/>
                </a:schemeClr>
              </a:solidFill>
              <a:effectLst/>
              <a:latin typeface="+mn-lt"/>
              <a:cs typeface="+mn-cs"/>
            </a:rPr>
            <a:t>ارتباطات غير کلامي </a:t>
          </a:r>
          <a:r>
            <a:rPr kumimoji="0" lang="en-US" sz="1800" b="0" i="0" u="none" strike="noStrike" cap="none" normalizeH="0" baseline="0" dirty="0" smtClean="0">
              <a:ln/>
              <a:solidFill>
                <a:schemeClr val="bg1">
                  <a:lumMod val="90000"/>
                  <a:lumOff val="10000"/>
                </a:schemeClr>
              </a:solidFill>
              <a:effectLst/>
              <a:latin typeface="+mn-lt"/>
              <a:cs typeface="+mn-cs"/>
            </a:rPr>
            <a:t>Non-verbal C.</a:t>
          </a:r>
        </a:p>
      </dgm:t>
    </dgm:pt>
    <dgm:pt modelId="{88140750-0CD0-45EB-B6A1-F00E6F364C5A}" type="parTrans" cxnId="{F9408E04-BC30-4312-8336-63C95FA9786F}">
      <dgm:prSet/>
      <dgm:spPr/>
      <dgm:t>
        <a:bodyPr/>
        <a:lstStyle/>
        <a:p>
          <a:endParaRPr lang="en-US"/>
        </a:p>
      </dgm:t>
    </dgm:pt>
    <dgm:pt modelId="{10F12FA0-4E38-464D-B6E6-539BA91C0E33}" type="sibTrans" cxnId="{F9408E04-BC30-4312-8336-63C95FA9786F}">
      <dgm:prSet/>
      <dgm:spPr/>
      <dgm:t>
        <a:bodyPr/>
        <a:lstStyle/>
        <a:p>
          <a:endParaRPr lang="en-US"/>
        </a:p>
      </dgm:t>
    </dgm:pt>
    <dgm:pt modelId="{195EC15F-4532-4779-9241-0E07E991F187}" type="asst">
      <dgm:prSet custT="1"/>
      <dgm:spPr>
        <a:solidFill>
          <a:schemeClr val="accent1"/>
        </a:solidFill>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smtClean="0">
              <a:ln/>
              <a:solidFill>
                <a:schemeClr val="bg1">
                  <a:lumMod val="90000"/>
                  <a:lumOff val="10000"/>
                </a:schemeClr>
              </a:solidFill>
              <a:effectLst/>
              <a:latin typeface="+mn-lt"/>
              <a:cs typeface="+mn-cs"/>
            </a:rPr>
            <a:t>ارتباطات کلامي </a:t>
          </a:r>
          <a:r>
            <a:rPr kumimoji="0" lang="en-US" sz="1800" b="0" i="0" u="none" strike="noStrike" cap="none" normalizeH="0" baseline="0" dirty="0" smtClean="0">
              <a:ln/>
              <a:solidFill>
                <a:schemeClr val="bg1">
                  <a:lumMod val="90000"/>
                  <a:lumOff val="10000"/>
                </a:schemeClr>
              </a:solidFill>
              <a:effectLst/>
              <a:latin typeface="+mn-lt"/>
              <a:cs typeface="+mn-cs"/>
            </a:rPr>
            <a:t>Verbal C.</a:t>
          </a:r>
        </a:p>
      </dgm:t>
    </dgm:pt>
    <dgm:pt modelId="{70B0D456-31FE-441D-9F9E-1B590B39A114}" type="parTrans" cxnId="{DEA25A07-551F-46D7-AC7F-0753400FC40C}">
      <dgm:prSet/>
      <dgm:spPr/>
      <dgm:t>
        <a:bodyPr/>
        <a:lstStyle/>
        <a:p>
          <a:endParaRPr lang="en-US"/>
        </a:p>
      </dgm:t>
    </dgm:pt>
    <dgm:pt modelId="{A2E5930A-A702-4B48-8A22-22E8CA864F24}" type="sibTrans" cxnId="{DEA25A07-551F-46D7-AC7F-0753400FC40C}">
      <dgm:prSet/>
      <dgm:spPr/>
      <dgm:t>
        <a:bodyPr/>
        <a:lstStyle/>
        <a:p>
          <a:endParaRPr lang="en-US"/>
        </a:p>
      </dgm:t>
    </dgm:pt>
    <dgm:pt modelId="{2A7F9188-A1BE-41AC-B924-95FC9A77A7D8}">
      <dgm:prSet custT="1">
        <dgm:style>
          <a:lnRef idx="1">
            <a:schemeClr val="dk1"/>
          </a:lnRef>
          <a:fillRef idx="2">
            <a:schemeClr val="dk1"/>
          </a:fillRef>
          <a:effectRef idx="1">
            <a:schemeClr val="dk1"/>
          </a:effectRef>
          <a:fontRef idx="minor">
            <a:schemeClr val="dk1"/>
          </a:fontRef>
        </dgm:style>
      </dgm:prSet>
      <dgm:spPr>
        <a:solidFill>
          <a:schemeClr val="bg1"/>
        </a:solidFill>
        <a:ln w="38100">
          <a:solidFill>
            <a:schemeClr val="tx1"/>
          </a:solidFill>
        </a:ln>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000" b="1" i="0" u="none" strike="noStrike" cap="none" normalizeH="0" baseline="0" dirty="0" smtClean="0">
              <a:ln/>
              <a:effectLst/>
              <a:latin typeface="+mn-lt"/>
              <a:cs typeface="+mn-cs"/>
            </a:rPr>
            <a:t>ارتباط جمعي</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effectLst/>
              <a:latin typeface="+mn-lt"/>
              <a:cs typeface="+mn-cs"/>
            </a:rPr>
            <a:t>  Mass C.</a:t>
          </a:r>
        </a:p>
      </dgm:t>
    </dgm:pt>
    <dgm:pt modelId="{B61A4DE2-D154-4B5F-BCA6-A09B9EFE1FC2}" type="parTrans" cxnId="{EBF53297-1AB6-4871-9F19-00CFE11FE8B8}">
      <dgm:prSet/>
      <dgm:spPr/>
      <dgm:t>
        <a:bodyPr/>
        <a:lstStyle/>
        <a:p>
          <a:endParaRPr lang="en-US"/>
        </a:p>
      </dgm:t>
    </dgm:pt>
    <dgm:pt modelId="{31760ADF-6F73-4E27-A5E5-69E708953DF4}" type="sibTrans" cxnId="{EBF53297-1AB6-4871-9F19-00CFE11FE8B8}">
      <dgm:prSet/>
      <dgm:spPr/>
      <dgm:t>
        <a:bodyPr/>
        <a:lstStyle/>
        <a:p>
          <a:endParaRPr lang="en-US"/>
        </a:p>
      </dgm:t>
    </dgm:pt>
    <dgm:pt modelId="{4EB5B618-4EB0-4C6E-8BCF-14376D5AC4F3}" type="asst">
      <dgm:prSet custT="1"/>
      <dgm:spPr>
        <a:solidFill>
          <a:schemeClr val="tx1"/>
        </a:solidFill>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smtClean="0">
              <a:ln/>
              <a:solidFill>
                <a:schemeClr val="bg1">
                  <a:lumMod val="90000"/>
                  <a:lumOff val="10000"/>
                </a:schemeClr>
              </a:solidFill>
              <a:effectLst/>
              <a:latin typeface="+mn-lt"/>
              <a:cs typeface="+mn-cs"/>
            </a:rPr>
            <a:t>ارتباطات غير کلامي </a:t>
          </a:r>
          <a:r>
            <a:rPr kumimoji="0" lang="en-US" sz="1800" b="0" i="0" u="none" strike="noStrike" cap="none" normalizeH="0" baseline="0" dirty="0" smtClean="0">
              <a:ln/>
              <a:solidFill>
                <a:schemeClr val="bg1">
                  <a:lumMod val="90000"/>
                  <a:lumOff val="10000"/>
                </a:schemeClr>
              </a:solidFill>
              <a:effectLst/>
              <a:latin typeface="+mn-lt"/>
              <a:cs typeface="+mn-cs"/>
            </a:rPr>
            <a:t>Non-verbal C.</a:t>
          </a:r>
        </a:p>
      </dgm:t>
    </dgm:pt>
    <dgm:pt modelId="{B8826D0A-09B0-405D-A3B8-1EEDD0AAA5D4}" type="parTrans" cxnId="{E9277330-F462-4C49-9DF0-EDF51B736314}">
      <dgm:prSet/>
      <dgm:spPr/>
      <dgm:t>
        <a:bodyPr/>
        <a:lstStyle/>
        <a:p>
          <a:endParaRPr lang="en-US"/>
        </a:p>
      </dgm:t>
    </dgm:pt>
    <dgm:pt modelId="{C2385A09-12F0-4C8B-A229-C3CFBDEE5DC3}" type="sibTrans" cxnId="{E9277330-F462-4C49-9DF0-EDF51B736314}">
      <dgm:prSet/>
      <dgm:spPr/>
      <dgm:t>
        <a:bodyPr/>
        <a:lstStyle/>
        <a:p>
          <a:endParaRPr lang="en-US"/>
        </a:p>
      </dgm:t>
    </dgm:pt>
    <dgm:pt modelId="{E3316B17-882B-44C5-86FC-5B1B571A78EF}" type="asst">
      <dgm:prSet custT="1"/>
      <dgm:spPr>
        <a:solidFill>
          <a:schemeClr val="tx1"/>
        </a:solidFill>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smtClean="0">
              <a:ln/>
              <a:solidFill>
                <a:schemeClr val="bg1">
                  <a:lumMod val="90000"/>
                  <a:lumOff val="10000"/>
                </a:schemeClr>
              </a:solidFill>
              <a:effectLst/>
              <a:latin typeface="+mn-lt"/>
              <a:cs typeface="+mn-cs"/>
            </a:rPr>
            <a:t>ارتباطات کلامي </a:t>
          </a:r>
          <a:r>
            <a:rPr kumimoji="0" lang="en-US" sz="1800" b="0" i="0" u="none" strike="noStrike" cap="none" normalizeH="0" baseline="0" dirty="0" smtClean="0">
              <a:ln/>
              <a:solidFill>
                <a:schemeClr val="bg1">
                  <a:lumMod val="90000"/>
                  <a:lumOff val="10000"/>
                </a:schemeClr>
              </a:solidFill>
              <a:effectLst/>
              <a:latin typeface="+mn-lt"/>
              <a:cs typeface="+mn-cs"/>
            </a:rPr>
            <a:t>Verbal C.</a:t>
          </a:r>
        </a:p>
      </dgm:t>
    </dgm:pt>
    <dgm:pt modelId="{9175E2F2-5CD4-44D0-B691-B77020B66DEE}" type="parTrans" cxnId="{3277B106-3622-4196-AEB3-89D75EC6898C}">
      <dgm:prSet/>
      <dgm:spPr/>
      <dgm:t>
        <a:bodyPr/>
        <a:lstStyle/>
        <a:p>
          <a:endParaRPr lang="en-US"/>
        </a:p>
      </dgm:t>
    </dgm:pt>
    <dgm:pt modelId="{FD104036-D999-48EC-9398-F147E1FFB402}" type="sibTrans" cxnId="{3277B106-3622-4196-AEB3-89D75EC6898C}">
      <dgm:prSet/>
      <dgm:spPr/>
      <dgm:t>
        <a:bodyPr/>
        <a:lstStyle/>
        <a:p>
          <a:endParaRPr lang="en-US"/>
        </a:p>
      </dgm:t>
    </dgm:pt>
    <dgm:pt modelId="{3B1D2759-EBD8-4B90-867A-D337880028ED}">
      <dgm:prSet custT="1">
        <dgm:style>
          <a:lnRef idx="1">
            <a:schemeClr val="accent5"/>
          </a:lnRef>
          <a:fillRef idx="2">
            <a:schemeClr val="accent5"/>
          </a:fillRef>
          <a:effectRef idx="1">
            <a:schemeClr val="accent5"/>
          </a:effectRef>
          <a:fontRef idx="minor">
            <a:schemeClr val="dk1"/>
          </a:fontRef>
        </dgm:style>
      </dgm:prSet>
      <dgm:spPr>
        <a:solidFill>
          <a:schemeClr val="bg1"/>
        </a:solidFill>
        <a:ln w="38100">
          <a:solidFill>
            <a:srgbClr val="FF0000"/>
          </a:solidFill>
        </a:ln>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000" b="1" i="0" u="none" strike="noStrike" cap="none" normalizeH="0" baseline="0" dirty="0" smtClean="0">
              <a:ln/>
              <a:effectLst/>
              <a:latin typeface="+mn-lt"/>
              <a:cs typeface="+mn-cs"/>
            </a:rPr>
            <a:t>ارتباط درون فردي</a:t>
          </a:r>
        </a:p>
        <a:p>
          <a:pPr marL="0" marR="0" lvl="0" indent="0" algn="ct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effectLst/>
              <a:latin typeface="+mn-lt"/>
              <a:cs typeface="+mn-cs"/>
            </a:rPr>
            <a:t>Inter Personal C.</a:t>
          </a:r>
        </a:p>
      </dgm:t>
    </dgm:pt>
    <dgm:pt modelId="{66D6A53F-F13A-41A1-8C5A-B057E567DBA3}" type="parTrans" cxnId="{AEAEF2ED-3905-4D6A-A1C4-B525B896FFC9}">
      <dgm:prSet/>
      <dgm:spPr/>
      <dgm:t>
        <a:bodyPr/>
        <a:lstStyle/>
        <a:p>
          <a:endParaRPr lang="en-US"/>
        </a:p>
      </dgm:t>
    </dgm:pt>
    <dgm:pt modelId="{A8B99984-5890-406B-A50E-A0FFCD96CC67}" type="sibTrans" cxnId="{AEAEF2ED-3905-4D6A-A1C4-B525B896FFC9}">
      <dgm:prSet/>
      <dgm:spPr/>
      <dgm:t>
        <a:bodyPr/>
        <a:lstStyle/>
        <a:p>
          <a:endParaRPr lang="en-US"/>
        </a:p>
      </dgm:t>
    </dgm:pt>
    <dgm:pt modelId="{EFBB70BC-0A36-4475-B0FF-9FF74807AF9F}" type="asst">
      <dgm:prSet custT="1"/>
      <dgm:spPr>
        <a:solidFill>
          <a:srgbClr val="FF0000"/>
        </a:solidFill>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smtClean="0">
              <a:ln/>
              <a:solidFill>
                <a:schemeClr val="bg1">
                  <a:lumMod val="90000"/>
                  <a:lumOff val="10000"/>
                </a:schemeClr>
              </a:solidFill>
              <a:effectLst/>
              <a:latin typeface="+mn-lt"/>
              <a:cs typeface="+mn-cs"/>
            </a:rPr>
            <a:t>ارتباطات غير کلامي </a:t>
          </a:r>
          <a:r>
            <a:rPr kumimoji="0" lang="en-US" sz="1800" b="0" i="0" u="none" strike="noStrike" cap="none" normalizeH="0" baseline="0" dirty="0" smtClean="0">
              <a:ln/>
              <a:solidFill>
                <a:schemeClr val="bg1">
                  <a:lumMod val="90000"/>
                  <a:lumOff val="10000"/>
                </a:schemeClr>
              </a:solidFill>
              <a:effectLst/>
              <a:latin typeface="+mn-lt"/>
              <a:cs typeface="+mn-cs"/>
            </a:rPr>
            <a:t>Non-verbal C.</a:t>
          </a:r>
        </a:p>
      </dgm:t>
    </dgm:pt>
    <dgm:pt modelId="{C358210A-B89E-499F-90CF-7D79C4F2C097}" type="parTrans" cxnId="{2762C391-C7AD-4598-A83F-E08071106ED0}">
      <dgm:prSet/>
      <dgm:spPr/>
      <dgm:t>
        <a:bodyPr/>
        <a:lstStyle/>
        <a:p>
          <a:endParaRPr lang="en-US"/>
        </a:p>
      </dgm:t>
    </dgm:pt>
    <dgm:pt modelId="{90E82718-E726-4A27-893E-9D7E2040CFA6}" type="sibTrans" cxnId="{2762C391-C7AD-4598-A83F-E08071106ED0}">
      <dgm:prSet/>
      <dgm:spPr/>
      <dgm:t>
        <a:bodyPr/>
        <a:lstStyle/>
        <a:p>
          <a:endParaRPr lang="en-US"/>
        </a:p>
      </dgm:t>
    </dgm:pt>
    <dgm:pt modelId="{E657F2AE-087C-448C-B473-1D002C022435}" type="asst">
      <dgm:prSet custT="1"/>
      <dgm:spPr>
        <a:solidFill>
          <a:srgbClr val="FF0000"/>
        </a:solidFill>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smtClean="0">
              <a:ln/>
              <a:solidFill>
                <a:schemeClr val="bg1">
                  <a:lumMod val="90000"/>
                  <a:lumOff val="10000"/>
                </a:schemeClr>
              </a:solidFill>
              <a:effectLst/>
              <a:latin typeface="+mn-lt"/>
              <a:cs typeface="+mn-cs"/>
            </a:rPr>
            <a:t>ارتباطات کلامي </a:t>
          </a:r>
          <a:r>
            <a:rPr kumimoji="0" lang="en-US" sz="1800" b="0" i="0" u="none" strike="noStrike" cap="none" normalizeH="0" baseline="0" dirty="0" smtClean="0">
              <a:ln/>
              <a:solidFill>
                <a:schemeClr val="bg1">
                  <a:lumMod val="90000"/>
                  <a:lumOff val="10000"/>
                </a:schemeClr>
              </a:solidFill>
              <a:effectLst/>
              <a:latin typeface="+mn-lt"/>
              <a:cs typeface="+mn-cs"/>
            </a:rPr>
            <a:t>Verbal C.</a:t>
          </a:r>
        </a:p>
      </dgm:t>
    </dgm:pt>
    <dgm:pt modelId="{728BBE9C-E958-43FA-889A-8B623F1E8524}" type="parTrans" cxnId="{D7E654D4-690B-4406-94A3-8A83481B0B60}">
      <dgm:prSet/>
      <dgm:spPr/>
      <dgm:t>
        <a:bodyPr/>
        <a:lstStyle/>
        <a:p>
          <a:endParaRPr lang="en-US"/>
        </a:p>
      </dgm:t>
    </dgm:pt>
    <dgm:pt modelId="{6087FFE6-3DB9-4EDE-AFEC-25DE11A2B2BB}" type="sibTrans" cxnId="{D7E654D4-690B-4406-94A3-8A83481B0B60}">
      <dgm:prSet/>
      <dgm:spPr/>
      <dgm:t>
        <a:bodyPr/>
        <a:lstStyle/>
        <a:p>
          <a:endParaRPr lang="en-US"/>
        </a:p>
      </dgm:t>
    </dgm:pt>
    <dgm:pt modelId="{FDDFF079-5AD7-4903-A20D-16CF222D685C}" type="pres">
      <dgm:prSet presAssocID="{0B8B3288-3319-4E4C-82D2-9A7AD5927C70}" presName="diagram" presStyleCnt="0">
        <dgm:presLayoutVars>
          <dgm:chPref val="1"/>
          <dgm:dir/>
          <dgm:animOne val="branch"/>
          <dgm:animLvl val="lvl"/>
          <dgm:resizeHandles val="exact"/>
        </dgm:presLayoutVars>
      </dgm:prSet>
      <dgm:spPr/>
    </dgm:pt>
    <dgm:pt modelId="{F3BD932A-89AA-404E-803E-6864F550AB74}" type="pres">
      <dgm:prSet presAssocID="{2FD6447A-399C-4AC3-8315-8C387B1B2CBC}" presName="root1" presStyleCnt="0"/>
      <dgm:spPr/>
    </dgm:pt>
    <dgm:pt modelId="{7405ED28-4393-414A-95DA-BDB24CEF8F14}" type="pres">
      <dgm:prSet presAssocID="{2FD6447A-399C-4AC3-8315-8C387B1B2CBC}" presName="LevelOneTextNode" presStyleLbl="node0" presStyleIdx="0" presStyleCnt="1" custScaleX="206065" custScaleY="207184">
        <dgm:presLayoutVars>
          <dgm:chPref val="3"/>
        </dgm:presLayoutVars>
      </dgm:prSet>
      <dgm:spPr/>
      <dgm:t>
        <a:bodyPr/>
        <a:lstStyle/>
        <a:p>
          <a:endParaRPr lang="en-US"/>
        </a:p>
      </dgm:t>
    </dgm:pt>
    <dgm:pt modelId="{F0BB7F11-7E7F-417C-A76C-2821FEB5E25A}" type="pres">
      <dgm:prSet presAssocID="{2FD6447A-399C-4AC3-8315-8C387B1B2CBC}" presName="level2hierChild" presStyleCnt="0"/>
      <dgm:spPr/>
    </dgm:pt>
    <dgm:pt modelId="{617EDE82-2761-4CE2-94FE-B30FBA5D9621}" type="pres">
      <dgm:prSet presAssocID="{84587B36-A8B7-4119-ACFA-22F6692BE6CA}" presName="conn2-1" presStyleLbl="parChTrans1D2" presStyleIdx="0" presStyleCnt="4"/>
      <dgm:spPr/>
      <dgm:t>
        <a:bodyPr/>
        <a:lstStyle/>
        <a:p>
          <a:endParaRPr lang="en-US"/>
        </a:p>
      </dgm:t>
    </dgm:pt>
    <dgm:pt modelId="{F0F212CC-D337-46BB-B3FD-903F3D58C8AC}" type="pres">
      <dgm:prSet presAssocID="{84587B36-A8B7-4119-ACFA-22F6692BE6CA}" presName="connTx" presStyleLbl="parChTrans1D2" presStyleIdx="0" presStyleCnt="4"/>
      <dgm:spPr/>
      <dgm:t>
        <a:bodyPr/>
        <a:lstStyle/>
        <a:p>
          <a:endParaRPr lang="en-US"/>
        </a:p>
      </dgm:t>
    </dgm:pt>
    <dgm:pt modelId="{0F5203BD-D66A-462C-9316-0317A6B19EDA}" type="pres">
      <dgm:prSet presAssocID="{7A449499-C949-4BD6-B8EA-914008C73545}" presName="root2" presStyleCnt="0"/>
      <dgm:spPr/>
    </dgm:pt>
    <dgm:pt modelId="{85566A6C-834D-4BB1-A25D-B3953258B798}" type="pres">
      <dgm:prSet presAssocID="{7A449499-C949-4BD6-B8EA-914008C73545}" presName="LevelTwoTextNode" presStyleLbl="node2" presStyleIdx="0" presStyleCnt="4" custScaleX="205830" custScaleY="133269">
        <dgm:presLayoutVars>
          <dgm:chPref val="3"/>
        </dgm:presLayoutVars>
      </dgm:prSet>
      <dgm:spPr/>
      <dgm:t>
        <a:bodyPr/>
        <a:lstStyle/>
        <a:p>
          <a:endParaRPr lang="en-US"/>
        </a:p>
      </dgm:t>
    </dgm:pt>
    <dgm:pt modelId="{9BF0342C-517B-45CC-8CCC-2DD8C7A16675}" type="pres">
      <dgm:prSet presAssocID="{7A449499-C949-4BD6-B8EA-914008C73545}" presName="level3hierChild" presStyleCnt="0"/>
      <dgm:spPr/>
    </dgm:pt>
    <dgm:pt modelId="{BB1DC8E6-0C36-4963-BC42-02A7782506A0}" type="pres">
      <dgm:prSet presAssocID="{C01C7DD5-A318-4847-9250-927718895D5F}" presName="conn2-1" presStyleLbl="parChTrans1D3" presStyleIdx="0" presStyleCnt="8"/>
      <dgm:spPr/>
      <dgm:t>
        <a:bodyPr/>
        <a:lstStyle/>
        <a:p>
          <a:endParaRPr lang="en-US"/>
        </a:p>
      </dgm:t>
    </dgm:pt>
    <dgm:pt modelId="{5B29A0C1-C048-49AA-8182-ABC130F505DA}" type="pres">
      <dgm:prSet presAssocID="{C01C7DD5-A318-4847-9250-927718895D5F}" presName="connTx" presStyleLbl="parChTrans1D3" presStyleIdx="0" presStyleCnt="8"/>
      <dgm:spPr/>
      <dgm:t>
        <a:bodyPr/>
        <a:lstStyle/>
        <a:p>
          <a:endParaRPr lang="en-US"/>
        </a:p>
      </dgm:t>
    </dgm:pt>
    <dgm:pt modelId="{8F80A0C1-9AD7-447C-BC2F-09EAC1E381EA}" type="pres">
      <dgm:prSet presAssocID="{3A9A194D-C3AB-4B67-BCC1-A994097FEC86}" presName="root2" presStyleCnt="0"/>
      <dgm:spPr/>
    </dgm:pt>
    <dgm:pt modelId="{C0E9296B-1F23-4A61-AB75-842B81A67220}" type="pres">
      <dgm:prSet presAssocID="{3A9A194D-C3AB-4B67-BCC1-A994097FEC86}" presName="LevelTwoTextNode" presStyleLbl="asst2" presStyleIdx="0" presStyleCnt="8" custScaleX="262942">
        <dgm:presLayoutVars>
          <dgm:chPref val="3"/>
        </dgm:presLayoutVars>
      </dgm:prSet>
      <dgm:spPr/>
      <dgm:t>
        <a:bodyPr/>
        <a:lstStyle/>
        <a:p>
          <a:endParaRPr lang="en-US"/>
        </a:p>
      </dgm:t>
    </dgm:pt>
    <dgm:pt modelId="{0A4FAE89-48B7-4EC2-B77F-EE5A62E08605}" type="pres">
      <dgm:prSet presAssocID="{3A9A194D-C3AB-4B67-BCC1-A994097FEC86}" presName="level3hierChild" presStyleCnt="0"/>
      <dgm:spPr/>
    </dgm:pt>
    <dgm:pt modelId="{621F4549-3181-4FDB-8150-A810DCA2E4E1}" type="pres">
      <dgm:prSet presAssocID="{B1FF8F02-17A7-4054-B17E-E819B4239A77}" presName="conn2-1" presStyleLbl="parChTrans1D3" presStyleIdx="1" presStyleCnt="8"/>
      <dgm:spPr/>
      <dgm:t>
        <a:bodyPr/>
        <a:lstStyle/>
        <a:p>
          <a:endParaRPr lang="en-US"/>
        </a:p>
      </dgm:t>
    </dgm:pt>
    <dgm:pt modelId="{1ACB4E45-57E5-4861-96FE-184F17C3126A}" type="pres">
      <dgm:prSet presAssocID="{B1FF8F02-17A7-4054-B17E-E819B4239A77}" presName="connTx" presStyleLbl="parChTrans1D3" presStyleIdx="1" presStyleCnt="8"/>
      <dgm:spPr/>
      <dgm:t>
        <a:bodyPr/>
        <a:lstStyle/>
        <a:p>
          <a:endParaRPr lang="en-US"/>
        </a:p>
      </dgm:t>
    </dgm:pt>
    <dgm:pt modelId="{87C55895-C30F-4904-BD43-E1B734E03861}" type="pres">
      <dgm:prSet presAssocID="{B2371C10-D946-4437-A14B-4B403062EDC8}" presName="root2" presStyleCnt="0"/>
      <dgm:spPr/>
    </dgm:pt>
    <dgm:pt modelId="{77EC477D-9A74-4FB6-B727-53655B927FB2}" type="pres">
      <dgm:prSet presAssocID="{B2371C10-D946-4437-A14B-4B403062EDC8}" presName="LevelTwoTextNode" presStyleLbl="asst2" presStyleIdx="1" presStyleCnt="8" custScaleX="262942">
        <dgm:presLayoutVars>
          <dgm:chPref val="3"/>
        </dgm:presLayoutVars>
      </dgm:prSet>
      <dgm:spPr/>
      <dgm:t>
        <a:bodyPr/>
        <a:lstStyle/>
        <a:p>
          <a:endParaRPr lang="en-US"/>
        </a:p>
      </dgm:t>
    </dgm:pt>
    <dgm:pt modelId="{3089E235-7DB7-4AAE-ADB9-82B9852B5D28}" type="pres">
      <dgm:prSet presAssocID="{B2371C10-D946-4437-A14B-4B403062EDC8}" presName="level3hierChild" presStyleCnt="0"/>
      <dgm:spPr/>
    </dgm:pt>
    <dgm:pt modelId="{9DBEF9F7-A31B-41B9-BE2E-2EA221FB3C38}" type="pres">
      <dgm:prSet presAssocID="{8E7D8932-C011-4E4A-B58C-23684184A840}" presName="conn2-1" presStyleLbl="parChTrans1D2" presStyleIdx="1" presStyleCnt="4"/>
      <dgm:spPr/>
      <dgm:t>
        <a:bodyPr/>
        <a:lstStyle/>
        <a:p>
          <a:endParaRPr lang="en-US"/>
        </a:p>
      </dgm:t>
    </dgm:pt>
    <dgm:pt modelId="{87D74933-B856-4E87-B0AA-13557E0D5A63}" type="pres">
      <dgm:prSet presAssocID="{8E7D8932-C011-4E4A-B58C-23684184A840}" presName="connTx" presStyleLbl="parChTrans1D2" presStyleIdx="1" presStyleCnt="4"/>
      <dgm:spPr/>
      <dgm:t>
        <a:bodyPr/>
        <a:lstStyle/>
        <a:p>
          <a:endParaRPr lang="en-US"/>
        </a:p>
      </dgm:t>
    </dgm:pt>
    <dgm:pt modelId="{338AB3F3-566A-491B-92B1-7C311F35BD59}" type="pres">
      <dgm:prSet presAssocID="{CD89AB96-74AF-4BBB-A3DC-AFC58D8E4E34}" presName="root2" presStyleCnt="0"/>
      <dgm:spPr/>
    </dgm:pt>
    <dgm:pt modelId="{BDA3B742-EA8A-4708-9356-D7FB959C46C5}" type="pres">
      <dgm:prSet presAssocID="{CD89AB96-74AF-4BBB-A3DC-AFC58D8E4E34}" presName="LevelTwoTextNode" presStyleLbl="node2" presStyleIdx="1" presStyleCnt="4" custScaleX="205830" custScaleY="133269">
        <dgm:presLayoutVars>
          <dgm:chPref val="3"/>
        </dgm:presLayoutVars>
      </dgm:prSet>
      <dgm:spPr/>
      <dgm:t>
        <a:bodyPr/>
        <a:lstStyle/>
        <a:p>
          <a:endParaRPr lang="en-US"/>
        </a:p>
      </dgm:t>
    </dgm:pt>
    <dgm:pt modelId="{39D47747-FE49-4AF8-A5ED-2B00D04F4AFC}" type="pres">
      <dgm:prSet presAssocID="{CD89AB96-74AF-4BBB-A3DC-AFC58D8E4E34}" presName="level3hierChild" presStyleCnt="0"/>
      <dgm:spPr/>
    </dgm:pt>
    <dgm:pt modelId="{7A6C543A-0C25-4C36-A0DB-BC8C8D8038F2}" type="pres">
      <dgm:prSet presAssocID="{88140750-0CD0-45EB-B6A1-F00E6F364C5A}" presName="conn2-1" presStyleLbl="parChTrans1D3" presStyleIdx="2" presStyleCnt="8"/>
      <dgm:spPr/>
      <dgm:t>
        <a:bodyPr/>
        <a:lstStyle/>
        <a:p>
          <a:endParaRPr lang="en-US"/>
        </a:p>
      </dgm:t>
    </dgm:pt>
    <dgm:pt modelId="{A396CB7F-F129-4092-A54B-F1D2A3ABFF13}" type="pres">
      <dgm:prSet presAssocID="{88140750-0CD0-45EB-B6A1-F00E6F364C5A}" presName="connTx" presStyleLbl="parChTrans1D3" presStyleIdx="2" presStyleCnt="8"/>
      <dgm:spPr/>
      <dgm:t>
        <a:bodyPr/>
        <a:lstStyle/>
        <a:p>
          <a:endParaRPr lang="en-US"/>
        </a:p>
      </dgm:t>
    </dgm:pt>
    <dgm:pt modelId="{B6A0062E-9DDB-4915-A506-D6FE6B9D8614}" type="pres">
      <dgm:prSet presAssocID="{1F2DB551-B2CC-4BCF-B5BD-75C0F15EFBAE}" presName="root2" presStyleCnt="0"/>
      <dgm:spPr/>
    </dgm:pt>
    <dgm:pt modelId="{2F024494-3BBA-4D84-9745-B28AC54542BC}" type="pres">
      <dgm:prSet presAssocID="{1F2DB551-B2CC-4BCF-B5BD-75C0F15EFBAE}" presName="LevelTwoTextNode" presStyleLbl="asst2" presStyleIdx="2" presStyleCnt="8" custScaleX="262942">
        <dgm:presLayoutVars>
          <dgm:chPref val="3"/>
        </dgm:presLayoutVars>
      </dgm:prSet>
      <dgm:spPr/>
      <dgm:t>
        <a:bodyPr/>
        <a:lstStyle/>
        <a:p>
          <a:endParaRPr lang="en-US"/>
        </a:p>
      </dgm:t>
    </dgm:pt>
    <dgm:pt modelId="{DD869B36-5A5E-4A0F-B997-334E558BF9D1}" type="pres">
      <dgm:prSet presAssocID="{1F2DB551-B2CC-4BCF-B5BD-75C0F15EFBAE}" presName="level3hierChild" presStyleCnt="0"/>
      <dgm:spPr/>
    </dgm:pt>
    <dgm:pt modelId="{993B2AA3-A4D6-4319-9056-D76452FED02B}" type="pres">
      <dgm:prSet presAssocID="{70B0D456-31FE-441D-9F9E-1B590B39A114}" presName="conn2-1" presStyleLbl="parChTrans1D3" presStyleIdx="3" presStyleCnt="8"/>
      <dgm:spPr/>
      <dgm:t>
        <a:bodyPr/>
        <a:lstStyle/>
        <a:p>
          <a:endParaRPr lang="en-US"/>
        </a:p>
      </dgm:t>
    </dgm:pt>
    <dgm:pt modelId="{A815DC61-C7EA-4A7C-909E-7230B911AA00}" type="pres">
      <dgm:prSet presAssocID="{70B0D456-31FE-441D-9F9E-1B590B39A114}" presName="connTx" presStyleLbl="parChTrans1D3" presStyleIdx="3" presStyleCnt="8"/>
      <dgm:spPr/>
      <dgm:t>
        <a:bodyPr/>
        <a:lstStyle/>
        <a:p>
          <a:endParaRPr lang="en-US"/>
        </a:p>
      </dgm:t>
    </dgm:pt>
    <dgm:pt modelId="{490334FA-8E22-43BF-953C-A91F77AFCE97}" type="pres">
      <dgm:prSet presAssocID="{195EC15F-4532-4779-9241-0E07E991F187}" presName="root2" presStyleCnt="0"/>
      <dgm:spPr/>
    </dgm:pt>
    <dgm:pt modelId="{BC5C5EF1-2F00-488C-8EA6-D6EF9005690B}" type="pres">
      <dgm:prSet presAssocID="{195EC15F-4532-4779-9241-0E07E991F187}" presName="LevelTwoTextNode" presStyleLbl="asst2" presStyleIdx="3" presStyleCnt="8" custScaleX="262942">
        <dgm:presLayoutVars>
          <dgm:chPref val="3"/>
        </dgm:presLayoutVars>
      </dgm:prSet>
      <dgm:spPr/>
      <dgm:t>
        <a:bodyPr/>
        <a:lstStyle/>
        <a:p>
          <a:endParaRPr lang="en-US"/>
        </a:p>
      </dgm:t>
    </dgm:pt>
    <dgm:pt modelId="{D802D48B-FA16-4F68-B1F6-0493FF69B906}" type="pres">
      <dgm:prSet presAssocID="{195EC15F-4532-4779-9241-0E07E991F187}" presName="level3hierChild" presStyleCnt="0"/>
      <dgm:spPr/>
    </dgm:pt>
    <dgm:pt modelId="{CEEE9F01-D0B9-4BDE-B17A-89192ECD5B05}" type="pres">
      <dgm:prSet presAssocID="{B61A4DE2-D154-4B5F-BCA6-A09B9EFE1FC2}" presName="conn2-1" presStyleLbl="parChTrans1D2" presStyleIdx="2" presStyleCnt="4"/>
      <dgm:spPr/>
      <dgm:t>
        <a:bodyPr/>
        <a:lstStyle/>
        <a:p>
          <a:endParaRPr lang="en-US"/>
        </a:p>
      </dgm:t>
    </dgm:pt>
    <dgm:pt modelId="{A8F68287-8E88-40A2-AA86-CF1BDC6F1D36}" type="pres">
      <dgm:prSet presAssocID="{B61A4DE2-D154-4B5F-BCA6-A09B9EFE1FC2}" presName="connTx" presStyleLbl="parChTrans1D2" presStyleIdx="2" presStyleCnt="4"/>
      <dgm:spPr/>
      <dgm:t>
        <a:bodyPr/>
        <a:lstStyle/>
        <a:p>
          <a:endParaRPr lang="en-US"/>
        </a:p>
      </dgm:t>
    </dgm:pt>
    <dgm:pt modelId="{D012F501-C960-426D-B6B5-003D2D45466E}" type="pres">
      <dgm:prSet presAssocID="{2A7F9188-A1BE-41AC-B924-95FC9A77A7D8}" presName="root2" presStyleCnt="0"/>
      <dgm:spPr/>
    </dgm:pt>
    <dgm:pt modelId="{14AC9470-5D66-41A4-92C4-F69974973407}" type="pres">
      <dgm:prSet presAssocID="{2A7F9188-A1BE-41AC-B924-95FC9A77A7D8}" presName="LevelTwoTextNode" presStyleLbl="node2" presStyleIdx="2" presStyleCnt="4" custScaleX="205830" custScaleY="133269">
        <dgm:presLayoutVars>
          <dgm:chPref val="3"/>
        </dgm:presLayoutVars>
      </dgm:prSet>
      <dgm:spPr/>
      <dgm:t>
        <a:bodyPr/>
        <a:lstStyle/>
        <a:p>
          <a:endParaRPr lang="en-US"/>
        </a:p>
      </dgm:t>
    </dgm:pt>
    <dgm:pt modelId="{7B222AA1-8977-4694-B531-7454C1120AFB}" type="pres">
      <dgm:prSet presAssocID="{2A7F9188-A1BE-41AC-B924-95FC9A77A7D8}" presName="level3hierChild" presStyleCnt="0"/>
      <dgm:spPr/>
    </dgm:pt>
    <dgm:pt modelId="{9EA2FB11-CE42-4AD4-9968-432DF4C97879}" type="pres">
      <dgm:prSet presAssocID="{B8826D0A-09B0-405D-A3B8-1EEDD0AAA5D4}" presName="conn2-1" presStyleLbl="parChTrans1D3" presStyleIdx="4" presStyleCnt="8"/>
      <dgm:spPr/>
      <dgm:t>
        <a:bodyPr/>
        <a:lstStyle/>
        <a:p>
          <a:endParaRPr lang="en-US"/>
        </a:p>
      </dgm:t>
    </dgm:pt>
    <dgm:pt modelId="{24F4858A-F7E7-4AB2-9265-B25924F0B343}" type="pres">
      <dgm:prSet presAssocID="{B8826D0A-09B0-405D-A3B8-1EEDD0AAA5D4}" presName="connTx" presStyleLbl="parChTrans1D3" presStyleIdx="4" presStyleCnt="8"/>
      <dgm:spPr/>
      <dgm:t>
        <a:bodyPr/>
        <a:lstStyle/>
        <a:p>
          <a:endParaRPr lang="en-US"/>
        </a:p>
      </dgm:t>
    </dgm:pt>
    <dgm:pt modelId="{76F96C31-E7D5-48F2-A781-9C9A456ADE06}" type="pres">
      <dgm:prSet presAssocID="{4EB5B618-4EB0-4C6E-8BCF-14376D5AC4F3}" presName="root2" presStyleCnt="0"/>
      <dgm:spPr/>
    </dgm:pt>
    <dgm:pt modelId="{9073C9FD-0829-4F27-A354-005FA4BC632A}" type="pres">
      <dgm:prSet presAssocID="{4EB5B618-4EB0-4C6E-8BCF-14376D5AC4F3}" presName="LevelTwoTextNode" presStyleLbl="asst2" presStyleIdx="4" presStyleCnt="8" custScaleX="262942">
        <dgm:presLayoutVars>
          <dgm:chPref val="3"/>
        </dgm:presLayoutVars>
      </dgm:prSet>
      <dgm:spPr/>
      <dgm:t>
        <a:bodyPr/>
        <a:lstStyle/>
        <a:p>
          <a:endParaRPr lang="en-US"/>
        </a:p>
      </dgm:t>
    </dgm:pt>
    <dgm:pt modelId="{5FB50123-8592-4396-BC09-A5FEF2A07148}" type="pres">
      <dgm:prSet presAssocID="{4EB5B618-4EB0-4C6E-8BCF-14376D5AC4F3}" presName="level3hierChild" presStyleCnt="0"/>
      <dgm:spPr/>
    </dgm:pt>
    <dgm:pt modelId="{33213AF8-A1E8-464F-ADD3-1DD62B8C000E}" type="pres">
      <dgm:prSet presAssocID="{9175E2F2-5CD4-44D0-B691-B77020B66DEE}" presName="conn2-1" presStyleLbl="parChTrans1D3" presStyleIdx="5" presStyleCnt="8"/>
      <dgm:spPr/>
      <dgm:t>
        <a:bodyPr/>
        <a:lstStyle/>
        <a:p>
          <a:endParaRPr lang="en-US"/>
        </a:p>
      </dgm:t>
    </dgm:pt>
    <dgm:pt modelId="{96D601DB-FCF1-4AF2-8D77-54B7348B570B}" type="pres">
      <dgm:prSet presAssocID="{9175E2F2-5CD4-44D0-B691-B77020B66DEE}" presName="connTx" presStyleLbl="parChTrans1D3" presStyleIdx="5" presStyleCnt="8"/>
      <dgm:spPr/>
      <dgm:t>
        <a:bodyPr/>
        <a:lstStyle/>
        <a:p>
          <a:endParaRPr lang="en-US"/>
        </a:p>
      </dgm:t>
    </dgm:pt>
    <dgm:pt modelId="{54E8FF5B-DC0C-4974-BAC9-5084DECF884C}" type="pres">
      <dgm:prSet presAssocID="{E3316B17-882B-44C5-86FC-5B1B571A78EF}" presName="root2" presStyleCnt="0"/>
      <dgm:spPr/>
    </dgm:pt>
    <dgm:pt modelId="{2189B6BF-D79C-4DB3-A1C9-D73FDEEC18FF}" type="pres">
      <dgm:prSet presAssocID="{E3316B17-882B-44C5-86FC-5B1B571A78EF}" presName="LevelTwoTextNode" presStyleLbl="asst2" presStyleIdx="5" presStyleCnt="8" custScaleX="262942">
        <dgm:presLayoutVars>
          <dgm:chPref val="3"/>
        </dgm:presLayoutVars>
      </dgm:prSet>
      <dgm:spPr/>
      <dgm:t>
        <a:bodyPr/>
        <a:lstStyle/>
        <a:p>
          <a:endParaRPr lang="en-US"/>
        </a:p>
      </dgm:t>
    </dgm:pt>
    <dgm:pt modelId="{A2F3AA3A-E3C3-4B67-A0F3-2AF7DC751D40}" type="pres">
      <dgm:prSet presAssocID="{E3316B17-882B-44C5-86FC-5B1B571A78EF}" presName="level3hierChild" presStyleCnt="0"/>
      <dgm:spPr/>
    </dgm:pt>
    <dgm:pt modelId="{902FB161-095F-45E9-9A14-77521B730DF7}" type="pres">
      <dgm:prSet presAssocID="{66D6A53F-F13A-41A1-8C5A-B057E567DBA3}" presName="conn2-1" presStyleLbl="parChTrans1D2" presStyleIdx="3" presStyleCnt="4"/>
      <dgm:spPr/>
      <dgm:t>
        <a:bodyPr/>
        <a:lstStyle/>
        <a:p>
          <a:endParaRPr lang="en-US"/>
        </a:p>
      </dgm:t>
    </dgm:pt>
    <dgm:pt modelId="{38F4F3AD-0D83-43A4-B49B-B85A9562624C}" type="pres">
      <dgm:prSet presAssocID="{66D6A53F-F13A-41A1-8C5A-B057E567DBA3}" presName="connTx" presStyleLbl="parChTrans1D2" presStyleIdx="3" presStyleCnt="4"/>
      <dgm:spPr/>
      <dgm:t>
        <a:bodyPr/>
        <a:lstStyle/>
        <a:p>
          <a:endParaRPr lang="en-US"/>
        </a:p>
      </dgm:t>
    </dgm:pt>
    <dgm:pt modelId="{A68094D4-749C-487F-9390-7FE403C3FF8A}" type="pres">
      <dgm:prSet presAssocID="{3B1D2759-EBD8-4B90-867A-D337880028ED}" presName="root2" presStyleCnt="0"/>
      <dgm:spPr/>
    </dgm:pt>
    <dgm:pt modelId="{48F3AA56-C7D7-4F24-B207-6A41C45A7949}" type="pres">
      <dgm:prSet presAssocID="{3B1D2759-EBD8-4B90-867A-D337880028ED}" presName="LevelTwoTextNode" presStyleLbl="node2" presStyleIdx="3" presStyleCnt="4" custScaleX="205830" custScaleY="133269">
        <dgm:presLayoutVars>
          <dgm:chPref val="3"/>
        </dgm:presLayoutVars>
      </dgm:prSet>
      <dgm:spPr/>
      <dgm:t>
        <a:bodyPr/>
        <a:lstStyle/>
        <a:p>
          <a:endParaRPr lang="en-US"/>
        </a:p>
      </dgm:t>
    </dgm:pt>
    <dgm:pt modelId="{AE13A59A-A8C6-405D-8A8A-9C044B377C2D}" type="pres">
      <dgm:prSet presAssocID="{3B1D2759-EBD8-4B90-867A-D337880028ED}" presName="level3hierChild" presStyleCnt="0"/>
      <dgm:spPr/>
    </dgm:pt>
    <dgm:pt modelId="{94195EBF-5450-4449-B4EE-DD0FFAE56467}" type="pres">
      <dgm:prSet presAssocID="{C358210A-B89E-499F-90CF-7D79C4F2C097}" presName="conn2-1" presStyleLbl="parChTrans1D3" presStyleIdx="6" presStyleCnt="8"/>
      <dgm:spPr/>
      <dgm:t>
        <a:bodyPr/>
        <a:lstStyle/>
        <a:p>
          <a:endParaRPr lang="en-US"/>
        </a:p>
      </dgm:t>
    </dgm:pt>
    <dgm:pt modelId="{F389F632-1CD7-43A4-80B8-A262AEFE2084}" type="pres">
      <dgm:prSet presAssocID="{C358210A-B89E-499F-90CF-7D79C4F2C097}" presName="connTx" presStyleLbl="parChTrans1D3" presStyleIdx="6" presStyleCnt="8"/>
      <dgm:spPr/>
      <dgm:t>
        <a:bodyPr/>
        <a:lstStyle/>
        <a:p>
          <a:endParaRPr lang="en-US"/>
        </a:p>
      </dgm:t>
    </dgm:pt>
    <dgm:pt modelId="{A3B89C95-3B0E-48C4-90EF-8AB00E36BD50}" type="pres">
      <dgm:prSet presAssocID="{EFBB70BC-0A36-4475-B0FF-9FF74807AF9F}" presName="root2" presStyleCnt="0"/>
      <dgm:spPr/>
    </dgm:pt>
    <dgm:pt modelId="{B5A8A4C8-D7FB-4D89-9B74-8D9E0C382E0E}" type="pres">
      <dgm:prSet presAssocID="{EFBB70BC-0A36-4475-B0FF-9FF74807AF9F}" presName="LevelTwoTextNode" presStyleLbl="asst2" presStyleIdx="6" presStyleCnt="8" custScaleX="262942">
        <dgm:presLayoutVars>
          <dgm:chPref val="3"/>
        </dgm:presLayoutVars>
      </dgm:prSet>
      <dgm:spPr/>
      <dgm:t>
        <a:bodyPr/>
        <a:lstStyle/>
        <a:p>
          <a:endParaRPr lang="en-US"/>
        </a:p>
      </dgm:t>
    </dgm:pt>
    <dgm:pt modelId="{3C1D018E-7A12-4D64-A7C9-7C3F7C55D3F2}" type="pres">
      <dgm:prSet presAssocID="{EFBB70BC-0A36-4475-B0FF-9FF74807AF9F}" presName="level3hierChild" presStyleCnt="0"/>
      <dgm:spPr/>
    </dgm:pt>
    <dgm:pt modelId="{633EB9FB-DF0E-4581-8256-840846A77E60}" type="pres">
      <dgm:prSet presAssocID="{728BBE9C-E958-43FA-889A-8B623F1E8524}" presName="conn2-1" presStyleLbl="parChTrans1D3" presStyleIdx="7" presStyleCnt="8"/>
      <dgm:spPr/>
      <dgm:t>
        <a:bodyPr/>
        <a:lstStyle/>
        <a:p>
          <a:endParaRPr lang="en-US"/>
        </a:p>
      </dgm:t>
    </dgm:pt>
    <dgm:pt modelId="{028FB33B-E416-4CDB-A6CB-1C96C9C651DE}" type="pres">
      <dgm:prSet presAssocID="{728BBE9C-E958-43FA-889A-8B623F1E8524}" presName="connTx" presStyleLbl="parChTrans1D3" presStyleIdx="7" presStyleCnt="8"/>
      <dgm:spPr/>
      <dgm:t>
        <a:bodyPr/>
        <a:lstStyle/>
        <a:p>
          <a:endParaRPr lang="en-US"/>
        </a:p>
      </dgm:t>
    </dgm:pt>
    <dgm:pt modelId="{F1474F51-1E82-49D6-8DE4-0561CBABDAC7}" type="pres">
      <dgm:prSet presAssocID="{E657F2AE-087C-448C-B473-1D002C022435}" presName="root2" presStyleCnt="0"/>
      <dgm:spPr/>
    </dgm:pt>
    <dgm:pt modelId="{ACB4D39D-C197-4D18-93BA-DA7A998CDF33}" type="pres">
      <dgm:prSet presAssocID="{E657F2AE-087C-448C-B473-1D002C022435}" presName="LevelTwoTextNode" presStyleLbl="asst2" presStyleIdx="7" presStyleCnt="8" custScaleX="262942">
        <dgm:presLayoutVars>
          <dgm:chPref val="3"/>
        </dgm:presLayoutVars>
      </dgm:prSet>
      <dgm:spPr/>
      <dgm:t>
        <a:bodyPr/>
        <a:lstStyle/>
        <a:p>
          <a:endParaRPr lang="en-US"/>
        </a:p>
      </dgm:t>
    </dgm:pt>
    <dgm:pt modelId="{B08F26A3-8257-459D-A5F1-68F15000049D}" type="pres">
      <dgm:prSet presAssocID="{E657F2AE-087C-448C-B473-1D002C022435}" presName="level3hierChild" presStyleCnt="0"/>
      <dgm:spPr/>
    </dgm:pt>
  </dgm:ptLst>
  <dgm:cxnLst>
    <dgm:cxn modelId="{D6597324-3CD8-4437-BD5B-5184A5F08AE6}" type="presOf" srcId="{195EC15F-4532-4779-9241-0E07E991F187}" destId="{BC5C5EF1-2F00-488C-8EA6-D6EF9005690B}" srcOrd="0" destOrd="0" presId="urn:microsoft.com/office/officeart/2005/8/layout/hierarchy2"/>
    <dgm:cxn modelId="{AC8698C9-981D-4877-B0A8-5C65F32075AC}" type="presOf" srcId="{66D6A53F-F13A-41A1-8C5A-B057E567DBA3}" destId="{902FB161-095F-45E9-9A14-77521B730DF7}" srcOrd="0" destOrd="0" presId="urn:microsoft.com/office/officeart/2005/8/layout/hierarchy2"/>
    <dgm:cxn modelId="{E0D29801-9052-492A-97E3-CE851E45EA34}" type="presOf" srcId="{84587B36-A8B7-4119-ACFA-22F6692BE6CA}" destId="{617EDE82-2761-4CE2-94FE-B30FBA5D9621}" srcOrd="0" destOrd="0" presId="urn:microsoft.com/office/officeart/2005/8/layout/hierarchy2"/>
    <dgm:cxn modelId="{01EBC71C-1355-48C1-84DD-94C9BCBD2E60}" type="presOf" srcId="{3B1D2759-EBD8-4B90-867A-D337880028ED}" destId="{48F3AA56-C7D7-4F24-B207-6A41C45A7949}" srcOrd="0" destOrd="0" presId="urn:microsoft.com/office/officeart/2005/8/layout/hierarchy2"/>
    <dgm:cxn modelId="{D673491B-EC58-4968-B924-469653C2A657}" type="presOf" srcId="{66D6A53F-F13A-41A1-8C5A-B057E567DBA3}" destId="{38F4F3AD-0D83-43A4-B49B-B85A9562624C}" srcOrd="1" destOrd="0" presId="urn:microsoft.com/office/officeart/2005/8/layout/hierarchy2"/>
    <dgm:cxn modelId="{F34C381D-5A72-4BF3-A736-3DCB0C51340F}" type="presOf" srcId="{EFBB70BC-0A36-4475-B0FF-9FF74807AF9F}" destId="{B5A8A4C8-D7FB-4D89-9B74-8D9E0C382E0E}" srcOrd="0" destOrd="0" presId="urn:microsoft.com/office/officeart/2005/8/layout/hierarchy2"/>
    <dgm:cxn modelId="{E506C2F6-D49C-4A93-8E4F-FE4E306BA22D}" type="presOf" srcId="{728BBE9C-E958-43FA-889A-8B623F1E8524}" destId="{633EB9FB-DF0E-4581-8256-840846A77E60}" srcOrd="0" destOrd="0" presId="urn:microsoft.com/office/officeart/2005/8/layout/hierarchy2"/>
    <dgm:cxn modelId="{654CA586-5712-4786-9839-1E75A9FDF8A8}" type="presOf" srcId="{C358210A-B89E-499F-90CF-7D79C4F2C097}" destId="{94195EBF-5450-4449-B4EE-DD0FFAE56467}" srcOrd="0" destOrd="0" presId="urn:microsoft.com/office/officeart/2005/8/layout/hierarchy2"/>
    <dgm:cxn modelId="{2762C391-C7AD-4598-A83F-E08071106ED0}" srcId="{3B1D2759-EBD8-4B90-867A-D337880028ED}" destId="{EFBB70BC-0A36-4475-B0FF-9FF74807AF9F}" srcOrd="0" destOrd="0" parTransId="{C358210A-B89E-499F-90CF-7D79C4F2C097}" sibTransId="{90E82718-E726-4A27-893E-9D7E2040CFA6}"/>
    <dgm:cxn modelId="{150C989F-89A7-404C-804D-780F3DD21C2B}" type="presOf" srcId="{8E7D8932-C011-4E4A-B58C-23684184A840}" destId="{9DBEF9F7-A31B-41B9-BE2E-2EA221FB3C38}" srcOrd="0" destOrd="0" presId="urn:microsoft.com/office/officeart/2005/8/layout/hierarchy2"/>
    <dgm:cxn modelId="{AEAEF2ED-3905-4D6A-A1C4-B525B896FFC9}" srcId="{2FD6447A-399C-4AC3-8315-8C387B1B2CBC}" destId="{3B1D2759-EBD8-4B90-867A-D337880028ED}" srcOrd="3" destOrd="0" parTransId="{66D6A53F-F13A-41A1-8C5A-B057E567DBA3}" sibTransId="{A8B99984-5890-406B-A50E-A0FFCD96CC67}"/>
    <dgm:cxn modelId="{CCB37ABC-AF0D-4C83-BF2A-9A345AF8847C}" type="presOf" srcId="{B8826D0A-09B0-405D-A3B8-1EEDD0AAA5D4}" destId="{9EA2FB11-CE42-4AD4-9968-432DF4C97879}" srcOrd="0" destOrd="0" presId="urn:microsoft.com/office/officeart/2005/8/layout/hierarchy2"/>
    <dgm:cxn modelId="{7A639136-CE8A-48B0-9A5A-7EF8E8AB6819}" type="presOf" srcId="{E3316B17-882B-44C5-86FC-5B1B571A78EF}" destId="{2189B6BF-D79C-4DB3-A1C9-D73FDEEC18FF}" srcOrd="0" destOrd="0" presId="urn:microsoft.com/office/officeart/2005/8/layout/hierarchy2"/>
    <dgm:cxn modelId="{BD57D0E8-4321-418A-A74E-C8DF1822AD6F}" srcId="{7A449499-C949-4BD6-B8EA-914008C73545}" destId="{3A9A194D-C3AB-4B67-BCC1-A994097FEC86}" srcOrd="0" destOrd="0" parTransId="{C01C7DD5-A318-4847-9250-927718895D5F}" sibTransId="{AA000263-E989-4026-A20E-AC76992B3572}"/>
    <dgm:cxn modelId="{2F19425A-82DB-492E-9EE7-B2DC638A920C}" type="presOf" srcId="{2A7F9188-A1BE-41AC-B924-95FC9A77A7D8}" destId="{14AC9470-5D66-41A4-92C4-F69974973407}" srcOrd="0" destOrd="0" presId="urn:microsoft.com/office/officeart/2005/8/layout/hierarchy2"/>
    <dgm:cxn modelId="{0499F782-297B-42E7-87A9-D4520AB1B676}" type="presOf" srcId="{88140750-0CD0-45EB-B6A1-F00E6F364C5A}" destId="{7A6C543A-0C25-4C36-A0DB-BC8C8D8038F2}" srcOrd="0" destOrd="0" presId="urn:microsoft.com/office/officeart/2005/8/layout/hierarchy2"/>
    <dgm:cxn modelId="{3277B106-3622-4196-AEB3-89D75EC6898C}" srcId="{2A7F9188-A1BE-41AC-B924-95FC9A77A7D8}" destId="{E3316B17-882B-44C5-86FC-5B1B571A78EF}" srcOrd="1" destOrd="0" parTransId="{9175E2F2-5CD4-44D0-B691-B77020B66DEE}" sibTransId="{FD104036-D999-48EC-9398-F147E1FFB402}"/>
    <dgm:cxn modelId="{3DBB9078-1754-449C-B35F-D56D7FD8CC17}" type="presOf" srcId="{8E7D8932-C011-4E4A-B58C-23684184A840}" destId="{87D74933-B856-4E87-B0AA-13557E0D5A63}" srcOrd="1" destOrd="0" presId="urn:microsoft.com/office/officeart/2005/8/layout/hierarchy2"/>
    <dgm:cxn modelId="{AD134E19-3391-4923-A664-7DDA0E2FCFF1}" type="presOf" srcId="{4EB5B618-4EB0-4C6E-8BCF-14376D5AC4F3}" destId="{9073C9FD-0829-4F27-A354-005FA4BC632A}" srcOrd="0" destOrd="0" presId="urn:microsoft.com/office/officeart/2005/8/layout/hierarchy2"/>
    <dgm:cxn modelId="{A618884D-2402-4CA2-B85E-2F65AA622F5A}" type="presOf" srcId="{88140750-0CD0-45EB-B6A1-F00E6F364C5A}" destId="{A396CB7F-F129-4092-A54B-F1D2A3ABFF13}" srcOrd="1" destOrd="0" presId="urn:microsoft.com/office/officeart/2005/8/layout/hierarchy2"/>
    <dgm:cxn modelId="{7503C552-AB03-4E9D-A0BD-E0B549FDF3C3}" srcId="{7A449499-C949-4BD6-B8EA-914008C73545}" destId="{B2371C10-D946-4437-A14B-4B403062EDC8}" srcOrd="1" destOrd="0" parTransId="{B1FF8F02-17A7-4054-B17E-E819B4239A77}" sibTransId="{596C38FE-5F79-4557-9ED5-320DE21DA421}"/>
    <dgm:cxn modelId="{FD9DE224-DAFB-45F8-841A-A8E0ACDDCA49}" type="presOf" srcId="{1F2DB551-B2CC-4BCF-B5BD-75C0F15EFBAE}" destId="{2F024494-3BBA-4D84-9745-B28AC54542BC}" srcOrd="0" destOrd="0" presId="urn:microsoft.com/office/officeart/2005/8/layout/hierarchy2"/>
    <dgm:cxn modelId="{B8E9A55F-F766-4202-B8EF-6E85C7F38AEE}" srcId="{0B8B3288-3319-4E4C-82D2-9A7AD5927C70}" destId="{2FD6447A-399C-4AC3-8315-8C387B1B2CBC}" srcOrd="0" destOrd="0" parTransId="{CD36F186-92D8-41DE-A163-59C842E76EAF}" sibTransId="{40392E28-D80D-425C-8037-98A7A697F201}"/>
    <dgm:cxn modelId="{FF71EC12-456B-4251-8280-C3909DD19F3E}" type="presOf" srcId="{70B0D456-31FE-441D-9F9E-1B590B39A114}" destId="{A815DC61-C7EA-4A7C-909E-7230B911AA00}" srcOrd="1" destOrd="0" presId="urn:microsoft.com/office/officeart/2005/8/layout/hierarchy2"/>
    <dgm:cxn modelId="{A5D95C0E-1A4D-408E-A9C5-BA32DAEB0E16}" type="presOf" srcId="{B1FF8F02-17A7-4054-B17E-E819B4239A77}" destId="{621F4549-3181-4FDB-8150-A810DCA2E4E1}" srcOrd="0" destOrd="0" presId="urn:microsoft.com/office/officeart/2005/8/layout/hierarchy2"/>
    <dgm:cxn modelId="{25ED0241-165E-4DF9-BB2A-CD69968F304B}" srcId="{2FD6447A-399C-4AC3-8315-8C387B1B2CBC}" destId="{7A449499-C949-4BD6-B8EA-914008C73545}" srcOrd="0" destOrd="0" parTransId="{84587B36-A8B7-4119-ACFA-22F6692BE6CA}" sibTransId="{2788E9E1-93BB-451A-A699-ADC783A8D6F2}"/>
    <dgm:cxn modelId="{0329C14C-B2C7-4A59-A6F2-BE189023D1CD}" type="presOf" srcId="{C01C7DD5-A318-4847-9250-927718895D5F}" destId="{BB1DC8E6-0C36-4963-BC42-02A7782506A0}" srcOrd="0" destOrd="0" presId="urn:microsoft.com/office/officeart/2005/8/layout/hierarchy2"/>
    <dgm:cxn modelId="{63019E83-5E82-4C37-945A-863BC7BFDD7B}" type="presOf" srcId="{E657F2AE-087C-448C-B473-1D002C022435}" destId="{ACB4D39D-C197-4D18-93BA-DA7A998CDF33}" srcOrd="0" destOrd="0" presId="urn:microsoft.com/office/officeart/2005/8/layout/hierarchy2"/>
    <dgm:cxn modelId="{F948C22B-4F09-4085-BD4A-0E705C3EBCA1}" type="presOf" srcId="{B61A4DE2-D154-4B5F-BCA6-A09B9EFE1FC2}" destId="{A8F68287-8E88-40A2-AA86-CF1BDC6F1D36}" srcOrd="1" destOrd="0" presId="urn:microsoft.com/office/officeart/2005/8/layout/hierarchy2"/>
    <dgm:cxn modelId="{D2317F45-A670-4274-90A7-A178AB4B0033}" type="presOf" srcId="{B8826D0A-09B0-405D-A3B8-1EEDD0AAA5D4}" destId="{24F4858A-F7E7-4AB2-9265-B25924F0B343}" srcOrd="1" destOrd="0" presId="urn:microsoft.com/office/officeart/2005/8/layout/hierarchy2"/>
    <dgm:cxn modelId="{DEA25A07-551F-46D7-AC7F-0753400FC40C}" srcId="{CD89AB96-74AF-4BBB-A3DC-AFC58D8E4E34}" destId="{195EC15F-4532-4779-9241-0E07E991F187}" srcOrd="1" destOrd="0" parTransId="{70B0D456-31FE-441D-9F9E-1B590B39A114}" sibTransId="{A2E5930A-A702-4B48-8A22-22E8CA864F24}"/>
    <dgm:cxn modelId="{085C2550-4352-4FBA-95BE-9A9CB66DAEA3}" type="presOf" srcId="{0B8B3288-3319-4E4C-82D2-9A7AD5927C70}" destId="{FDDFF079-5AD7-4903-A20D-16CF222D685C}" srcOrd="0" destOrd="0" presId="urn:microsoft.com/office/officeart/2005/8/layout/hierarchy2"/>
    <dgm:cxn modelId="{8023A249-C8D0-4DAB-A2E1-698966AF4E4F}" type="presOf" srcId="{CD89AB96-74AF-4BBB-A3DC-AFC58D8E4E34}" destId="{BDA3B742-EA8A-4708-9356-D7FB959C46C5}" srcOrd="0" destOrd="0" presId="urn:microsoft.com/office/officeart/2005/8/layout/hierarchy2"/>
    <dgm:cxn modelId="{CEAA3D46-3D2A-4DE5-8974-5583D3B50822}" type="presOf" srcId="{B61A4DE2-D154-4B5F-BCA6-A09B9EFE1FC2}" destId="{CEEE9F01-D0B9-4BDE-B17A-89192ECD5B05}" srcOrd="0" destOrd="0" presId="urn:microsoft.com/office/officeart/2005/8/layout/hierarchy2"/>
    <dgm:cxn modelId="{400D7510-96E1-4D91-87FD-98ABDE2C210E}" srcId="{2FD6447A-399C-4AC3-8315-8C387B1B2CBC}" destId="{CD89AB96-74AF-4BBB-A3DC-AFC58D8E4E34}" srcOrd="1" destOrd="0" parTransId="{8E7D8932-C011-4E4A-B58C-23684184A840}" sibTransId="{B6726244-D5E0-4BE0-8DDD-4789B7945258}"/>
    <dgm:cxn modelId="{9349BA8D-7E86-4997-BC82-91CDDEA830A1}" type="presOf" srcId="{B2371C10-D946-4437-A14B-4B403062EDC8}" destId="{77EC477D-9A74-4FB6-B727-53655B927FB2}" srcOrd="0" destOrd="0" presId="urn:microsoft.com/office/officeart/2005/8/layout/hierarchy2"/>
    <dgm:cxn modelId="{99DC281B-7337-422D-BB2E-233219D628DE}" type="presOf" srcId="{C01C7DD5-A318-4847-9250-927718895D5F}" destId="{5B29A0C1-C048-49AA-8182-ABC130F505DA}" srcOrd="1" destOrd="0" presId="urn:microsoft.com/office/officeart/2005/8/layout/hierarchy2"/>
    <dgm:cxn modelId="{B66A955C-6988-469D-A2A4-09BE816D5733}" type="presOf" srcId="{9175E2F2-5CD4-44D0-B691-B77020B66DEE}" destId="{33213AF8-A1E8-464F-ADD3-1DD62B8C000E}" srcOrd="0" destOrd="0" presId="urn:microsoft.com/office/officeart/2005/8/layout/hierarchy2"/>
    <dgm:cxn modelId="{054B490A-4253-4918-BDFF-DD564C692D44}" type="presOf" srcId="{728BBE9C-E958-43FA-889A-8B623F1E8524}" destId="{028FB33B-E416-4CDB-A6CB-1C96C9C651DE}" srcOrd="1" destOrd="0" presId="urn:microsoft.com/office/officeart/2005/8/layout/hierarchy2"/>
    <dgm:cxn modelId="{9FD73627-57EF-4775-A24B-B385058768E8}" type="presOf" srcId="{70B0D456-31FE-441D-9F9E-1B590B39A114}" destId="{993B2AA3-A4D6-4319-9056-D76452FED02B}" srcOrd="0" destOrd="0" presId="urn:microsoft.com/office/officeart/2005/8/layout/hierarchy2"/>
    <dgm:cxn modelId="{CE094F29-804B-4C1A-92DC-01DC68F54565}" type="presOf" srcId="{84587B36-A8B7-4119-ACFA-22F6692BE6CA}" destId="{F0F212CC-D337-46BB-B3FD-903F3D58C8AC}" srcOrd="1" destOrd="0" presId="urn:microsoft.com/office/officeart/2005/8/layout/hierarchy2"/>
    <dgm:cxn modelId="{409A2E79-20E5-442E-ADE0-167E5C192EA3}" type="presOf" srcId="{7A449499-C949-4BD6-B8EA-914008C73545}" destId="{85566A6C-834D-4BB1-A25D-B3953258B798}" srcOrd="0" destOrd="0" presId="urn:microsoft.com/office/officeart/2005/8/layout/hierarchy2"/>
    <dgm:cxn modelId="{8340D72D-0402-49EB-9129-0851B05C9FAF}" type="presOf" srcId="{C358210A-B89E-499F-90CF-7D79C4F2C097}" destId="{F389F632-1CD7-43A4-80B8-A262AEFE2084}" srcOrd="1" destOrd="0" presId="urn:microsoft.com/office/officeart/2005/8/layout/hierarchy2"/>
    <dgm:cxn modelId="{EBF53297-1AB6-4871-9F19-00CFE11FE8B8}" srcId="{2FD6447A-399C-4AC3-8315-8C387B1B2CBC}" destId="{2A7F9188-A1BE-41AC-B924-95FC9A77A7D8}" srcOrd="2" destOrd="0" parTransId="{B61A4DE2-D154-4B5F-BCA6-A09B9EFE1FC2}" sibTransId="{31760ADF-6F73-4E27-A5E5-69E708953DF4}"/>
    <dgm:cxn modelId="{E9277330-F462-4C49-9DF0-EDF51B736314}" srcId="{2A7F9188-A1BE-41AC-B924-95FC9A77A7D8}" destId="{4EB5B618-4EB0-4C6E-8BCF-14376D5AC4F3}" srcOrd="0" destOrd="0" parTransId="{B8826D0A-09B0-405D-A3B8-1EEDD0AAA5D4}" sibTransId="{C2385A09-12F0-4C8B-A229-C3CFBDEE5DC3}"/>
    <dgm:cxn modelId="{D7E654D4-690B-4406-94A3-8A83481B0B60}" srcId="{3B1D2759-EBD8-4B90-867A-D337880028ED}" destId="{E657F2AE-087C-448C-B473-1D002C022435}" srcOrd="1" destOrd="0" parTransId="{728BBE9C-E958-43FA-889A-8B623F1E8524}" sibTransId="{6087FFE6-3DB9-4EDE-AFEC-25DE11A2B2BB}"/>
    <dgm:cxn modelId="{414DF899-32D2-4317-A7A2-AA2B54B0DE99}" type="presOf" srcId="{2FD6447A-399C-4AC3-8315-8C387B1B2CBC}" destId="{7405ED28-4393-414A-95DA-BDB24CEF8F14}" srcOrd="0" destOrd="0" presId="urn:microsoft.com/office/officeart/2005/8/layout/hierarchy2"/>
    <dgm:cxn modelId="{F9408E04-BC30-4312-8336-63C95FA9786F}" srcId="{CD89AB96-74AF-4BBB-A3DC-AFC58D8E4E34}" destId="{1F2DB551-B2CC-4BCF-B5BD-75C0F15EFBAE}" srcOrd="0" destOrd="0" parTransId="{88140750-0CD0-45EB-B6A1-F00E6F364C5A}" sibTransId="{10F12FA0-4E38-464D-B6E6-539BA91C0E33}"/>
    <dgm:cxn modelId="{91C255F1-BFB2-46E4-99FE-3CF266DFC329}" type="presOf" srcId="{B1FF8F02-17A7-4054-B17E-E819B4239A77}" destId="{1ACB4E45-57E5-4861-96FE-184F17C3126A}" srcOrd="1" destOrd="0" presId="urn:microsoft.com/office/officeart/2005/8/layout/hierarchy2"/>
    <dgm:cxn modelId="{309122F5-8C0A-49F2-BC22-8FE46D46725E}" type="presOf" srcId="{9175E2F2-5CD4-44D0-B691-B77020B66DEE}" destId="{96D601DB-FCF1-4AF2-8D77-54B7348B570B}" srcOrd="1" destOrd="0" presId="urn:microsoft.com/office/officeart/2005/8/layout/hierarchy2"/>
    <dgm:cxn modelId="{5A089C1E-72DC-46EA-AD0E-3755348006DF}" type="presOf" srcId="{3A9A194D-C3AB-4B67-BCC1-A994097FEC86}" destId="{C0E9296B-1F23-4A61-AB75-842B81A67220}" srcOrd="0" destOrd="0" presId="urn:microsoft.com/office/officeart/2005/8/layout/hierarchy2"/>
    <dgm:cxn modelId="{99D73045-368D-4CE8-87B3-752C538BCDB6}" type="presParOf" srcId="{FDDFF079-5AD7-4903-A20D-16CF222D685C}" destId="{F3BD932A-89AA-404E-803E-6864F550AB74}" srcOrd="0" destOrd="0" presId="urn:microsoft.com/office/officeart/2005/8/layout/hierarchy2"/>
    <dgm:cxn modelId="{144D666C-9418-4514-8AD4-80B1514FD73F}" type="presParOf" srcId="{F3BD932A-89AA-404E-803E-6864F550AB74}" destId="{7405ED28-4393-414A-95DA-BDB24CEF8F14}" srcOrd="0" destOrd="0" presId="urn:microsoft.com/office/officeart/2005/8/layout/hierarchy2"/>
    <dgm:cxn modelId="{9606CC68-83A3-419B-8355-37CB9699B8F4}" type="presParOf" srcId="{F3BD932A-89AA-404E-803E-6864F550AB74}" destId="{F0BB7F11-7E7F-417C-A76C-2821FEB5E25A}" srcOrd="1" destOrd="0" presId="urn:microsoft.com/office/officeart/2005/8/layout/hierarchy2"/>
    <dgm:cxn modelId="{AE4A2B34-7FD3-4713-8CC4-4FF0592448DC}" type="presParOf" srcId="{F0BB7F11-7E7F-417C-A76C-2821FEB5E25A}" destId="{617EDE82-2761-4CE2-94FE-B30FBA5D9621}" srcOrd="0" destOrd="0" presId="urn:microsoft.com/office/officeart/2005/8/layout/hierarchy2"/>
    <dgm:cxn modelId="{85730B91-3F9F-4181-A9C6-C00EB1037D1D}" type="presParOf" srcId="{617EDE82-2761-4CE2-94FE-B30FBA5D9621}" destId="{F0F212CC-D337-46BB-B3FD-903F3D58C8AC}" srcOrd="0" destOrd="0" presId="urn:microsoft.com/office/officeart/2005/8/layout/hierarchy2"/>
    <dgm:cxn modelId="{AE31BA9C-FDA1-46D1-9D84-01EB48B94394}" type="presParOf" srcId="{F0BB7F11-7E7F-417C-A76C-2821FEB5E25A}" destId="{0F5203BD-D66A-462C-9316-0317A6B19EDA}" srcOrd="1" destOrd="0" presId="urn:microsoft.com/office/officeart/2005/8/layout/hierarchy2"/>
    <dgm:cxn modelId="{0B704243-94A8-4B90-B8A0-AE8065DF1166}" type="presParOf" srcId="{0F5203BD-D66A-462C-9316-0317A6B19EDA}" destId="{85566A6C-834D-4BB1-A25D-B3953258B798}" srcOrd="0" destOrd="0" presId="urn:microsoft.com/office/officeart/2005/8/layout/hierarchy2"/>
    <dgm:cxn modelId="{E652FCFD-DB72-4D85-8445-9D27B88F6579}" type="presParOf" srcId="{0F5203BD-D66A-462C-9316-0317A6B19EDA}" destId="{9BF0342C-517B-45CC-8CCC-2DD8C7A16675}" srcOrd="1" destOrd="0" presId="urn:microsoft.com/office/officeart/2005/8/layout/hierarchy2"/>
    <dgm:cxn modelId="{243F7C93-B759-4A1B-A858-E08EB54FB84B}" type="presParOf" srcId="{9BF0342C-517B-45CC-8CCC-2DD8C7A16675}" destId="{BB1DC8E6-0C36-4963-BC42-02A7782506A0}" srcOrd="0" destOrd="0" presId="urn:microsoft.com/office/officeart/2005/8/layout/hierarchy2"/>
    <dgm:cxn modelId="{AB9B686E-E41D-4396-AEF7-D3DB7BBA43D0}" type="presParOf" srcId="{BB1DC8E6-0C36-4963-BC42-02A7782506A0}" destId="{5B29A0C1-C048-49AA-8182-ABC130F505DA}" srcOrd="0" destOrd="0" presId="urn:microsoft.com/office/officeart/2005/8/layout/hierarchy2"/>
    <dgm:cxn modelId="{A6BEA64D-3BF8-4BFC-8067-8B3D8640E556}" type="presParOf" srcId="{9BF0342C-517B-45CC-8CCC-2DD8C7A16675}" destId="{8F80A0C1-9AD7-447C-BC2F-09EAC1E381EA}" srcOrd="1" destOrd="0" presId="urn:microsoft.com/office/officeart/2005/8/layout/hierarchy2"/>
    <dgm:cxn modelId="{07CC379C-7DD5-4427-8E49-B271DA6FAA7A}" type="presParOf" srcId="{8F80A0C1-9AD7-447C-BC2F-09EAC1E381EA}" destId="{C0E9296B-1F23-4A61-AB75-842B81A67220}" srcOrd="0" destOrd="0" presId="urn:microsoft.com/office/officeart/2005/8/layout/hierarchy2"/>
    <dgm:cxn modelId="{92014CC5-06C3-45C0-B982-1416386CDB7E}" type="presParOf" srcId="{8F80A0C1-9AD7-447C-BC2F-09EAC1E381EA}" destId="{0A4FAE89-48B7-4EC2-B77F-EE5A62E08605}" srcOrd="1" destOrd="0" presId="urn:microsoft.com/office/officeart/2005/8/layout/hierarchy2"/>
    <dgm:cxn modelId="{F3970942-DA07-43FE-A055-93BE28D9DD0C}" type="presParOf" srcId="{9BF0342C-517B-45CC-8CCC-2DD8C7A16675}" destId="{621F4549-3181-4FDB-8150-A810DCA2E4E1}" srcOrd="2" destOrd="0" presId="urn:microsoft.com/office/officeart/2005/8/layout/hierarchy2"/>
    <dgm:cxn modelId="{8E4FED98-DAA3-4A63-9EF0-467A86FB630B}" type="presParOf" srcId="{621F4549-3181-4FDB-8150-A810DCA2E4E1}" destId="{1ACB4E45-57E5-4861-96FE-184F17C3126A}" srcOrd="0" destOrd="0" presId="urn:microsoft.com/office/officeart/2005/8/layout/hierarchy2"/>
    <dgm:cxn modelId="{39A9EE30-33ED-4A12-916B-DAFDACB445A6}" type="presParOf" srcId="{9BF0342C-517B-45CC-8CCC-2DD8C7A16675}" destId="{87C55895-C30F-4904-BD43-E1B734E03861}" srcOrd="3" destOrd="0" presId="urn:microsoft.com/office/officeart/2005/8/layout/hierarchy2"/>
    <dgm:cxn modelId="{E59E7047-CC6C-4132-BA7A-8950AFEBC8FC}" type="presParOf" srcId="{87C55895-C30F-4904-BD43-E1B734E03861}" destId="{77EC477D-9A74-4FB6-B727-53655B927FB2}" srcOrd="0" destOrd="0" presId="urn:microsoft.com/office/officeart/2005/8/layout/hierarchy2"/>
    <dgm:cxn modelId="{35131926-2620-4A96-A2C8-56E775E4C87A}" type="presParOf" srcId="{87C55895-C30F-4904-BD43-E1B734E03861}" destId="{3089E235-7DB7-4AAE-ADB9-82B9852B5D28}" srcOrd="1" destOrd="0" presId="urn:microsoft.com/office/officeart/2005/8/layout/hierarchy2"/>
    <dgm:cxn modelId="{B84E730E-1114-4E30-AABB-40924EFEBD0B}" type="presParOf" srcId="{F0BB7F11-7E7F-417C-A76C-2821FEB5E25A}" destId="{9DBEF9F7-A31B-41B9-BE2E-2EA221FB3C38}" srcOrd="2" destOrd="0" presId="urn:microsoft.com/office/officeart/2005/8/layout/hierarchy2"/>
    <dgm:cxn modelId="{09D46883-7B65-4AA1-AFBE-18DAC7770CBE}" type="presParOf" srcId="{9DBEF9F7-A31B-41B9-BE2E-2EA221FB3C38}" destId="{87D74933-B856-4E87-B0AA-13557E0D5A63}" srcOrd="0" destOrd="0" presId="urn:microsoft.com/office/officeart/2005/8/layout/hierarchy2"/>
    <dgm:cxn modelId="{54B74A62-4743-47DB-B7F0-7FE487D07EB0}" type="presParOf" srcId="{F0BB7F11-7E7F-417C-A76C-2821FEB5E25A}" destId="{338AB3F3-566A-491B-92B1-7C311F35BD59}" srcOrd="3" destOrd="0" presId="urn:microsoft.com/office/officeart/2005/8/layout/hierarchy2"/>
    <dgm:cxn modelId="{DD8E3759-7C57-4DA6-80E5-81BBCDB16795}" type="presParOf" srcId="{338AB3F3-566A-491B-92B1-7C311F35BD59}" destId="{BDA3B742-EA8A-4708-9356-D7FB959C46C5}" srcOrd="0" destOrd="0" presId="urn:microsoft.com/office/officeart/2005/8/layout/hierarchy2"/>
    <dgm:cxn modelId="{7DEB3F8E-06B8-4A0B-8290-8D3F3D4EC7C5}" type="presParOf" srcId="{338AB3F3-566A-491B-92B1-7C311F35BD59}" destId="{39D47747-FE49-4AF8-A5ED-2B00D04F4AFC}" srcOrd="1" destOrd="0" presId="urn:microsoft.com/office/officeart/2005/8/layout/hierarchy2"/>
    <dgm:cxn modelId="{6972618B-E5FA-4BB2-B683-344242CC666C}" type="presParOf" srcId="{39D47747-FE49-4AF8-A5ED-2B00D04F4AFC}" destId="{7A6C543A-0C25-4C36-A0DB-BC8C8D8038F2}" srcOrd="0" destOrd="0" presId="urn:microsoft.com/office/officeart/2005/8/layout/hierarchy2"/>
    <dgm:cxn modelId="{0A3AA92A-5C7C-43B6-8666-B5B925A60BAF}" type="presParOf" srcId="{7A6C543A-0C25-4C36-A0DB-BC8C8D8038F2}" destId="{A396CB7F-F129-4092-A54B-F1D2A3ABFF13}" srcOrd="0" destOrd="0" presId="urn:microsoft.com/office/officeart/2005/8/layout/hierarchy2"/>
    <dgm:cxn modelId="{AE2A539D-223A-4EDF-8C9F-22FE68A5303F}" type="presParOf" srcId="{39D47747-FE49-4AF8-A5ED-2B00D04F4AFC}" destId="{B6A0062E-9DDB-4915-A506-D6FE6B9D8614}" srcOrd="1" destOrd="0" presId="urn:microsoft.com/office/officeart/2005/8/layout/hierarchy2"/>
    <dgm:cxn modelId="{B6745133-E7B4-4B88-93F0-FEACC68BF268}" type="presParOf" srcId="{B6A0062E-9DDB-4915-A506-D6FE6B9D8614}" destId="{2F024494-3BBA-4D84-9745-B28AC54542BC}" srcOrd="0" destOrd="0" presId="urn:microsoft.com/office/officeart/2005/8/layout/hierarchy2"/>
    <dgm:cxn modelId="{3CF10029-D605-461C-9291-5A58D6242BC7}" type="presParOf" srcId="{B6A0062E-9DDB-4915-A506-D6FE6B9D8614}" destId="{DD869B36-5A5E-4A0F-B997-334E558BF9D1}" srcOrd="1" destOrd="0" presId="urn:microsoft.com/office/officeart/2005/8/layout/hierarchy2"/>
    <dgm:cxn modelId="{9B2B3910-E6A6-46D0-9217-F89FD71D7C6A}" type="presParOf" srcId="{39D47747-FE49-4AF8-A5ED-2B00D04F4AFC}" destId="{993B2AA3-A4D6-4319-9056-D76452FED02B}" srcOrd="2" destOrd="0" presId="urn:microsoft.com/office/officeart/2005/8/layout/hierarchy2"/>
    <dgm:cxn modelId="{D2EC35E2-F08C-4939-92ED-D6B6E64DB36D}" type="presParOf" srcId="{993B2AA3-A4D6-4319-9056-D76452FED02B}" destId="{A815DC61-C7EA-4A7C-909E-7230B911AA00}" srcOrd="0" destOrd="0" presId="urn:microsoft.com/office/officeart/2005/8/layout/hierarchy2"/>
    <dgm:cxn modelId="{FF7A2428-E5A8-45C9-A2A0-F733F9794A08}" type="presParOf" srcId="{39D47747-FE49-4AF8-A5ED-2B00D04F4AFC}" destId="{490334FA-8E22-43BF-953C-A91F77AFCE97}" srcOrd="3" destOrd="0" presId="urn:microsoft.com/office/officeart/2005/8/layout/hierarchy2"/>
    <dgm:cxn modelId="{5FCCF294-8314-47F2-912E-C7C6533A2F1F}" type="presParOf" srcId="{490334FA-8E22-43BF-953C-A91F77AFCE97}" destId="{BC5C5EF1-2F00-488C-8EA6-D6EF9005690B}" srcOrd="0" destOrd="0" presId="urn:microsoft.com/office/officeart/2005/8/layout/hierarchy2"/>
    <dgm:cxn modelId="{478F6422-5D46-4DC4-ABD1-AF94CB139300}" type="presParOf" srcId="{490334FA-8E22-43BF-953C-A91F77AFCE97}" destId="{D802D48B-FA16-4F68-B1F6-0493FF69B906}" srcOrd="1" destOrd="0" presId="urn:microsoft.com/office/officeart/2005/8/layout/hierarchy2"/>
    <dgm:cxn modelId="{6A5D4F16-94E3-4AF4-B301-3DECA71C52AC}" type="presParOf" srcId="{F0BB7F11-7E7F-417C-A76C-2821FEB5E25A}" destId="{CEEE9F01-D0B9-4BDE-B17A-89192ECD5B05}" srcOrd="4" destOrd="0" presId="urn:microsoft.com/office/officeart/2005/8/layout/hierarchy2"/>
    <dgm:cxn modelId="{D41AA913-9AE4-484B-967D-A3A6F217C468}" type="presParOf" srcId="{CEEE9F01-D0B9-4BDE-B17A-89192ECD5B05}" destId="{A8F68287-8E88-40A2-AA86-CF1BDC6F1D36}" srcOrd="0" destOrd="0" presId="urn:microsoft.com/office/officeart/2005/8/layout/hierarchy2"/>
    <dgm:cxn modelId="{7D42D2BA-F411-43BC-8B00-A806BD0A2F51}" type="presParOf" srcId="{F0BB7F11-7E7F-417C-A76C-2821FEB5E25A}" destId="{D012F501-C960-426D-B6B5-003D2D45466E}" srcOrd="5" destOrd="0" presId="urn:microsoft.com/office/officeart/2005/8/layout/hierarchy2"/>
    <dgm:cxn modelId="{BEFCBBF8-D100-4F9E-800F-994B106C972F}" type="presParOf" srcId="{D012F501-C960-426D-B6B5-003D2D45466E}" destId="{14AC9470-5D66-41A4-92C4-F69974973407}" srcOrd="0" destOrd="0" presId="urn:microsoft.com/office/officeart/2005/8/layout/hierarchy2"/>
    <dgm:cxn modelId="{7D3136AE-1975-4D1E-ABE9-2760E9611CE7}" type="presParOf" srcId="{D012F501-C960-426D-B6B5-003D2D45466E}" destId="{7B222AA1-8977-4694-B531-7454C1120AFB}" srcOrd="1" destOrd="0" presId="urn:microsoft.com/office/officeart/2005/8/layout/hierarchy2"/>
    <dgm:cxn modelId="{75D33809-16D8-401F-89E1-D99E7E0D311F}" type="presParOf" srcId="{7B222AA1-8977-4694-B531-7454C1120AFB}" destId="{9EA2FB11-CE42-4AD4-9968-432DF4C97879}" srcOrd="0" destOrd="0" presId="urn:microsoft.com/office/officeart/2005/8/layout/hierarchy2"/>
    <dgm:cxn modelId="{BC3C0F59-77B7-4CE8-A30B-F65926CE697C}" type="presParOf" srcId="{9EA2FB11-CE42-4AD4-9968-432DF4C97879}" destId="{24F4858A-F7E7-4AB2-9265-B25924F0B343}" srcOrd="0" destOrd="0" presId="urn:microsoft.com/office/officeart/2005/8/layout/hierarchy2"/>
    <dgm:cxn modelId="{1363BE79-791B-402F-A4ED-11ACEF3BFEF7}" type="presParOf" srcId="{7B222AA1-8977-4694-B531-7454C1120AFB}" destId="{76F96C31-E7D5-48F2-A781-9C9A456ADE06}" srcOrd="1" destOrd="0" presId="urn:microsoft.com/office/officeart/2005/8/layout/hierarchy2"/>
    <dgm:cxn modelId="{CFF2878F-D99B-4CD7-B1EC-168E2266D891}" type="presParOf" srcId="{76F96C31-E7D5-48F2-A781-9C9A456ADE06}" destId="{9073C9FD-0829-4F27-A354-005FA4BC632A}" srcOrd="0" destOrd="0" presId="urn:microsoft.com/office/officeart/2005/8/layout/hierarchy2"/>
    <dgm:cxn modelId="{CC6C2866-238B-4AD3-8428-2C3A25C429E8}" type="presParOf" srcId="{76F96C31-E7D5-48F2-A781-9C9A456ADE06}" destId="{5FB50123-8592-4396-BC09-A5FEF2A07148}" srcOrd="1" destOrd="0" presId="urn:microsoft.com/office/officeart/2005/8/layout/hierarchy2"/>
    <dgm:cxn modelId="{3F9DDF53-5F46-4FAE-A693-FC6D03BCB149}" type="presParOf" srcId="{7B222AA1-8977-4694-B531-7454C1120AFB}" destId="{33213AF8-A1E8-464F-ADD3-1DD62B8C000E}" srcOrd="2" destOrd="0" presId="urn:microsoft.com/office/officeart/2005/8/layout/hierarchy2"/>
    <dgm:cxn modelId="{A92A404E-5A6D-461E-BAF0-611781601FE6}" type="presParOf" srcId="{33213AF8-A1E8-464F-ADD3-1DD62B8C000E}" destId="{96D601DB-FCF1-4AF2-8D77-54B7348B570B}" srcOrd="0" destOrd="0" presId="urn:microsoft.com/office/officeart/2005/8/layout/hierarchy2"/>
    <dgm:cxn modelId="{2AC85848-95B1-47F2-A748-D1350EE99AD6}" type="presParOf" srcId="{7B222AA1-8977-4694-B531-7454C1120AFB}" destId="{54E8FF5B-DC0C-4974-BAC9-5084DECF884C}" srcOrd="3" destOrd="0" presId="urn:microsoft.com/office/officeart/2005/8/layout/hierarchy2"/>
    <dgm:cxn modelId="{C51DDB86-B87E-498A-9AFA-8E42686FC6F5}" type="presParOf" srcId="{54E8FF5B-DC0C-4974-BAC9-5084DECF884C}" destId="{2189B6BF-D79C-4DB3-A1C9-D73FDEEC18FF}" srcOrd="0" destOrd="0" presId="urn:microsoft.com/office/officeart/2005/8/layout/hierarchy2"/>
    <dgm:cxn modelId="{2B78BA0C-2A2B-4C6B-9CDF-D9F071910B4A}" type="presParOf" srcId="{54E8FF5B-DC0C-4974-BAC9-5084DECF884C}" destId="{A2F3AA3A-E3C3-4B67-A0F3-2AF7DC751D40}" srcOrd="1" destOrd="0" presId="urn:microsoft.com/office/officeart/2005/8/layout/hierarchy2"/>
    <dgm:cxn modelId="{E2179E46-D28D-4952-9631-1849207A5A8A}" type="presParOf" srcId="{F0BB7F11-7E7F-417C-A76C-2821FEB5E25A}" destId="{902FB161-095F-45E9-9A14-77521B730DF7}" srcOrd="6" destOrd="0" presId="urn:microsoft.com/office/officeart/2005/8/layout/hierarchy2"/>
    <dgm:cxn modelId="{B2277933-643D-4AC5-B755-B81DCEBF0666}" type="presParOf" srcId="{902FB161-095F-45E9-9A14-77521B730DF7}" destId="{38F4F3AD-0D83-43A4-B49B-B85A9562624C}" srcOrd="0" destOrd="0" presId="urn:microsoft.com/office/officeart/2005/8/layout/hierarchy2"/>
    <dgm:cxn modelId="{DDCE31F7-F33F-4F6D-9D62-51DC2B15D4D3}" type="presParOf" srcId="{F0BB7F11-7E7F-417C-A76C-2821FEB5E25A}" destId="{A68094D4-749C-487F-9390-7FE403C3FF8A}" srcOrd="7" destOrd="0" presId="urn:microsoft.com/office/officeart/2005/8/layout/hierarchy2"/>
    <dgm:cxn modelId="{7BEBB038-F7AF-40AC-953A-1365C6A8EAE8}" type="presParOf" srcId="{A68094D4-749C-487F-9390-7FE403C3FF8A}" destId="{48F3AA56-C7D7-4F24-B207-6A41C45A7949}" srcOrd="0" destOrd="0" presId="urn:microsoft.com/office/officeart/2005/8/layout/hierarchy2"/>
    <dgm:cxn modelId="{910B5258-DFE6-47C4-B873-F38996883DF8}" type="presParOf" srcId="{A68094D4-749C-487F-9390-7FE403C3FF8A}" destId="{AE13A59A-A8C6-405D-8A8A-9C044B377C2D}" srcOrd="1" destOrd="0" presId="urn:microsoft.com/office/officeart/2005/8/layout/hierarchy2"/>
    <dgm:cxn modelId="{0F851B9A-5D6E-4AB2-B112-DC2E6F577F51}" type="presParOf" srcId="{AE13A59A-A8C6-405D-8A8A-9C044B377C2D}" destId="{94195EBF-5450-4449-B4EE-DD0FFAE56467}" srcOrd="0" destOrd="0" presId="urn:microsoft.com/office/officeart/2005/8/layout/hierarchy2"/>
    <dgm:cxn modelId="{81296CB6-5483-4B6E-A8B6-0629EB150F76}" type="presParOf" srcId="{94195EBF-5450-4449-B4EE-DD0FFAE56467}" destId="{F389F632-1CD7-43A4-80B8-A262AEFE2084}" srcOrd="0" destOrd="0" presId="urn:microsoft.com/office/officeart/2005/8/layout/hierarchy2"/>
    <dgm:cxn modelId="{143E47EB-14DD-4F64-BA72-AC586591BF8F}" type="presParOf" srcId="{AE13A59A-A8C6-405D-8A8A-9C044B377C2D}" destId="{A3B89C95-3B0E-48C4-90EF-8AB00E36BD50}" srcOrd="1" destOrd="0" presId="urn:microsoft.com/office/officeart/2005/8/layout/hierarchy2"/>
    <dgm:cxn modelId="{63BE47E1-9816-465B-BEFB-D7D98B8298AA}" type="presParOf" srcId="{A3B89C95-3B0E-48C4-90EF-8AB00E36BD50}" destId="{B5A8A4C8-D7FB-4D89-9B74-8D9E0C382E0E}" srcOrd="0" destOrd="0" presId="urn:microsoft.com/office/officeart/2005/8/layout/hierarchy2"/>
    <dgm:cxn modelId="{A1702002-7048-450A-A0FF-3C1279F12793}" type="presParOf" srcId="{A3B89C95-3B0E-48C4-90EF-8AB00E36BD50}" destId="{3C1D018E-7A12-4D64-A7C9-7C3F7C55D3F2}" srcOrd="1" destOrd="0" presId="urn:microsoft.com/office/officeart/2005/8/layout/hierarchy2"/>
    <dgm:cxn modelId="{B25BF16D-10FE-45A1-A11E-3931EE8058E9}" type="presParOf" srcId="{AE13A59A-A8C6-405D-8A8A-9C044B377C2D}" destId="{633EB9FB-DF0E-4581-8256-840846A77E60}" srcOrd="2" destOrd="0" presId="urn:microsoft.com/office/officeart/2005/8/layout/hierarchy2"/>
    <dgm:cxn modelId="{763EA0A0-89D5-4711-ACD4-A1B0B45A78E7}" type="presParOf" srcId="{633EB9FB-DF0E-4581-8256-840846A77E60}" destId="{028FB33B-E416-4CDB-A6CB-1C96C9C651DE}" srcOrd="0" destOrd="0" presId="urn:microsoft.com/office/officeart/2005/8/layout/hierarchy2"/>
    <dgm:cxn modelId="{D445790F-4AB5-4E9B-B931-20F48D1AA359}" type="presParOf" srcId="{AE13A59A-A8C6-405D-8A8A-9C044B377C2D}" destId="{F1474F51-1E82-49D6-8DE4-0561CBABDAC7}" srcOrd="3" destOrd="0" presId="urn:microsoft.com/office/officeart/2005/8/layout/hierarchy2"/>
    <dgm:cxn modelId="{AC4294AD-44FE-4D4F-A045-FC6999317836}" type="presParOf" srcId="{F1474F51-1E82-49D6-8DE4-0561CBABDAC7}" destId="{ACB4D39D-C197-4D18-93BA-DA7A998CDF33}" srcOrd="0" destOrd="0" presId="urn:microsoft.com/office/officeart/2005/8/layout/hierarchy2"/>
    <dgm:cxn modelId="{0DB389A0-A006-48B6-BDA1-EA2FE799AADE}" type="presParOf" srcId="{F1474F51-1E82-49D6-8DE4-0561CBABDAC7}" destId="{B08F26A3-8257-459D-A5F1-68F15000049D}"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7A61F7F-A73D-4953-A074-17CF7F5F43A8}" type="doc">
      <dgm:prSet loTypeId="urn:microsoft.com/office/officeart/2005/8/layout/lProcess1" loCatId="process" qsTypeId="urn:microsoft.com/office/officeart/2005/8/quickstyle/simple3" qsCatId="simple" csTypeId="urn:microsoft.com/office/officeart/2005/8/colors/colorful1#3" csCatId="colorful" phldr="1"/>
      <dgm:spPr/>
      <dgm:t>
        <a:bodyPr/>
        <a:lstStyle/>
        <a:p>
          <a:endParaRPr lang="en-US"/>
        </a:p>
      </dgm:t>
    </dgm:pt>
    <dgm:pt modelId="{92A3BC1A-B98B-45E4-A236-01A8A768E0CB}">
      <dgm:prSet phldrT="[Text]"/>
      <dgm:spPr>
        <a:solidFill>
          <a:schemeClr val="bg1"/>
        </a:solidFill>
        <a:ln w="38100">
          <a:solidFill>
            <a:schemeClr val="tx1"/>
          </a:solidFill>
        </a:ln>
      </dgm:spPr>
      <dgm:t>
        <a:bodyPr/>
        <a:lstStyle/>
        <a:p>
          <a:pPr algn="ctr" rtl="1"/>
          <a:r>
            <a:rPr lang="fa-IR" dirty="0" smtClean="0"/>
            <a:t>فاصله بین افراد</a:t>
          </a:r>
          <a:endParaRPr lang="en-US" dirty="0"/>
        </a:p>
      </dgm:t>
    </dgm:pt>
    <dgm:pt modelId="{224CE9F5-E0E4-404D-BEF4-496D5699849A}" type="parTrans" cxnId="{131FC025-B096-469E-A6D4-116D8C6E87A2}">
      <dgm:prSet/>
      <dgm:spPr/>
      <dgm:t>
        <a:bodyPr/>
        <a:lstStyle/>
        <a:p>
          <a:pPr algn="ctr" rtl="1"/>
          <a:endParaRPr lang="en-US"/>
        </a:p>
      </dgm:t>
    </dgm:pt>
    <dgm:pt modelId="{3DD9F8B9-D652-4DCF-A12B-A381BD8C822E}" type="sibTrans" cxnId="{131FC025-B096-469E-A6D4-116D8C6E87A2}">
      <dgm:prSet/>
      <dgm:spPr/>
      <dgm:t>
        <a:bodyPr/>
        <a:lstStyle/>
        <a:p>
          <a:pPr algn="ctr" rtl="1"/>
          <a:endParaRPr lang="en-US"/>
        </a:p>
      </dgm:t>
    </dgm:pt>
    <dgm:pt modelId="{960933BB-AB9D-4AB7-B2CA-81D85F15B7CF}">
      <dgm:prSet phldrT="[Text]"/>
      <dgm:spPr>
        <a:solidFill>
          <a:schemeClr val="bg1"/>
        </a:solidFill>
        <a:ln w="57150">
          <a:solidFill>
            <a:srgbClr val="0000FF"/>
          </a:solidFill>
        </a:ln>
      </dgm:spPr>
      <dgm:t>
        <a:bodyPr/>
        <a:lstStyle/>
        <a:p>
          <a:pPr algn="ctr" rtl="1"/>
          <a:r>
            <a:rPr lang="fa-IR" dirty="0" smtClean="0"/>
            <a:t>تفاوت های منطقه ای در نتیجه ، زمانهای مختلف</a:t>
          </a:r>
          <a:endParaRPr lang="en-US" dirty="0"/>
        </a:p>
      </dgm:t>
    </dgm:pt>
    <dgm:pt modelId="{3EE0A49B-AE4D-46DA-A18F-2C6D3C2CBF6E}" type="parTrans" cxnId="{5D845479-55CE-4B19-8AC8-3360C3A7BFCD}">
      <dgm:prSet/>
      <dgm:spPr/>
      <dgm:t>
        <a:bodyPr/>
        <a:lstStyle/>
        <a:p>
          <a:pPr algn="ctr" rtl="1"/>
          <a:endParaRPr lang="en-US"/>
        </a:p>
      </dgm:t>
    </dgm:pt>
    <dgm:pt modelId="{DAB89765-1EA0-4332-A90C-40906CDD5F4F}" type="sibTrans" cxnId="{5D845479-55CE-4B19-8AC8-3360C3A7BFCD}">
      <dgm:prSet/>
      <dgm:spPr/>
      <dgm:t>
        <a:bodyPr/>
        <a:lstStyle/>
        <a:p>
          <a:pPr algn="ctr" rtl="1"/>
          <a:endParaRPr lang="en-US"/>
        </a:p>
      </dgm:t>
    </dgm:pt>
    <dgm:pt modelId="{BB5EA9E5-A2FB-49DF-90E0-D3B9C00D28AB}">
      <dgm:prSet phldrT="[Text]"/>
      <dgm:spPr>
        <a:solidFill>
          <a:schemeClr val="bg1"/>
        </a:solidFill>
        <a:ln w="57150">
          <a:solidFill>
            <a:srgbClr val="92D050"/>
          </a:solidFill>
        </a:ln>
      </dgm:spPr>
      <dgm:t>
        <a:bodyPr/>
        <a:lstStyle/>
        <a:p>
          <a:pPr algn="ctr" rtl="1"/>
          <a:r>
            <a:rPr lang="fa-IR" dirty="0" smtClean="0"/>
            <a:t>شلوغی و آلودگی صوتی محیط کار</a:t>
          </a:r>
          <a:endParaRPr lang="en-US" dirty="0"/>
        </a:p>
      </dgm:t>
    </dgm:pt>
    <dgm:pt modelId="{F84251C4-68AD-4EED-8521-0922096F17DF}" type="parTrans" cxnId="{FF4BA00E-0FD2-4B26-B1E5-5D0BD01D69C4}">
      <dgm:prSet/>
      <dgm:spPr/>
      <dgm:t>
        <a:bodyPr/>
        <a:lstStyle/>
        <a:p>
          <a:pPr algn="ctr" rtl="1"/>
          <a:endParaRPr lang="en-US"/>
        </a:p>
      </dgm:t>
    </dgm:pt>
    <dgm:pt modelId="{B5917734-2A1A-4295-9961-53DFD53F8425}" type="sibTrans" cxnId="{FF4BA00E-0FD2-4B26-B1E5-5D0BD01D69C4}">
      <dgm:prSet/>
      <dgm:spPr/>
      <dgm:t>
        <a:bodyPr/>
        <a:lstStyle/>
        <a:p>
          <a:pPr algn="ctr" rtl="1"/>
          <a:endParaRPr lang="en-US"/>
        </a:p>
      </dgm:t>
    </dgm:pt>
    <dgm:pt modelId="{586EF78D-3B4A-43D0-A86C-E8E1E370367F}">
      <dgm:prSet phldrT="[Text]"/>
      <dgm:spPr>
        <a:solidFill>
          <a:schemeClr val="bg1"/>
        </a:solidFill>
        <a:ln w="57150">
          <a:solidFill>
            <a:srgbClr val="FF0000"/>
          </a:solidFill>
        </a:ln>
      </dgm:spPr>
      <dgm:t>
        <a:bodyPr/>
        <a:lstStyle/>
        <a:p>
          <a:pPr algn="ctr" rtl="1"/>
          <a:r>
            <a:rPr lang="fa-IR" dirty="0" smtClean="0"/>
            <a:t>کیفیت وسایل انتقال ارتباط</a:t>
          </a:r>
          <a:endParaRPr lang="en-US" dirty="0"/>
        </a:p>
      </dgm:t>
    </dgm:pt>
    <dgm:pt modelId="{E39BE077-5A7E-429B-89BB-A5138653BA99}" type="parTrans" cxnId="{4AC948C9-A30A-4043-95B2-12277040FFA6}">
      <dgm:prSet/>
      <dgm:spPr/>
      <dgm:t>
        <a:bodyPr/>
        <a:lstStyle/>
        <a:p>
          <a:pPr algn="ctr" rtl="1"/>
          <a:endParaRPr lang="en-US"/>
        </a:p>
      </dgm:t>
    </dgm:pt>
    <dgm:pt modelId="{E915BD3A-EBD9-470B-8F97-01D417670BEF}" type="sibTrans" cxnId="{4AC948C9-A30A-4043-95B2-12277040FFA6}">
      <dgm:prSet/>
      <dgm:spPr/>
      <dgm:t>
        <a:bodyPr/>
        <a:lstStyle/>
        <a:p>
          <a:pPr algn="ctr" rtl="1"/>
          <a:endParaRPr lang="en-US"/>
        </a:p>
      </dgm:t>
    </dgm:pt>
    <dgm:pt modelId="{CAD3102D-F0D6-49CF-843C-AE00A87CED02}">
      <dgm:prSet phldrT="[Text]"/>
      <dgm:spPr>
        <a:solidFill>
          <a:schemeClr val="bg1"/>
        </a:solidFill>
        <a:ln w="57150">
          <a:solidFill>
            <a:srgbClr val="0000FF"/>
          </a:solidFill>
        </a:ln>
      </dgm:spPr>
      <dgm:t>
        <a:bodyPr/>
        <a:lstStyle/>
        <a:p>
          <a:pPr algn="ctr" rtl="1"/>
          <a:r>
            <a:rPr lang="fa-IR" dirty="0" smtClean="0"/>
            <a:t>انتخاب رسانه های ارتباطی نا کارآمد</a:t>
          </a:r>
          <a:endParaRPr lang="en-US" dirty="0"/>
        </a:p>
      </dgm:t>
    </dgm:pt>
    <dgm:pt modelId="{6FF13AE0-90FE-4A50-85F2-27DFE44501AF}" type="parTrans" cxnId="{AC34B83E-1DFB-49A7-8FCB-4BCE956FC7EB}">
      <dgm:prSet/>
      <dgm:spPr/>
      <dgm:t>
        <a:bodyPr/>
        <a:lstStyle/>
        <a:p>
          <a:pPr algn="ctr"/>
          <a:endParaRPr lang="en-US"/>
        </a:p>
      </dgm:t>
    </dgm:pt>
    <dgm:pt modelId="{652C9266-6114-4E84-BD0D-D7F0F56D68C5}" type="sibTrans" cxnId="{AC34B83E-1DFB-49A7-8FCB-4BCE956FC7EB}">
      <dgm:prSet/>
      <dgm:spPr/>
      <dgm:t>
        <a:bodyPr/>
        <a:lstStyle/>
        <a:p>
          <a:pPr algn="ctr"/>
          <a:endParaRPr lang="en-US"/>
        </a:p>
      </dgm:t>
    </dgm:pt>
    <dgm:pt modelId="{D1CE83E9-519C-4529-A9BB-09786F539D4C}">
      <dgm:prSet phldrT="[Text]"/>
      <dgm:spPr>
        <a:solidFill>
          <a:schemeClr val="bg1"/>
        </a:solidFill>
        <a:ln w="57150">
          <a:solidFill>
            <a:schemeClr val="tx1"/>
          </a:solidFill>
        </a:ln>
      </dgm:spPr>
      <dgm:t>
        <a:bodyPr/>
        <a:lstStyle/>
        <a:p>
          <a:pPr algn="ctr" rtl="1"/>
          <a:r>
            <a:rPr lang="fa-IR" dirty="0" smtClean="0"/>
            <a:t>در دسترس نبودن وسایل ارتباطی مؤثر</a:t>
          </a:r>
          <a:endParaRPr lang="en-US" dirty="0"/>
        </a:p>
      </dgm:t>
    </dgm:pt>
    <dgm:pt modelId="{F5EE153F-2613-447B-B5BB-604E84E7FDEC}" type="parTrans" cxnId="{8A42FF39-399D-4A67-A5F7-BCA5CAD65AC1}">
      <dgm:prSet/>
      <dgm:spPr/>
      <dgm:t>
        <a:bodyPr/>
        <a:lstStyle/>
        <a:p>
          <a:pPr algn="ctr"/>
          <a:endParaRPr lang="en-US"/>
        </a:p>
      </dgm:t>
    </dgm:pt>
    <dgm:pt modelId="{C4AAD5FD-0500-421A-AC30-F7F745CD81DC}" type="sibTrans" cxnId="{8A42FF39-399D-4A67-A5F7-BCA5CAD65AC1}">
      <dgm:prSet/>
      <dgm:spPr/>
      <dgm:t>
        <a:bodyPr/>
        <a:lstStyle/>
        <a:p>
          <a:pPr algn="ctr"/>
          <a:endParaRPr lang="en-US"/>
        </a:p>
      </dgm:t>
    </dgm:pt>
    <dgm:pt modelId="{BFEA1BDE-A7D1-4327-BE81-9B7634AE78BE}">
      <dgm:prSet phldrT="[Text]"/>
      <dgm:spPr>
        <a:solidFill>
          <a:schemeClr val="bg1"/>
        </a:solidFill>
        <a:ln w="57150">
          <a:solidFill>
            <a:srgbClr val="FF0000"/>
          </a:solidFill>
        </a:ln>
      </dgm:spPr>
      <dgm:t>
        <a:bodyPr/>
        <a:lstStyle/>
        <a:p>
          <a:pPr algn="ctr" rtl="1"/>
          <a:r>
            <a:rPr lang="fa-IR" dirty="0" smtClean="0"/>
            <a:t>سلسله مراتبی بودن سازمان ها</a:t>
          </a:r>
          <a:endParaRPr lang="en-US" dirty="0"/>
        </a:p>
      </dgm:t>
    </dgm:pt>
    <dgm:pt modelId="{6C38FC19-8AD9-4528-8DD7-70F147BE7DE9}" type="parTrans" cxnId="{025F7DA6-9F4D-4E42-8CB3-959DDBEFCD2B}">
      <dgm:prSet/>
      <dgm:spPr/>
      <dgm:t>
        <a:bodyPr/>
        <a:lstStyle/>
        <a:p>
          <a:endParaRPr lang="en-US"/>
        </a:p>
      </dgm:t>
    </dgm:pt>
    <dgm:pt modelId="{FFFB45D3-9070-4E18-A03D-38AB7CA7D200}" type="sibTrans" cxnId="{025F7DA6-9F4D-4E42-8CB3-959DDBEFCD2B}">
      <dgm:prSet/>
      <dgm:spPr/>
      <dgm:t>
        <a:bodyPr/>
        <a:lstStyle/>
        <a:p>
          <a:endParaRPr lang="en-US"/>
        </a:p>
      </dgm:t>
    </dgm:pt>
    <dgm:pt modelId="{C737E505-1708-4670-87B4-63B6F0822111}">
      <dgm:prSet phldrT="[Text]"/>
      <dgm:spPr>
        <a:solidFill>
          <a:schemeClr val="bg1"/>
        </a:solidFill>
        <a:ln w="57150">
          <a:solidFill>
            <a:srgbClr val="00B050"/>
          </a:solidFill>
        </a:ln>
      </dgm:spPr>
      <dgm:t>
        <a:bodyPr/>
        <a:lstStyle/>
        <a:p>
          <a:pPr rtl="1"/>
          <a:r>
            <a:rPr lang="fa-IR" dirty="0" smtClean="0"/>
            <a:t>وسعت و پراکندگی سازمان ها</a:t>
          </a:r>
          <a:endParaRPr lang="en-US" dirty="0"/>
        </a:p>
      </dgm:t>
    </dgm:pt>
    <dgm:pt modelId="{62824577-AA3B-484C-B5AF-AD2D0FF5B53B}" type="parTrans" cxnId="{61FC194F-B277-455B-8791-99BC7A5215EE}">
      <dgm:prSet/>
      <dgm:spPr/>
      <dgm:t>
        <a:bodyPr/>
        <a:lstStyle/>
        <a:p>
          <a:endParaRPr lang="en-US"/>
        </a:p>
      </dgm:t>
    </dgm:pt>
    <dgm:pt modelId="{34846FFC-B92F-4E9A-B461-91A606B2728D}" type="sibTrans" cxnId="{61FC194F-B277-455B-8791-99BC7A5215EE}">
      <dgm:prSet/>
      <dgm:spPr/>
      <dgm:t>
        <a:bodyPr/>
        <a:lstStyle/>
        <a:p>
          <a:endParaRPr lang="en-US"/>
        </a:p>
      </dgm:t>
    </dgm:pt>
    <dgm:pt modelId="{7779A801-69BD-42C2-B876-BA0BB5B1B99A}" type="pres">
      <dgm:prSet presAssocID="{C7A61F7F-A73D-4953-A074-17CF7F5F43A8}" presName="Name0" presStyleCnt="0">
        <dgm:presLayoutVars>
          <dgm:dir/>
          <dgm:animLvl val="lvl"/>
          <dgm:resizeHandles val="exact"/>
        </dgm:presLayoutVars>
      </dgm:prSet>
      <dgm:spPr/>
      <dgm:t>
        <a:bodyPr/>
        <a:lstStyle/>
        <a:p>
          <a:endParaRPr lang="en-US"/>
        </a:p>
      </dgm:t>
    </dgm:pt>
    <dgm:pt modelId="{11D46D13-0297-41E0-B435-AE36BB97BBC9}" type="pres">
      <dgm:prSet presAssocID="{92A3BC1A-B98B-45E4-A236-01A8A768E0CB}" presName="vertFlow" presStyleCnt="0"/>
      <dgm:spPr/>
    </dgm:pt>
    <dgm:pt modelId="{1A996370-A11A-4A03-B9FC-6ADB9B5660A7}" type="pres">
      <dgm:prSet presAssocID="{92A3BC1A-B98B-45E4-A236-01A8A768E0CB}" presName="header" presStyleLbl="node1" presStyleIdx="0" presStyleCnt="2"/>
      <dgm:spPr/>
      <dgm:t>
        <a:bodyPr/>
        <a:lstStyle/>
        <a:p>
          <a:endParaRPr lang="en-US"/>
        </a:p>
      </dgm:t>
    </dgm:pt>
    <dgm:pt modelId="{3C439BE5-9A3B-4200-96CD-B670ADBB9136}" type="pres">
      <dgm:prSet presAssocID="{3EE0A49B-AE4D-46DA-A18F-2C6D3C2CBF6E}" presName="parTrans" presStyleLbl="sibTrans2D1" presStyleIdx="0" presStyleCnt="6"/>
      <dgm:spPr>
        <a:prstGeom prst="flowChartCollate">
          <a:avLst/>
        </a:prstGeom>
      </dgm:spPr>
      <dgm:t>
        <a:bodyPr/>
        <a:lstStyle/>
        <a:p>
          <a:endParaRPr lang="en-US"/>
        </a:p>
      </dgm:t>
    </dgm:pt>
    <dgm:pt modelId="{25FA86B9-6D47-4FD8-8C7B-AA2A9652B032}" type="pres">
      <dgm:prSet presAssocID="{960933BB-AB9D-4AB7-B2CA-81D85F15B7CF}" presName="child" presStyleLbl="alignAccFollowNode1" presStyleIdx="0" presStyleCnt="6">
        <dgm:presLayoutVars>
          <dgm:chMax val="0"/>
          <dgm:bulletEnabled val="1"/>
        </dgm:presLayoutVars>
      </dgm:prSet>
      <dgm:spPr/>
      <dgm:t>
        <a:bodyPr/>
        <a:lstStyle/>
        <a:p>
          <a:endParaRPr lang="en-US"/>
        </a:p>
      </dgm:t>
    </dgm:pt>
    <dgm:pt modelId="{DA57D39E-F26C-4E18-9AA4-B3179C9211B0}" type="pres">
      <dgm:prSet presAssocID="{DAB89765-1EA0-4332-A90C-40906CDD5F4F}" presName="sibTrans" presStyleLbl="sibTrans2D1" presStyleIdx="1" presStyleCnt="6"/>
      <dgm:spPr>
        <a:prstGeom prst="flowChartCollate">
          <a:avLst/>
        </a:prstGeom>
      </dgm:spPr>
      <dgm:t>
        <a:bodyPr/>
        <a:lstStyle/>
        <a:p>
          <a:endParaRPr lang="en-US"/>
        </a:p>
      </dgm:t>
    </dgm:pt>
    <dgm:pt modelId="{CEE60A27-8A4C-4258-83C8-46CD6492E1D6}" type="pres">
      <dgm:prSet presAssocID="{BFEA1BDE-A7D1-4327-BE81-9B7634AE78BE}" presName="child" presStyleLbl="alignAccFollowNode1" presStyleIdx="1" presStyleCnt="6">
        <dgm:presLayoutVars>
          <dgm:chMax val="0"/>
          <dgm:bulletEnabled val="1"/>
        </dgm:presLayoutVars>
      </dgm:prSet>
      <dgm:spPr/>
      <dgm:t>
        <a:bodyPr/>
        <a:lstStyle/>
        <a:p>
          <a:endParaRPr lang="en-US"/>
        </a:p>
      </dgm:t>
    </dgm:pt>
    <dgm:pt modelId="{E22C3E6C-59B1-4B3A-AAA5-DDC3754B62F9}" type="pres">
      <dgm:prSet presAssocID="{FFFB45D3-9070-4E18-A03D-38AB7CA7D200}" presName="sibTrans" presStyleLbl="sibTrans2D1" presStyleIdx="2" presStyleCnt="6"/>
      <dgm:spPr>
        <a:prstGeom prst="flowChartCollate">
          <a:avLst/>
        </a:prstGeom>
      </dgm:spPr>
      <dgm:t>
        <a:bodyPr/>
        <a:lstStyle/>
        <a:p>
          <a:endParaRPr lang="en-US"/>
        </a:p>
      </dgm:t>
    </dgm:pt>
    <dgm:pt modelId="{F72E26C5-B98D-4570-91CB-C1AC08A54BCC}" type="pres">
      <dgm:prSet presAssocID="{C737E505-1708-4670-87B4-63B6F0822111}" presName="child" presStyleLbl="alignAccFollowNode1" presStyleIdx="2" presStyleCnt="6">
        <dgm:presLayoutVars>
          <dgm:chMax val="0"/>
          <dgm:bulletEnabled val="1"/>
        </dgm:presLayoutVars>
      </dgm:prSet>
      <dgm:spPr/>
      <dgm:t>
        <a:bodyPr/>
        <a:lstStyle/>
        <a:p>
          <a:endParaRPr lang="en-US"/>
        </a:p>
      </dgm:t>
    </dgm:pt>
    <dgm:pt modelId="{1DF57C4D-5D57-42A0-920F-65FD79681770}" type="pres">
      <dgm:prSet presAssocID="{92A3BC1A-B98B-45E4-A236-01A8A768E0CB}" presName="hSp" presStyleCnt="0"/>
      <dgm:spPr/>
    </dgm:pt>
    <dgm:pt modelId="{9A1DD647-844E-4F0D-BF5D-E40BD1BD7306}" type="pres">
      <dgm:prSet presAssocID="{BB5EA9E5-A2FB-49DF-90E0-D3B9C00D28AB}" presName="vertFlow" presStyleCnt="0"/>
      <dgm:spPr/>
    </dgm:pt>
    <dgm:pt modelId="{EEC37B35-5CA6-4915-B1B9-7437552C403D}" type="pres">
      <dgm:prSet presAssocID="{BB5EA9E5-A2FB-49DF-90E0-D3B9C00D28AB}" presName="header" presStyleLbl="node1" presStyleIdx="1" presStyleCnt="2"/>
      <dgm:spPr/>
      <dgm:t>
        <a:bodyPr/>
        <a:lstStyle/>
        <a:p>
          <a:endParaRPr lang="en-US"/>
        </a:p>
      </dgm:t>
    </dgm:pt>
    <dgm:pt modelId="{AAD9F998-FC18-4E57-B0DB-A2907996647B}" type="pres">
      <dgm:prSet presAssocID="{E39BE077-5A7E-429B-89BB-A5138653BA99}" presName="parTrans" presStyleLbl="sibTrans2D1" presStyleIdx="3" presStyleCnt="6"/>
      <dgm:spPr>
        <a:prstGeom prst="flowChartCollate">
          <a:avLst/>
        </a:prstGeom>
      </dgm:spPr>
      <dgm:t>
        <a:bodyPr/>
        <a:lstStyle/>
        <a:p>
          <a:endParaRPr lang="en-US"/>
        </a:p>
      </dgm:t>
    </dgm:pt>
    <dgm:pt modelId="{06002752-15F4-4068-83C7-07E06DFD1650}" type="pres">
      <dgm:prSet presAssocID="{586EF78D-3B4A-43D0-A86C-E8E1E370367F}" presName="child" presStyleLbl="alignAccFollowNode1" presStyleIdx="3" presStyleCnt="6">
        <dgm:presLayoutVars>
          <dgm:chMax val="0"/>
          <dgm:bulletEnabled val="1"/>
        </dgm:presLayoutVars>
      </dgm:prSet>
      <dgm:spPr/>
      <dgm:t>
        <a:bodyPr/>
        <a:lstStyle/>
        <a:p>
          <a:endParaRPr lang="en-US"/>
        </a:p>
      </dgm:t>
    </dgm:pt>
    <dgm:pt modelId="{F46BAAD2-CBF2-4201-897D-DAC515EEFF7C}" type="pres">
      <dgm:prSet presAssocID="{E915BD3A-EBD9-470B-8F97-01D417670BEF}" presName="sibTrans" presStyleLbl="sibTrans2D1" presStyleIdx="4" presStyleCnt="6"/>
      <dgm:spPr>
        <a:prstGeom prst="flowChartCollate">
          <a:avLst/>
        </a:prstGeom>
      </dgm:spPr>
      <dgm:t>
        <a:bodyPr/>
        <a:lstStyle/>
        <a:p>
          <a:endParaRPr lang="en-US"/>
        </a:p>
      </dgm:t>
    </dgm:pt>
    <dgm:pt modelId="{B341C844-4679-425B-8AFD-118E75F7D2CC}" type="pres">
      <dgm:prSet presAssocID="{CAD3102D-F0D6-49CF-843C-AE00A87CED02}" presName="child" presStyleLbl="alignAccFollowNode1" presStyleIdx="4" presStyleCnt="6">
        <dgm:presLayoutVars>
          <dgm:chMax val="0"/>
          <dgm:bulletEnabled val="1"/>
        </dgm:presLayoutVars>
      </dgm:prSet>
      <dgm:spPr/>
      <dgm:t>
        <a:bodyPr/>
        <a:lstStyle/>
        <a:p>
          <a:endParaRPr lang="en-US"/>
        </a:p>
      </dgm:t>
    </dgm:pt>
    <dgm:pt modelId="{087A3654-253F-4A44-851E-D3D6A7B65D99}" type="pres">
      <dgm:prSet presAssocID="{652C9266-6114-4E84-BD0D-D7F0F56D68C5}" presName="sibTrans" presStyleLbl="sibTrans2D1" presStyleIdx="5" presStyleCnt="6"/>
      <dgm:spPr>
        <a:prstGeom prst="flowChartCollate">
          <a:avLst/>
        </a:prstGeom>
      </dgm:spPr>
      <dgm:t>
        <a:bodyPr/>
        <a:lstStyle/>
        <a:p>
          <a:endParaRPr lang="en-US"/>
        </a:p>
      </dgm:t>
    </dgm:pt>
    <dgm:pt modelId="{75B62661-8920-417C-A3D3-87C7DF8E43E2}" type="pres">
      <dgm:prSet presAssocID="{D1CE83E9-519C-4529-A9BB-09786F539D4C}" presName="child" presStyleLbl="alignAccFollowNode1" presStyleIdx="5" presStyleCnt="6">
        <dgm:presLayoutVars>
          <dgm:chMax val="0"/>
          <dgm:bulletEnabled val="1"/>
        </dgm:presLayoutVars>
      </dgm:prSet>
      <dgm:spPr/>
      <dgm:t>
        <a:bodyPr/>
        <a:lstStyle/>
        <a:p>
          <a:endParaRPr lang="en-US"/>
        </a:p>
      </dgm:t>
    </dgm:pt>
  </dgm:ptLst>
  <dgm:cxnLst>
    <dgm:cxn modelId="{AC34B83E-1DFB-49A7-8FCB-4BCE956FC7EB}" srcId="{BB5EA9E5-A2FB-49DF-90E0-D3B9C00D28AB}" destId="{CAD3102D-F0D6-49CF-843C-AE00A87CED02}" srcOrd="1" destOrd="0" parTransId="{6FF13AE0-90FE-4A50-85F2-27DFE44501AF}" sibTransId="{652C9266-6114-4E84-BD0D-D7F0F56D68C5}"/>
    <dgm:cxn modelId="{5D845479-55CE-4B19-8AC8-3360C3A7BFCD}" srcId="{92A3BC1A-B98B-45E4-A236-01A8A768E0CB}" destId="{960933BB-AB9D-4AB7-B2CA-81D85F15B7CF}" srcOrd="0" destOrd="0" parTransId="{3EE0A49B-AE4D-46DA-A18F-2C6D3C2CBF6E}" sibTransId="{DAB89765-1EA0-4332-A90C-40906CDD5F4F}"/>
    <dgm:cxn modelId="{61FC194F-B277-455B-8791-99BC7A5215EE}" srcId="{92A3BC1A-B98B-45E4-A236-01A8A768E0CB}" destId="{C737E505-1708-4670-87B4-63B6F0822111}" srcOrd="2" destOrd="0" parTransId="{62824577-AA3B-484C-B5AF-AD2D0FF5B53B}" sibTransId="{34846FFC-B92F-4E9A-B461-91A606B2728D}"/>
    <dgm:cxn modelId="{12795EF7-3E2D-4A4D-B4E4-4ACF32AEF9E1}" type="presOf" srcId="{CAD3102D-F0D6-49CF-843C-AE00A87CED02}" destId="{B341C844-4679-425B-8AFD-118E75F7D2CC}" srcOrd="0" destOrd="0" presId="urn:microsoft.com/office/officeart/2005/8/layout/lProcess1"/>
    <dgm:cxn modelId="{8788E7EB-95F7-4B8C-85D8-627FDD415BED}" type="presOf" srcId="{3EE0A49B-AE4D-46DA-A18F-2C6D3C2CBF6E}" destId="{3C439BE5-9A3B-4200-96CD-B670ADBB9136}" srcOrd="0" destOrd="0" presId="urn:microsoft.com/office/officeart/2005/8/layout/lProcess1"/>
    <dgm:cxn modelId="{5023F4C0-5965-46EF-8C78-89A0A841B72F}" type="presOf" srcId="{D1CE83E9-519C-4529-A9BB-09786F539D4C}" destId="{75B62661-8920-417C-A3D3-87C7DF8E43E2}" srcOrd="0" destOrd="0" presId="urn:microsoft.com/office/officeart/2005/8/layout/lProcess1"/>
    <dgm:cxn modelId="{4B4DC332-D7F3-4753-9FF5-C55446B85E56}" type="presOf" srcId="{E39BE077-5A7E-429B-89BB-A5138653BA99}" destId="{AAD9F998-FC18-4E57-B0DB-A2907996647B}" srcOrd="0" destOrd="0" presId="urn:microsoft.com/office/officeart/2005/8/layout/lProcess1"/>
    <dgm:cxn modelId="{7C92A27D-AE48-4D7B-B778-D916A841A859}" type="presOf" srcId="{586EF78D-3B4A-43D0-A86C-E8E1E370367F}" destId="{06002752-15F4-4068-83C7-07E06DFD1650}" srcOrd="0" destOrd="0" presId="urn:microsoft.com/office/officeart/2005/8/layout/lProcess1"/>
    <dgm:cxn modelId="{4AC948C9-A30A-4043-95B2-12277040FFA6}" srcId="{BB5EA9E5-A2FB-49DF-90E0-D3B9C00D28AB}" destId="{586EF78D-3B4A-43D0-A86C-E8E1E370367F}" srcOrd="0" destOrd="0" parTransId="{E39BE077-5A7E-429B-89BB-A5138653BA99}" sibTransId="{E915BD3A-EBD9-470B-8F97-01D417670BEF}"/>
    <dgm:cxn modelId="{12354848-9FF1-49D0-8682-DCA2C09190F5}" type="presOf" srcId="{92A3BC1A-B98B-45E4-A236-01A8A768E0CB}" destId="{1A996370-A11A-4A03-B9FC-6ADB9B5660A7}" srcOrd="0" destOrd="0" presId="urn:microsoft.com/office/officeart/2005/8/layout/lProcess1"/>
    <dgm:cxn modelId="{3A24F016-2055-4196-AB05-9618498980AA}" type="presOf" srcId="{960933BB-AB9D-4AB7-B2CA-81D85F15B7CF}" destId="{25FA86B9-6D47-4FD8-8C7B-AA2A9652B032}" srcOrd="0" destOrd="0" presId="urn:microsoft.com/office/officeart/2005/8/layout/lProcess1"/>
    <dgm:cxn modelId="{FF4BA00E-0FD2-4B26-B1E5-5D0BD01D69C4}" srcId="{C7A61F7F-A73D-4953-A074-17CF7F5F43A8}" destId="{BB5EA9E5-A2FB-49DF-90E0-D3B9C00D28AB}" srcOrd="1" destOrd="0" parTransId="{F84251C4-68AD-4EED-8521-0922096F17DF}" sibTransId="{B5917734-2A1A-4295-9961-53DFD53F8425}"/>
    <dgm:cxn modelId="{C79C6FE5-E2F1-4D2E-854F-3DC602363208}" type="presOf" srcId="{652C9266-6114-4E84-BD0D-D7F0F56D68C5}" destId="{087A3654-253F-4A44-851E-D3D6A7B65D99}" srcOrd="0" destOrd="0" presId="urn:microsoft.com/office/officeart/2005/8/layout/lProcess1"/>
    <dgm:cxn modelId="{131FC025-B096-469E-A6D4-116D8C6E87A2}" srcId="{C7A61F7F-A73D-4953-A074-17CF7F5F43A8}" destId="{92A3BC1A-B98B-45E4-A236-01A8A768E0CB}" srcOrd="0" destOrd="0" parTransId="{224CE9F5-E0E4-404D-BEF4-496D5699849A}" sibTransId="{3DD9F8B9-D652-4DCF-A12B-A381BD8C822E}"/>
    <dgm:cxn modelId="{2A3037D5-DA7C-4779-AC85-C663CB986F0D}" type="presOf" srcId="{E915BD3A-EBD9-470B-8F97-01D417670BEF}" destId="{F46BAAD2-CBF2-4201-897D-DAC515EEFF7C}" srcOrd="0" destOrd="0" presId="urn:microsoft.com/office/officeart/2005/8/layout/lProcess1"/>
    <dgm:cxn modelId="{025F7DA6-9F4D-4E42-8CB3-959DDBEFCD2B}" srcId="{92A3BC1A-B98B-45E4-A236-01A8A768E0CB}" destId="{BFEA1BDE-A7D1-4327-BE81-9B7634AE78BE}" srcOrd="1" destOrd="0" parTransId="{6C38FC19-8AD9-4528-8DD7-70F147BE7DE9}" sibTransId="{FFFB45D3-9070-4E18-A03D-38AB7CA7D200}"/>
    <dgm:cxn modelId="{3F01595C-6293-43CA-9D91-3C3F98BAD43C}" type="presOf" srcId="{BB5EA9E5-A2FB-49DF-90E0-D3B9C00D28AB}" destId="{EEC37B35-5CA6-4915-B1B9-7437552C403D}" srcOrd="0" destOrd="0" presId="urn:microsoft.com/office/officeart/2005/8/layout/lProcess1"/>
    <dgm:cxn modelId="{0EE72E76-EBE3-4275-AFA0-44AB05B6BC58}" type="presOf" srcId="{FFFB45D3-9070-4E18-A03D-38AB7CA7D200}" destId="{E22C3E6C-59B1-4B3A-AAA5-DDC3754B62F9}" srcOrd="0" destOrd="0" presId="urn:microsoft.com/office/officeart/2005/8/layout/lProcess1"/>
    <dgm:cxn modelId="{8A42FF39-399D-4A67-A5F7-BCA5CAD65AC1}" srcId="{BB5EA9E5-A2FB-49DF-90E0-D3B9C00D28AB}" destId="{D1CE83E9-519C-4529-A9BB-09786F539D4C}" srcOrd="2" destOrd="0" parTransId="{F5EE153F-2613-447B-B5BB-604E84E7FDEC}" sibTransId="{C4AAD5FD-0500-421A-AC30-F7F745CD81DC}"/>
    <dgm:cxn modelId="{CD3CD10E-270A-400A-AEF2-78A04B1597FF}" type="presOf" srcId="{C737E505-1708-4670-87B4-63B6F0822111}" destId="{F72E26C5-B98D-4570-91CB-C1AC08A54BCC}" srcOrd="0" destOrd="0" presId="urn:microsoft.com/office/officeart/2005/8/layout/lProcess1"/>
    <dgm:cxn modelId="{3AF5016C-E9C5-496E-BF4D-FACB59FD2C2A}" type="presOf" srcId="{BFEA1BDE-A7D1-4327-BE81-9B7634AE78BE}" destId="{CEE60A27-8A4C-4258-83C8-46CD6492E1D6}" srcOrd="0" destOrd="0" presId="urn:microsoft.com/office/officeart/2005/8/layout/lProcess1"/>
    <dgm:cxn modelId="{D2C40A05-4305-4FB1-A439-0B4A2FDF7AF0}" type="presOf" srcId="{DAB89765-1EA0-4332-A90C-40906CDD5F4F}" destId="{DA57D39E-F26C-4E18-9AA4-B3179C9211B0}" srcOrd="0" destOrd="0" presId="urn:microsoft.com/office/officeart/2005/8/layout/lProcess1"/>
    <dgm:cxn modelId="{F9BD5C3D-BBBE-430D-98FC-C85407B3B677}" type="presOf" srcId="{C7A61F7F-A73D-4953-A074-17CF7F5F43A8}" destId="{7779A801-69BD-42C2-B876-BA0BB5B1B99A}" srcOrd="0" destOrd="0" presId="urn:microsoft.com/office/officeart/2005/8/layout/lProcess1"/>
    <dgm:cxn modelId="{FB8258C3-3D5E-4A4D-A96F-5F0BEEE6BED4}" type="presParOf" srcId="{7779A801-69BD-42C2-B876-BA0BB5B1B99A}" destId="{11D46D13-0297-41E0-B435-AE36BB97BBC9}" srcOrd="0" destOrd="0" presId="urn:microsoft.com/office/officeart/2005/8/layout/lProcess1"/>
    <dgm:cxn modelId="{1187A074-D491-4913-BC25-B69790E1D950}" type="presParOf" srcId="{11D46D13-0297-41E0-B435-AE36BB97BBC9}" destId="{1A996370-A11A-4A03-B9FC-6ADB9B5660A7}" srcOrd="0" destOrd="0" presId="urn:microsoft.com/office/officeart/2005/8/layout/lProcess1"/>
    <dgm:cxn modelId="{CEB1CB44-B275-4EE4-9793-EBBF5743D013}" type="presParOf" srcId="{11D46D13-0297-41E0-B435-AE36BB97BBC9}" destId="{3C439BE5-9A3B-4200-96CD-B670ADBB9136}" srcOrd="1" destOrd="0" presId="urn:microsoft.com/office/officeart/2005/8/layout/lProcess1"/>
    <dgm:cxn modelId="{3EB9503B-6DFE-4820-A0A7-1EC9D663FAC1}" type="presParOf" srcId="{11D46D13-0297-41E0-B435-AE36BB97BBC9}" destId="{25FA86B9-6D47-4FD8-8C7B-AA2A9652B032}" srcOrd="2" destOrd="0" presId="urn:microsoft.com/office/officeart/2005/8/layout/lProcess1"/>
    <dgm:cxn modelId="{144734FA-1C8D-4374-8ABC-4584A9B36FAF}" type="presParOf" srcId="{11D46D13-0297-41E0-B435-AE36BB97BBC9}" destId="{DA57D39E-F26C-4E18-9AA4-B3179C9211B0}" srcOrd="3" destOrd="0" presId="urn:microsoft.com/office/officeart/2005/8/layout/lProcess1"/>
    <dgm:cxn modelId="{D295F9B6-4DCB-44B4-B43E-5915774B6026}" type="presParOf" srcId="{11D46D13-0297-41E0-B435-AE36BB97BBC9}" destId="{CEE60A27-8A4C-4258-83C8-46CD6492E1D6}" srcOrd="4" destOrd="0" presId="urn:microsoft.com/office/officeart/2005/8/layout/lProcess1"/>
    <dgm:cxn modelId="{CCA4B2E7-97BE-445E-BC60-B8A483D99B61}" type="presParOf" srcId="{11D46D13-0297-41E0-B435-AE36BB97BBC9}" destId="{E22C3E6C-59B1-4B3A-AAA5-DDC3754B62F9}" srcOrd="5" destOrd="0" presId="urn:microsoft.com/office/officeart/2005/8/layout/lProcess1"/>
    <dgm:cxn modelId="{6D04A4D2-5308-4B15-9073-471F214CF2BB}" type="presParOf" srcId="{11D46D13-0297-41E0-B435-AE36BB97BBC9}" destId="{F72E26C5-B98D-4570-91CB-C1AC08A54BCC}" srcOrd="6" destOrd="0" presId="urn:microsoft.com/office/officeart/2005/8/layout/lProcess1"/>
    <dgm:cxn modelId="{240FAF14-89A5-47BA-B73C-4B2D75AC8711}" type="presParOf" srcId="{7779A801-69BD-42C2-B876-BA0BB5B1B99A}" destId="{1DF57C4D-5D57-42A0-920F-65FD79681770}" srcOrd="1" destOrd="0" presId="urn:microsoft.com/office/officeart/2005/8/layout/lProcess1"/>
    <dgm:cxn modelId="{1B6F7417-4557-4AD2-9F6F-C7600097EBCA}" type="presParOf" srcId="{7779A801-69BD-42C2-B876-BA0BB5B1B99A}" destId="{9A1DD647-844E-4F0D-BF5D-E40BD1BD7306}" srcOrd="2" destOrd="0" presId="urn:microsoft.com/office/officeart/2005/8/layout/lProcess1"/>
    <dgm:cxn modelId="{745898FB-36EB-408A-89D3-BCDC3014A1B7}" type="presParOf" srcId="{9A1DD647-844E-4F0D-BF5D-E40BD1BD7306}" destId="{EEC37B35-5CA6-4915-B1B9-7437552C403D}" srcOrd="0" destOrd="0" presId="urn:microsoft.com/office/officeart/2005/8/layout/lProcess1"/>
    <dgm:cxn modelId="{3D841A85-3419-4BF9-A115-47D28C434D7F}" type="presParOf" srcId="{9A1DD647-844E-4F0D-BF5D-E40BD1BD7306}" destId="{AAD9F998-FC18-4E57-B0DB-A2907996647B}" srcOrd="1" destOrd="0" presId="urn:microsoft.com/office/officeart/2005/8/layout/lProcess1"/>
    <dgm:cxn modelId="{D45700FB-86A2-4156-87E3-9315B1214D11}" type="presParOf" srcId="{9A1DD647-844E-4F0D-BF5D-E40BD1BD7306}" destId="{06002752-15F4-4068-83C7-07E06DFD1650}" srcOrd="2" destOrd="0" presId="urn:microsoft.com/office/officeart/2005/8/layout/lProcess1"/>
    <dgm:cxn modelId="{D4F39D92-FF39-4C50-851F-CC0B5C80ACC8}" type="presParOf" srcId="{9A1DD647-844E-4F0D-BF5D-E40BD1BD7306}" destId="{F46BAAD2-CBF2-4201-897D-DAC515EEFF7C}" srcOrd="3" destOrd="0" presId="urn:microsoft.com/office/officeart/2005/8/layout/lProcess1"/>
    <dgm:cxn modelId="{7734D64A-50E2-41BA-A089-6D46A2527A4D}" type="presParOf" srcId="{9A1DD647-844E-4F0D-BF5D-E40BD1BD7306}" destId="{B341C844-4679-425B-8AFD-118E75F7D2CC}" srcOrd="4" destOrd="0" presId="urn:microsoft.com/office/officeart/2005/8/layout/lProcess1"/>
    <dgm:cxn modelId="{528826D0-0B45-47BC-892F-55B3AAE15A8A}" type="presParOf" srcId="{9A1DD647-844E-4F0D-BF5D-E40BD1BD7306}" destId="{087A3654-253F-4A44-851E-D3D6A7B65D99}" srcOrd="5" destOrd="0" presId="urn:microsoft.com/office/officeart/2005/8/layout/lProcess1"/>
    <dgm:cxn modelId="{06C070C0-F44B-4D41-B6B4-F92EAE4634EB}" type="presParOf" srcId="{9A1DD647-844E-4F0D-BF5D-E40BD1BD7306}" destId="{75B62661-8920-417C-A3D3-87C7DF8E43E2}" srcOrd="6" destOrd="0" presId="urn:microsoft.com/office/officeart/2005/8/layout/lProcess1"/>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11FDF22-126A-4E29-A9EF-175669060404}" type="doc">
      <dgm:prSet loTypeId="urn:microsoft.com/office/officeart/2005/8/layout/matrix3" loCatId="matrix" qsTypeId="urn:microsoft.com/office/officeart/2005/8/quickstyle/simple2" qsCatId="simple" csTypeId="urn:microsoft.com/office/officeart/2005/8/colors/colorful1#6" csCatId="colorful" phldr="1"/>
      <dgm:spPr/>
      <dgm:t>
        <a:bodyPr/>
        <a:lstStyle/>
        <a:p>
          <a:endParaRPr lang="en-US"/>
        </a:p>
      </dgm:t>
    </dgm:pt>
    <dgm:pt modelId="{3B917B8A-9B29-4711-9A07-A1B2500AFE78}">
      <dgm:prSet phldrT="[Text]">
        <dgm:style>
          <a:lnRef idx="1">
            <a:schemeClr val="accent5"/>
          </a:lnRef>
          <a:fillRef idx="2">
            <a:schemeClr val="accent5"/>
          </a:fillRef>
          <a:effectRef idx="1">
            <a:schemeClr val="accent5"/>
          </a:effectRef>
          <a:fontRef idx="minor">
            <a:schemeClr val="dk1"/>
          </a:fontRef>
        </dgm:style>
      </dgm:prSet>
      <dgm:spPr>
        <a:solidFill>
          <a:schemeClr val="bg1"/>
        </a:solidFill>
        <a:ln w="57150">
          <a:solidFill>
            <a:srgbClr val="92D050"/>
          </a:solidFill>
        </a:ln>
      </dgm:spPr>
      <dgm:t>
        <a:bodyPr/>
        <a:lstStyle/>
        <a:p>
          <a:r>
            <a:rPr lang="fa-IR" b="1" dirty="0" smtClean="0">
              <a:solidFill>
                <a:sysClr val="windowText" lastClr="000000"/>
              </a:solidFill>
            </a:rPr>
            <a:t>ارتباطات متعصبانه</a:t>
          </a:r>
          <a:endParaRPr lang="en-US" b="1" dirty="0">
            <a:solidFill>
              <a:sysClr val="windowText" lastClr="000000"/>
            </a:solidFill>
          </a:endParaRPr>
        </a:p>
      </dgm:t>
    </dgm:pt>
    <dgm:pt modelId="{FEE10161-4600-41AA-85B2-71C7DD65B03B}" type="parTrans" cxnId="{52243B30-4B14-4A1C-B224-273849DFD38A}">
      <dgm:prSet/>
      <dgm:spPr/>
      <dgm:t>
        <a:bodyPr/>
        <a:lstStyle/>
        <a:p>
          <a:endParaRPr lang="en-US" b="1"/>
        </a:p>
      </dgm:t>
    </dgm:pt>
    <dgm:pt modelId="{8E96CD48-5803-4A64-81DF-C56DF02A0E7A}" type="sibTrans" cxnId="{52243B30-4B14-4A1C-B224-273849DFD38A}">
      <dgm:prSet/>
      <dgm:spPr/>
      <dgm:t>
        <a:bodyPr/>
        <a:lstStyle/>
        <a:p>
          <a:endParaRPr lang="en-US" b="1"/>
        </a:p>
      </dgm:t>
    </dgm:pt>
    <dgm:pt modelId="{5DA2A047-83B5-4AF6-B75C-6607F30D309F}">
      <dgm:prSet phldrT="[Text]">
        <dgm:style>
          <a:lnRef idx="1">
            <a:schemeClr val="accent6"/>
          </a:lnRef>
          <a:fillRef idx="2">
            <a:schemeClr val="accent6"/>
          </a:fillRef>
          <a:effectRef idx="1">
            <a:schemeClr val="accent6"/>
          </a:effectRef>
          <a:fontRef idx="minor">
            <a:schemeClr val="dk1"/>
          </a:fontRef>
        </dgm:style>
      </dgm:prSet>
      <dgm:spPr>
        <a:solidFill>
          <a:schemeClr val="bg1"/>
        </a:solidFill>
        <a:ln w="57150">
          <a:solidFill>
            <a:srgbClr val="0000FF"/>
          </a:solidFill>
        </a:ln>
      </dgm:spPr>
      <dgm:t>
        <a:bodyPr/>
        <a:lstStyle/>
        <a:p>
          <a:r>
            <a:rPr lang="fa-IR" b="1" dirty="0" smtClean="0"/>
            <a:t>ارتباطات در ارزیابی افراد</a:t>
          </a:r>
          <a:endParaRPr lang="en-US" b="1" dirty="0"/>
        </a:p>
      </dgm:t>
    </dgm:pt>
    <dgm:pt modelId="{6683B7CC-5261-4DCC-99D7-95C1DD3DB57E}" type="parTrans" cxnId="{A0131FE3-88F0-4F3C-A4B4-0FF35EF867CF}">
      <dgm:prSet/>
      <dgm:spPr/>
      <dgm:t>
        <a:bodyPr/>
        <a:lstStyle/>
        <a:p>
          <a:endParaRPr lang="en-US" b="1"/>
        </a:p>
      </dgm:t>
    </dgm:pt>
    <dgm:pt modelId="{352C3F62-B7C5-4CE6-936E-BAF2EDBE4740}" type="sibTrans" cxnId="{A0131FE3-88F0-4F3C-A4B4-0FF35EF867CF}">
      <dgm:prSet/>
      <dgm:spPr/>
      <dgm:t>
        <a:bodyPr/>
        <a:lstStyle/>
        <a:p>
          <a:endParaRPr lang="en-US" b="1"/>
        </a:p>
      </dgm:t>
    </dgm:pt>
    <dgm:pt modelId="{4B1CFA6B-EF84-4168-A3FA-F3ED8DF21C8A}">
      <dgm:prSet phldrT="[Text]">
        <dgm:style>
          <a:lnRef idx="1">
            <a:schemeClr val="accent3"/>
          </a:lnRef>
          <a:fillRef idx="2">
            <a:schemeClr val="accent3"/>
          </a:fillRef>
          <a:effectRef idx="1">
            <a:schemeClr val="accent3"/>
          </a:effectRef>
          <a:fontRef idx="minor">
            <a:schemeClr val="dk1"/>
          </a:fontRef>
        </dgm:style>
      </dgm:prSet>
      <dgm:spPr>
        <a:solidFill>
          <a:schemeClr val="bg1"/>
        </a:solidFill>
        <a:ln w="57150">
          <a:solidFill>
            <a:srgbClr val="FFFF00"/>
          </a:solidFill>
        </a:ln>
      </dgm:spPr>
      <dgm:t>
        <a:bodyPr/>
        <a:lstStyle/>
        <a:p>
          <a:r>
            <a:rPr lang="fa-IR" b="1" dirty="0" smtClean="0"/>
            <a:t>ارتباطات دغلکارانه</a:t>
          </a:r>
          <a:endParaRPr lang="en-US" b="1" dirty="0"/>
        </a:p>
      </dgm:t>
    </dgm:pt>
    <dgm:pt modelId="{E4CEBCA0-E2D2-4CAD-A28C-8BB536B9E6F8}" type="parTrans" cxnId="{6C1CF85D-A164-4143-ABE6-6EA4D3B427F0}">
      <dgm:prSet/>
      <dgm:spPr/>
      <dgm:t>
        <a:bodyPr/>
        <a:lstStyle/>
        <a:p>
          <a:endParaRPr lang="en-US" b="1"/>
        </a:p>
      </dgm:t>
    </dgm:pt>
    <dgm:pt modelId="{32B820CF-27D7-44ED-8564-B49F5B4DBE19}" type="sibTrans" cxnId="{6C1CF85D-A164-4143-ABE6-6EA4D3B427F0}">
      <dgm:prSet/>
      <dgm:spPr/>
      <dgm:t>
        <a:bodyPr/>
        <a:lstStyle/>
        <a:p>
          <a:endParaRPr lang="en-US" b="1"/>
        </a:p>
      </dgm:t>
    </dgm:pt>
    <dgm:pt modelId="{009E4EFE-4D0B-4558-A07B-FD35C34C9F88}">
      <dgm:prSet phldrT="[Text]">
        <dgm:style>
          <a:lnRef idx="1">
            <a:schemeClr val="accent4"/>
          </a:lnRef>
          <a:fillRef idx="2">
            <a:schemeClr val="accent4"/>
          </a:fillRef>
          <a:effectRef idx="1">
            <a:schemeClr val="accent4"/>
          </a:effectRef>
          <a:fontRef idx="minor">
            <a:schemeClr val="dk1"/>
          </a:fontRef>
        </dgm:style>
      </dgm:prSet>
      <dgm:spPr>
        <a:solidFill>
          <a:schemeClr val="bg1"/>
        </a:solidFill>
        <a:ln w="57150">
          <a:solidFill>
            <a:srgbClr val="FF0000"/>
          </a:solidFill>
        </a:ln>
      </dgm:spPr>
      <dgm:t>
        <a:bodyPr/>
        <a:lstStyle/>
        <a:p>
          <a:r>
            <a:rPr lang="fa-IR" b="1" dirty="0" smtClean="0"/>
            <a:t>ارتباطاتی که دلالت بر برتری می کند</a:t>
          </a:r>
          <a:endParaRPr lang="en-US" b="1" dirty="0"/>
        </a:p>
      </dgm:t>
    </dgm:pt>
    <dgm:pt modelId="{5350D620-7996-49A5-B204-705F85A0A3EC}" type="parTrans" cxnId="{41E7C34B-DF3B-48DB-8461-22C12AE24686}">
      <dgm:prSet/>
      <dgm:spPr/>
      <dgm:t>
        <a:bodyPr/>
        <a:lstStyle/>
        <a:p>
          <a:endParaRPr lang="en-US" b="1"/>
        </a:p>
      </dgm:t>
    </dgm:pt>
    <dgm:pt modelId="{393030E0-7F3B-48D4-A6EC-F6BEFAF641CC}" type="sibTrans" cxnId="{41E7C34B-DF3B-48DB-8461-22C12AE24686}">
      <dgm:prSet/>
      <dgm:spPr/>
      <dgm:t>
        <a:bodyPr/>
        <a:lstStyle/>
        <a:p>
          <a:endParaRPr lang="en-US" b="1"/>
        </a:p>
      </dgm:t>
    </dgm:pt>
    <dgm:pt modelId="{69ECA0F3-1244-40CC-9BA5-0EEE4EF6A57D}" type="pres">
      <dgm:prSet presAssocID="{011FDF22-126A-4E29-A9EF-175669060404}" presName="matrix" presStyleCnt="0">
        <dgm:presLayoutVars>
          <dgm:chMax val="1"/>
          <dgm:dir/>
          <dgm:resizeHandles val="exact"/>
        </dgm:presLayoutVars>
      </dgm:prSet>
      <dgm:spPr/>
      <dgm:t>
        <a:bodyPr/>
        <a:lstStyle/>
        <a:p>
          <a:endParaRPr lang="en-US"/>
        </a:p>
      </dgm:t>
    </dgm:pt>
    <dgm:pt modelId="{61DDCF97-9B81-4764-8718-146F74DA0A30}" type="pres">
      <dgm:prSet presAssocID="{011FDF22-126A-4E29-A9EF-175669060404}" presName="diamond" presStyleLbl="bgShp" presStyleIdx="0" presStyleCnt="1">
        <dgm:style>
          <a:lnRef idx="2">
            <a:schemeClr val="dk1"/>
          </a:lnRef>
          <a:fillRef idx="1">
            <a:schemeClr val="lt1"/>
          </a:fillRef>
          <a:effectRef idx="0">
            <a:schemeClr val="dk1"/>
          </a:effectRef>
          <a:fontRef idx="minor">
            <a:schemeClr val="dk1"/>
          </a:fontRef>
        </dgm:style>
      </dgm:prSet>
      <dgm:spPr>
        <a:ln w="76200">
          <a:solidFill>
            <a:srgbClr val="FF0000"/>
          </a:solidFill>
        </a:ln>
        <a:effectLst>
          <a:glow rad="63500">
            <a:schemeClr val="tx1">
              <a:lumMod val="95000"/>
              <a:lumOff val="5000"/>
              <a:alpha val="40000"/>
            </a:schemeClr>
          </a:glow>
          <a:innerShdw blurRad="114300">
            <a:prstClr val="black"/>
          </a:innerShdw>
        </a:effectLst>
      </dgm:spPr>
      <dgm:t>
        <a:bodyPr/>
        <a:lstStyle/>
        <a:p>
          <a:pPr rtl="1"/>
          <a:endParaRPr lang="fa-IR"/>
        </a:p>
      </dgm:t>
    </dgm:pt>
    <dgm:pt modelId="{0E3040D5-D5EF-4A09-8A2C-912A10CB3204}" type="pres">
      <dgm:prSet presAssocID="{011FDF22-126A-4E29-A9EF-175669060404}" presName="quad1" presStyleLbl="node1" presStyleIdx="0" presStyleCnt="4" custLinFactNeighborX="-289">
        <dgm:presLayoutVars>
          <dgm:chMax val="0"/>
          <dgm:chPref val="0"/>
          <dgm:bulletEnabled val="1"/>
        </dgm:presLayoutVars>
      </dgm:prSet>
      <dgm:spPr/>
      <dgm:t>
        <a:bodyPr/>
        <a:lstStyle/>
        <a:p>
          <a:endParaRPr lang="en-US"/>
        </a:p>
      </dgm:t>
    </dgm:pt>
    <dgm:pt modelId="{FD510A60-2FF3-4521-A217-B649A5FFBE65}" type="pres">
      <dgm:prSet presAssocID="{011FDF22-126A-4E29-A9EF-175669060404}" presName="quad2" presStyleLbl="node1" presStyleIdx="1" presStyleCnt="4" custLinFactNeighborX="290">
        <dgm:presLayoutVars>
          <dgm:chMax val="0"/>
          <dgm:chPref val="0"/>
          <dgm:bulletEnabled val="1"/>
        </dgm:presLayoutVars>
      </dgm:prSet>
      <dgm:spPr/>
      <dgm:t>
        <a:bodyPr/>
        <a:lstStyle/>
        <a:p>
          <a:endParaRPr lang="en-US"/>
        </a:p>
      </dgm:t>
    </dgm:pt>
    <dgm:pt modelId="{FFA104E4-8B73-4D61-AFF7-A09E1D737567}" type="pres">
      <dgm:prSet presAssocID="{011FDF22-126A-4E29-A9EF-175669060404}" presName="quad3" presStyleLbl="node1" presStyleIdx="2" presStyleCnt="4" custLinFactNeighborX="-289">
        <dgm:presLayoutVars>
          <dgm:chMax val="0"/>
          <dgm:chPref val="0"/>
          <dgm:bulletEnabled val="1"/>
        </dgm:presLayoutVars>
      </dgm:prSet>
      <dgm:spPr/>
      <dgm:t>
        <a:bodyPr/>
        <a:lstStyle/>
        <a:p>
          <a:endParaRPr lang="en-US"/>
        </a:p>
      </dgm:t>
    </dgm:pt>
    <dgm:pt modelId="{EE281472-A642-4927-813D-379A2649C1F2}" type="pres">
      <dgm:prSet presAssocID="{011FDF22-126A-4E29-A9EF-175669060404}" presName="quad4" presStyleLbl="node1" presStyleIdx="3" presStyleCnt="4" custLinFactNeighborX="290">
        <dgm:presLayoutVars>
          <dgm:chMax val="0"/>
          <dgm:chPref val="0"/>
          <dgm:bulletEnabled val="1"/>
        </dgm:presLayoutVars>
      </dgm:prSet>
      <dgm:spPr/>
      <dgm:t>
        <a:bodyPr/>
        <a:lstStyle/>
        <a:p>
          <a:endParaRPr lang="en-US"/>
        </a:p>
      </dgm:t>
    </dgm:pt>
  </dgm:ptLst>
  <dgm:cxnLst>
    <dgm:cxn modelId="{E821B0E7-A135-4CE9-867D-37DD065F45DC}" type="presOf" srcId="{5DA2A047-83B5-4AF6-B75C-6607F30D309F}" destId="{FD510A60-2FF3-4521-A217-B649A5FFBE65}" srcOrd="0" destOrd="0" presId="urn:microsoft.com/office/officeart/2005/8/layout/matrix3"/>
    <dgm:cxn modelId="{52243B30-4B14-4A1C-B224-273849DFD38A}" srcId="{011FDF22-126A-4E29-A9EF-175669060404}" destId="{3B917B8A-9B29-4711-9A07-A1B2500AFE78}" srcOrd="0" destOrd="0" parTransId="{FEE10161-4600-41AA-85B2-71C7DD65B03B}" sibTransId="{8E96CD48-5803-4A64-81DF-C56DF02A0E7A}"/>
    <dgm:cxn modelId="{6C1CF85D-A164-4143-ABE6-6EA4D3B427F0}" srcId="{011FDF22-126A-4E29-A9EF-175669060404}" destId="{4B1CFA6B-EF84-4168-A3FA-F3ED8DF21C8A}" srcOrd="2" destOrd="0" parTransId="{E4CEBCA0-E2D2-4CAD-A28C-8BB536B9E6F8}" sibTransId="{32B820CF-27D7-44ED-8564-B49F5B4DBE19}"/>
    <dgm:cxn modelId="{003182D3-F727-4A20-91C8-59A1968EACD7}" type="presOf" srcId="{3B917B8A-9B29-4711-9A07-A1B2500AFE78}" destId="{0E3040D5-D5EF-4A09-8A2C-912A10CB3204}" srcOrd="0" destOrd="0" presId="urn:microsoft.com/office/officeart/2005/8/layout/matrix3"/>
    <dgm:cxn modelId="{71FA6B94-C0BF-40BD-926F-F67AC60F7BD2}" type="presOf" srcId="{009E4EFE-4D0B-4558-A07B-FD35C34C9F88}" destId="{EE281472-A642-4927-813D-379A2649C1F2}" srcOrd="0" destOrd="0" presId="urn:microsoft.com/office/officeart/2005/8/layout/matrix3"/>
    <dgm:cxn modelId="{A0131FE3-88F0-4F3C-A4B4-0FF35EF867CF}" srcId="{011FDF22-126A-4E29-A9EF-175669060404}" destId="{5DA2A047-83B5-4AF6-B75C-6607F30D309F}" srcOrd="1" destOrd="0" parTransId="{6683B7CC-5261-4DCC-99D7-95C1DD3DB57E}" sibTransId="{352C3F62-B7C5-4CE6-936E-BAF2EDBE4740}"/>
    <dgm:cxn modelId="{A02EBC16-0AFF-4DF6-8C39-BAAD3535A67A}" type="presOf" srcId="{4B1CFA6B-EF84-4168-A3FA-F3ED8DF21C8A}" destId="{FFA104E4-8B73-4D61-AFF7-A09E1D737567}" srcOrd="0" destOrd="0" presId="urn:microsoft.com/office/officeart/2005/8/layout/matrix3"/>
    <dgm:cxn modelId="{4BDB95FD-00D4-452E-8027-48F7046B0FC5}" type="presOf" srcId="{011FDF22-126A-4E29-A9EF-175669060404}" destId="{69ECA0F3-1244-40CC-9BA5-0EEE4EF6A57D}" srcOrd="0" destOrd="0" presId="urn:microsoft.com/office/officeart/2005/8/layout/matrix3"/>
    <dgm:cxn modelId="{41E7C34B-DF3B-48DB-8461-22C12AE24686}" srcId="{011FDF22-126A-4E29-A9EF-175669060404}" destId="{009E4EFE-4D0B-4558-A07B-FD35C34C9F88}" srcOrd="3" destOrd="0" parTransId="{5350D620-7996-49A5-B204-705F85A0A3EC}" sibTransId="{393030E0-7F3B-48D4-A6EC-F6BEFAF641CC}"/>
    <dgm:cxn modelId="{E611AA75-D683-42ED-A50E-59F058E9CEF3}" type="presParOf" srcId="{69ECA0F3-1244-40CC-9BA5-0EEE4EF6A57D}" destId="{61DDCF97-9B81-4764-8718-146F74DA0A30}" srcOrd="0" destOrd="0" presId="urn:microsoft.com/office/officeart/2005/8/layout/matrix3"/>
    <dgm:cxn modelId="{A5D58652-7ACF-4A70-8BDA-4AF513BC3EE8}" type="presParOf" srcId="{69ECA0F3-1244-40CC-9BA5-0EEE4EF6A57D}" destId="{0E3040D5-D5EF-4A09-8A2C-912A10CB3204}" srcOrd="1" destOrd="0" presId="urn:microsoft.com/office/officeart/2005/8/layout/matrix3"/>
    <dgm:cxn modelId="{2D3E2D31-C345-4C7E-9EBC-A7D923C08099}" type="presParOf" srcId="{69ECA0F3-1244-40CC-9BA5-0EEE4EF6A57D}" destId="{FD510A60-2FF3-4521-A217-B649A5FFBE65}" srcOrd="2" destOrd="0" presId="urn:microsoft.com/office/officeart/2005/8/layout/matrix3"/>
    <dgm:cxn modelId="{4D77EE0C-9766-43F0-821A-180A27E37CF6}" type="presParOf" srcId="{69ECA0F3-1244-40CC-9BA5-0EEE4EF6A57D}" destId="{FFA104E4-8B73-4D61-AFF7-A09E1D737567}" srcOrd="3" destOrd="0" presId="urn:microsoft.com/office/officeart/2005/8/layout/matrix3"/>
    <dgm:cxn modelId="{B5E04736-CA56-4B26-8551-20031F13BC94}" type="presParOf" srcId="{69ECA0F3-1244-40CC-9BA5-0EEE4EF6A57D}" destId="{EE281472-A642-4927-813D-379A2649C1F2}"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74B628-57BD-4A09-981A-E734A1C0B130}" type="doc">
      <dgm:prSet loTypeId="urn:microsoft.com/office/officeart/2005/8/layout/radial1" loCatId="cycle" qsTypeId="urn:microsoft.com/office/officeart/2005/8/quickstyle/simple3" qsCatId="simple" csTypeId="urn:microsoft.com/office/officeart/2005/8/colors/colorful3" csCatId="colorful" phldr="1"/>
      <dgm:spPr/>
      <dgm:t>
        <a:bodyPr/>
        <a:lstStyle/>
        <a:p>
          <a:endParaRPr lang="en-US"/>
        </a:p>
      </dgm:t>
    </dgm:pt>
    <dgm:pt modelId="{B0BC4951-6A00-4C7A-B063-693EF0205097}">
      <dgm:prSet phldrT="[Text]" custT="1"/>
      <dgm:spPr/>
      <dgm:t>
        <a:bodyPr/>
        <a:lstStyle/>
        <a:p>
          <a:r>
            <a:rPr lang="ar-SA" sz="1600" b="1" i="0" dirty="0" smtClean="0">
              <a:cs typeface="Titr" pitchFamily="2" charset="-78"/>
            </a:rPr>
            <a:t>ويژگي هاي ارتباطات موثر </a:t>
          </a:r>
          <a:endParaRPr lang="en-US" sz="1600" i="0" dirty="0"/>
        </a:p>
      </dgm:t>
    </dgm:pt>
    <dgm:pt modelId="{7C2D9210-2C73-4533-8795-E541F52AECB5}" type="parTrans" cxnId="{702D2163-6494-4628-B981-8391A4343AC4}">
      <dgm:prSet/>
      <dgm:spPr/>
      <dgm:t>
        <a:bodyPr/>
        <a:lstStyle/>
        <a:p>
          <a:endParaRPr lang="en-US"/>
        </a:p>
      </dgm:t>
    </dgm:pt>
    <dgm:pt modelId="{E7009508-D9FF-4DE4-953A-6ECF29DF4AC4}" type="sibTrans" cxnId="{702D2163-6494-4628-B981-8391A4343AC4}">
      <dgm:prSet/>
      <dgm:spPr/>
      <dgm:t>
        <a:bodyPr/>
        <a:lstStyle/>
        <a:p>
          <a:endParaRPr lang="en-US"/>
        </a:p>
      </dgm:t>
    </dgm:pt>
    <dgm:pt modelId="{461445A3-15CA-4A3D-865D-120DBF7EE070}">
      <dgm:prSet phldrT="[Text]" custT="1"/>
      <dgm:spPr>
        <a:solidFill>
          <a:schemeClr val="bg1"/>
        </a:solidFill>
        <a:ln>
          <a:solidFill>
            <a:srgbClr val="FF0000"/>
          </a:solidFill>
        </a:ln>
      </dgm:spPr>
      <dgm:t>
        <a:bodyPr/>
        <a:lstStyle/>
        <a:p>
          <a:r>
            <a:rPr lang="fa-IR" sz="1050" b="1" dirty="0" smtClean="0">
              <a:cs typeface="B Nazanin" pitchFamily="2" charset="-78"/>
            </a:rPr>
            <a:t>۱-</a:t>
          </a:r>
          <a:r>
            <a:rPr lang="ar-SA" sz="1050" b="1" dirty="0" smtClean="0">
              <a:cs typeface="B Nazanin" pitchFamily="2" charset="-78"/>
            </a:rPr>
            <a:t>اصل هم سطح شدن</a:t>
          </a:r>
          <a:endParaRPr lang="en-US" sz="1050" dirty="0">
            <a:cs typeface="B Nazanin" pitchFamily="2" charset="-78"/>
          </a:endParaRPr>
        </a:p>
      </dgm:t>
    </dgm:pt>
    <dgm:pt modelId="{7B1C0DAE-1831-4956-95FD-0593E3E0FDEE}" type="parTrans" cxnId="{55978C32-3513-4B94-899D-241C5E95C1B5}">
      <dgm:prSet/>
      <dgm:spPr>
        <a:ln>
          <a:solidFill>
            <a:srgbClr val="0000FF"/>
          </a:solidFill>
        </a:ln>
      </dgm:spPr>
      <dgm:t>
        <a:bodyPr/>
        <a:lstStyle/>
        <a:p>
          <a:endParaRPr lang="en-US"/>
        </a:p>
      </dgm:t>
    </dgm:pt>
    <dgm:pt modelId="{F3E3CDC5-56CC-47A9-A924-639EAB63E2B5}" type="sibTrans" cxnId="{55978C32-3513-4B94-899D-241C5E95C1B5}">
      <dgm:prSet/>
      <dgm:spPr/>
      <dgm:t>
        <a:bodyPr/>
        <a:lstStyle/>
        <a:p>
          <a:endParaRPr lang="en-US"/>
        </a:p>
      </dgm:t>
    </dgm:pt>
    <dgm:pt modelId="{5FA33D32-C075-48E1-8D3F-A89A3ECE2BCC}">
      <dgm:prSet phldrT="[Text]" custT="1"/>
      <dgm:spPr>
        <a:solidFill>
          <a:schemeClr val="bg1"/>
        </a:solidFill>
        <a:ln>
          <a:solidFill>
            <a:srgbClr val="FF0000"/>
          </a:solidFill>
        </a:ln>
      </dgm:spPr>
      <dgm:t>
        <a:bodyPr/>
        <a:lstStyle/>
        <a:p>
          <a:r>
            <a:rPr lang="fa-IR" sz="1000" b="1" smtClean="0">
              <a:cs typeface="B Nazanin" pitchFamily="2" charset="-78"/>
            </a:rPr>
            <a:t>۲-</a:t>
          </a:r>
          <a:r>
            <a:rPr lang="ar-SA" sz="1000" b="1" smtClean="0">
              <a:cs typeface="B Nazanin" pitchFamily="2" charset="-78"/>
            </a:rPr>
            <a:t>اصل توجه به وجوه مشترک</a:t>
          </a:r>
          <a:endParaRPr lang="en-US" sz="1000" dirty="0">
            <a:cs typeface="B Nazanin" pitchFamily="2" charset="-78"/>
          </a:endParaRPr>
        </a:p>
      </dgm:t>
    </dgm:pt>
    <dgm:pt modelId="{E61C25A4-6C66-45C1-BC2D-DB2F2A4A5599}" type="parTrans" cxnId="{14F8BBA1-C71C-48B2-9F1C-3C372A5A5C76}">
      <dgm:prSet/>
      <dgm:spPr>
        <a:ln>
          <a:solidFill>
            <a:srgbClr val="0000FF"/>
          </a:solidFill>
        </a:ln>
      </dgm:spPr>
      <dgm:t>
        <a:bodyPr/>
        <a:lstStyle/>
        <a:p>
          <a:endParaRPr lang="en-US"/>
        </a:p>
      </dgm:t>
    </dgm:pt>
    <dgm:pt modelId="{EBA74C8E-116C-4D00-9A13-8967E3956E30}" type="sibTrans" cxnId="{14F8BBA1-C71C-48B2-9F1C-3C372A5A5C76}">
      <dgm:prSet/>
      <dgm:spPr/>
      <dgm:t>
        <a:bodyPr/>
        <a:lstStyle/>
        <a:p>
          <a:endParaRPr lang="en-US"/>
        </a:p>
      </dgm:t>
    </dgm:pt>
    <dgm:pt modelId="{FB24722E-D171-47B0-BB03-5937D83C0BFE}">
      <dgm:prSet phldrT="[Text]" custT="1"/>
      <dgm:spPr>
        <a:solidFill>
          <a:schemeClr val="bg1"/>
        </a:solidFill>
        <a:ln>
          <a:solidFill>
            <a:srgbClr val="FF0000"/>
          </a:solidFill>
        </a:ln>
      </dgm:spPr>
      <dgm:t>
        <a:bodyPr/>
        <a:lstStyle/>
        <a:p>
          <a:r>
            <a:rPr lang="fa-IR" sz="1000" b="1" dirty="0" smtClean="0">
              <a:cs typeface="B Nazanin" pitchFamily="2" charset="-78"/>
            </a:rPr>
            <a:t>۳-</a:t>
          </a:r>
          <a:r>
            <a:rPr lang="ar-SA" sz="1000" b="1" dirty="0" smtClean="0">
              <a:cs typeface="B Nazanin" pitchFamily="2" charset="-78"/>
            </a:rPr>
            <a:t>اصل توجه به راههای مختلف</a:t>
          </a:r>
          <a:endParaRPr lang="en-US" sz="1000" dirty="0">
            <a:cs typeface="B Nazanin" pitchFamily="2" charset="-78"/>
          </a:endParaRPr>
        </a:p>
      </dgm:t>
    </dgm:pt>
    <dgm:pt modelId="{0F20E3D9-E169-4064-A63E-40A6E4844835}" type="parTrans" cxnId="{D5E756F5-9F78-4A45-8DB4-2313F769AB2B}">
      <dgm:prSet/>
      <dgm:spPr>
        <a:ln>
          <a:solidFill>
            <a:srgbClr val="0000FF"/>
          </a:solidFill>
        </a:ln>
      </dgm:spPr>
      <dgm:t>
        <a:bodyPr/>
        <a:lstStyle/>
        <a:p>
          <a:endParaRPr lang="en-US"/>
        </a:p>
      </dgm:t>
    </dgm:pt>
    <dgm:pt modelId="{8C9EBD19-49C1-4B74-AAA8-6C19A70398DA}" type="sibTrans" cxnId="{D5E756F5-9F78-4A45-8DB4-2313F769AB2B}">
      <dgm:prSet/>
      <dgm:spPr/>
      <dgm:t>
        <a:bodyPr/>
        <a:lstStyle/>
        <a:p>
          <a:endParaRPr lang="en-US"/>
        </a:p>
      </dgm:t>
    </dgm:pt>
    <dgm:pt modelId="{950F2570-E3D2-493E-B135-3174F8B5CF1A}">
      <dgm:prSet phldrT="[Text]" custT="1"/>
      <dgm:spPr>
        <a:solidFill>
          <a:schemeClr val="bg1"/>
        </a:solidFill>
        <a:ln>
          <a:solidFill>
            <a:srgbClr val="FF0000"/>
          </a:solidFill>
        </a:ln>
      </dgm:spPr>
      <dgm:t>
        <a:bodyPr/>
        <a:lstStyle/>
        <a:p>
          <a:r>
            <a:rPr lang="fa-IR" sz="1050" b="1" dirty="0" smtClean="0">
              <a:cs typeface="B Nazanin" pitchFamily="2" charset="-78"/>
            </a:rPr>
            <a:t>۴-</a:t>
          </a:r>
          <a:r>
            <a:rPr lang="ar-SA" sz="1050" b="1" dirty="0" smtClean="0">
              <a:cs typeface="B Nazanin" pitchFamily="2" charset="-78"/>
            </a:rPr>
            <a:t>اصل انعطاف پذيری</a:t>
          </a:r>
          <a:endParaRPr lang="en-US" sz="1050" dirty="0">
            <a:cs typeface="B Nazanin" pitchFamily="2" charset="-78"/>
          </a:endParaRPr>
        </a:p>
      </dgm:t>
    </dgm:pt>
    <dgm:pt modelId="{C5C7C3B2-5221-440A-B8BF-50F0A3D084D8}" type="parTrans" cxnId="{048BC4C6-9B1C-4629-BD20-4F22E238CDFE}">
      <dgm:prSet/>
      <dgm:spPr>
        <a:ln>
          <a:solidFill>
            <a:srgbClr val="0000FF"/>
          </a:solidFill>
        </a:ln>
      </dgm:spPr>
      <dgm:t>
        <a:bodyPr/>
        <a:lstStyle/>
        <a:p>
          <a:endParaRPr lang="en-US"/>
        </a:p>
      </dgm:t>
    </dgm:pt>
    <dgm:pt modelId="{F2950281-7B1B-4398-ACFA-36D91D554BC4}" type="sibTrans" cxnId="{048BC4C6-9B1C-4629-BD20-4F22E238CDFE}">
      <dgm:prSet/>
      <dgm:spPr/>
      <dgm:t>
        <a:bodyPr/>
        <a:lstStyle/>
        <a:p>
          <a:endParaRPr lang="en-US"/>
        </a:p>
      </dgm:t>
    </dgm:pt>
    <dgm:pt modelId="{144038E4-8AD1-454C-B1BE-50C149470703}">
      <dgm:prSet phldrT="[Text]" custT="1"/>
      <dgm:spPr>
        <a:solidFill>
          <a:schemeClr val="bg1"/>
        </a:solidFill>
        <a:ln>
          <a:solidFill>
            <a:srgbClr val="FF0000"/>
          </a:solidFill>
        </a:ln>
      </dgm:spPr>
      <dgm:t>
        <a:bodyPr/>
        <a:lstStyle/>
        <a:p>
          <a:r>
            <a:rPr lang="fa-IR" sz="1050" b="1" dirty="0" smtClean="0">
              <a:cs typeface="B Nazanin" pitchFamily="2" charset="-78"/>
            </a:rPr>
            <a:t>۱۳-</a:t>
          </a:r>
          <a:r>
            <a:rPr lang="ar-SA" sz="1050" b="1" dirty="0" smtClean="0">
              <a:cs typeface="B Nazanin" pitchFamily="2" charset="-78"/>
            </a:rPr>
            <a:t>اصل متقاعد سازی </a:t>
          </a:r>
          <a:endParaRPr lang="en-US" sz="1050" dirty="0">
            <a:cs typeface="B Nazanin" pitchFamily="2" charset="-78"/>
          </a:endParaRPr>
        </a:p>
      </dgm:t>
    </dgm:pt>
    <dgm:pt modelId="{BE18D140-CAEF-4ED4-91D8-420C4F517CC2}" type="parTrans" cxnId="{BCB6CFDE-ECEA-4633-97DB-01A88B9AB743}">
      <dgm:prSet/>
      <dgm:spPr>
        <a:ln>
          <a:solidFill>
            <a:srgbClr val="0000FF"/>
          </a:solidFill>
        </a:ln>
      </dgm:spPr>
      <dgm:t>
        <a:bodyPr/>
        <a:lstStyle/>
        <a:p>
          <a:endParaRPr lang="en-US"/>
        </a:p>
      </dgm:t>
    </dgm:pt>
    <dgm:pt modelId="{47F465FB-24B3-4CD6-AF23-338DC4D2A559}" type="sibTrans" cxnId="{BCB6CFDE-ECEA-4633-97DB-01A88B9AB743}">
      <dgm:prSet/>
      <dgm:spPr/>
      <dgm:t>
        <a:bodyPr/>
        <a:lstStyle/>
        <a:p>
          <a:endParaRPr lang="en-US"/>
        </a:p>
      </dgm:t>
    </dgm:pt>
    <dgm:pt modelId="{929460A6-69E9-4DD2-AB60-57BCB50A5D0E}">
      <dgm:prSet phldrT="[Text]" custT="1"/>
      <dgm:spPr>
        <a:solidFill>
          <a:schemeClr val="bg1"/>
        </a:solidFill>
        <a:ln>
          <a:solidFill>
            <a:srgbClr val="FF0000"/>
          </a:solidFill>
        </a:ln>
      </dgm:spPr>
      <dgm:t>
        <a:bodyPr/>
        <a:lstStyle/>
        <a:p>
          <a:r>
            <a:rPr lang="fa-IR" sz="1050" b="1" dirty="0" smtClean="0">
              <a:cs typeface="B Nazanin" pitchFamily="2" charset="-78"/>
            </a:rPr>
            <a:t>۵- </a:t>
          </a:r>
          <a:r>
            <a:rPr lang="ar-SA" sz="1050" b="1" dirty="0" smtClean="0">
              <a:cs typeface="B Nazanin" pitchFamily="2" charset="-78"/>
            </a:rPr>
            <a:t>اصل همگام شدن</a:t>
          </a:r>
          <a:endParaRPr lang="en-US" sz="1050" dirty="0">
            <a:cs typeface="B Nazanin" pitchFamily="2" charset="-78"/>
          </a:endParaRPr>
        </a:p>
      </dgm:t>
    </dgm:pt>
    <dgm:pt modelId="{C50958E1-17B3-4654-AD2F-42E2E0788664}" type="parTrans" cxnId="{B90D1BF3-1C24-47DD-BEA8-EBA20314AEE6}">
      <dgm:prSet/>
      <dgm:spPr>
        <a:ln>
          <a:solidFill>
            <a:srgbClr val="0000FF"/>
          </a:solidFill>
        </a:ln>
      </dgm:spPr>
      <dgm:t>
        <a:bodyPr/>
        <a:lstStyle/>
        <a:p>
          <a:endParaRPr lang="en-US"/>
        </a:p>
      </dgm:t>
    </dgm:pt>
    <dgm:pt modelId="{9AC22050-84D4-41FA-A910-17338967AFE2}" type="sibTrans" cxnId="{B90D1BF3-1C24-47DD-BEA8-EBA20314AEE6}">
      <dgm:prSet/>
      <dgm:spPr/>
      <dgm:t>
        <a:bodyPr/>
        <a:lstStyle/>
        <a:p>
          <a:endParaRPr lang="en-US"/>
        </a:p>
      </dgm:t>
    </dgm:pt>
    <dgm:pt modelId="{034966F4-6004-4612-889B-90ADD1EB041F}">
      <dgm:prSet phldrT="[Text]" custT="1"/>
      <dgm:spPr>
        <a:solidFill>
          <a:schemeClr val="bg1"/>
        </a:solidFill>
        <a:ln>
          <a:solidFill>
            <a:srgbClr val="FF0000"/>
          </a:solidFill>
        </a:ln>
      </dgm:spPr>
      <dgm:t>
        <a:bodyPr/>
        <a:lstStyle/>
        <a:p>
          <a:r>
            <a:rPr lang="fa-IR" sz="1050" b="1" dirty="0" smtClean="0">
              <a:cs typeface="B Nazanin" pitchFamily="2" charset="-78"/>
            </a:rPr>
            <a:t>۶- </a:t>
          </a:r>
          <a:r>
            <a:rPr lang="ar-SA" sz="1050" b="1" dirty="0" smtClean="0">
              <a:cs typeface="B Nazanin" pitchFamily="2" charset="-78"/>
            </a:rPr>
            <a:t>اصل احترام متقابل</a:t>
          </a:r>
          <a:endParaRPr lang="en-US" sz="1050" dirty="0">
            <a:cs typeface="B Nazanin" pitchFamily="2" charset="-78"/>
          </a:endParaRPr>
        </a:p>
      </dgm:t>
    </dgm:pt>
    <dgm:pt modelId="{B935E5E4-E292-442E-A026-2CADA8518282}" type="parTrans" cxnId="{01BF5137-8737-4155-B3D1-5FF1C8872138}">
      <dgm:prSet/>
      <dgm:spPr>
        <a:ln>
          <a:solidFill>
            <a:srgbClr val="0000FF"/>
          </a:solidFill>
        </a:ln>
      </dgm:spPr>
      <dgm:t>
        <a:bodyPr/>
        <a:lstStyle/>
        <a:p>
          <a:endParaRPr lang="en-US"/>
        </a:p>
      </dgm:t>
    </dgm:pt>
    <dgm:pt modelId="{63401681-D9E2-4360-BCC4-691B02A80E68}" type="sibTrans" cxnId="{01BF5137-8737-4155-B3D1-5FF1C8872138}">
      <dgm:prSet/>
      <dgm:spPr/>
      <dgm:t>
        <a:bodyPr/>
        <a:lstStyle/>
        <a:p>
          <a:endParaRPr lang="en-US"/>
        </a:p>
      </dgm:t>
    </dgm:pt>
    <dgm:pt modelId="{97F60E92-FC65-4376-B647-2E017E43D651}">
      <dgm:prSet phldrT="[Text]" custT="1"/>
      <dgm:spPr>
        <a:solidFill>
          <a:schemeClr val="bg1"/>
        </a:solidFill>
        <a:ln>
          <a:solidFill>
            <a:srgbClr val="FF0000"/>
          </a:solidFill>
        </a:ln>
      </dgm:spPr>
      <dgm:t>
        <a:bodyPr/>
        <a:lstStyle/>
        <a:p>
          <a:r>
            <a:rPr lang="fa-IR" sz="1050" b="1" dirty="0" smtClean="0">
              <a:cs typeface="B Nazanin" pitchFamily="2" charset="-78"/>
            </a:rPr>
            <a:t>۷-</a:t>
          </a:r>
          <a:r>
            <a:rPr lang="ar-SA" sz="1050" b="1" dirty="0" smtClean="0">
              <a:cs typeface="B Nazanin" pitchFamily="2" charset="-78"/>
            </a:rPr>
            <a:t>اصل اطمينان</a:t>
          </a:r>
          <a:endParaRPr lang="en-US" sz="1050" dirty="0">
            <a:cs typeface="B Nazanin" pitchFamily="2" charset="-78"/>
          </a:endParaRPr>
        </a:p>
      </dgm:t>
    </dgm:pt>
    <dgm:pt modelId="{2D867B0F-CB4B-4960-9A20-6F96A4236AB3}" type="parTrans" cxnId="{B271CA07-15D7-47D6-8767-CBE9D627342F}">
      <dgm:prSet/>
      <dgm:spPr>
        <a:ln>
          <a:solidFill>
            <a:srgbClr val="0000FF"/>
          </a:solidFill>
        </a:ln>
      </dgm:spPr>
      <dgm:t>
        <a:bodyPr/>
        <a:lstStyle/>
        <a:p>
          <a:endParaRPr lang="en-US"/>
        </a:p>
      </dgm:t>
    </dgm:pt>
    <dgm:pt modelId="{B7E0AEB3-62CD-4241-B370-C15CA6CA8755}" type="sibTrans" cxnId="{B271CA07-15D7-47D6-8767-CBE9D627342F}">
      <dgm:prSet/>
      <dgm:spPr/>
      <dgm:t>
        <a:bodyPr/>
        <a:lstStyle/>
        <a:p>
          <a:endParaRPr lang="en-US"/>
        </a:p>
      </dgm:t>
    </dgm:pt>
    <dgm:pt modelId="{AC71A9E7-6A87-4B02-853E-E3FFBAE92A82}">
      <dgm:prSet phldrT="[Text]" custT="1"/>
      <dgm:spPr>
        <a:solidFill>
          <a:schemeClr val="bg1"/>
        </a:solidFill>
        <a:ln>
          <a:solidFill>
            <a:srgbClr val="FF0000"/>
          </a:solidFill>
        </a:ln>
      </dgm:spPr>
      <dgm:t>
        <a:bodyPr/>
        <a:lstStyle/>
        <a:p>
          <a:r>
            <a:rPr lang="fa-IR" sz="1050" b="1" dirty="0" smtClean="0">
              <a:cs typeface="B Nazanin" pitchFamily="2" charset="-78"/>
            </a:rPr>
            <a:t>۸- </a:t>
          </a:r>
          <a:r>
            <a:rPr lang="ar-SA" sz="1050" b="1" dirty="0" smtClean="0">
              <a:cs typeface="B Nazanin" pitchFamily="2" charset="-78"/>
            </a:rPr>
            <a:t>اصل تفاوتهای فردی</a:t>
          </a:r>
          <a:endParaRPr lang="en-US" sz="1050" dirty="0">
            <a:cs typeface="B Nazanin" pitchFamily="2" charset="-78"/>
          </a:endParaRPr>
        </a:p>
      </dgm:t>
    </dgm:pt>
    <dgm:pt modelId="{8869D8FB-40E4-460B-8A09-F2B986CB6B95}" type="parTrans" cxnId="{9A7ABB08-F394-4745-8191-29702C896768}">
      <dgm:prSet/>
      <dgm:spPr>
        <a:ln>
          <a:solidFill>
            <a:srgbClr val="0000FF"/>
          </a:solidFill>
        </a:ln>
      </dgm:spPr>
      <dgm:t>
        <a:bodyPr/>
        <a:lstStyle/>
        <a:p>
          <a:endParaRPr lang="en-US"/>
        </a:p>
      </dgm:t>
    </dgm:pt>
    <dgm:pt modelId="{73ACDB0F-EE11-4F6B-B57F-19C3CC044353}" type="sibTrans" cxnId="{9A7ABB08-F394-4745-8191-29702C896768}">
      <dgm:prSet/>
      <dgm:spPr/>
      <dgm:t>
        <a:bodyPr/>
        <a:lstStyle/>
        <a:p>
          <a:endParaRPr lang="en-US"/>
        </a:p>
      </dgm:t>
    </dgm:pt>
    <dgm:pt modelId="{50B3073B-BF31-4160-AFDF-4F5B2CB36407}">
      <dgm:prSet phldrT="[Text]" custT="1"/>
      <dgm:spPr>
        <a:solidFill>
          <a:schemeClr val="bg1"/>
        </a:solidFill>
        <a:ln>
          <a:solidFill>
            <a:srgbClr val="FF0000"/>
          </a:solidFill>
        </a:ln>
      </dgm:spPr>
      <dgm:t>
        <a:bodyPr/>
        <a:lstStyle/>
        <a:p>
          <a:r>
            <a:rPr lang="fa-IR" sz="1050" b="1" dirty="0" smtClean="0">
              <a:cs typeface="B Nazanin" pitchFamily="2" charset="-78"/>
            </a:rPr>
            <a:t>۹- </a:t>
          </a:r>
          <a:r>
            <a:rPr lang="ar-SA" sz="1050" b="1" dirty="0" smtClean="0">
              <a:cs typeface="B Nazanin" pitchFamily="2" charset="-78"/>
            </a:rPr>
            <a:t>اصل مقابله به مثل</a:t>
          </a:r>
          <a:endParaRPr lang="en-US" sz="1050" dirty="0">
            <a:cs typeface="B Nazanin" pitchFamily="2" charset="-78"/>
          </a:endParaRPr>
        </a:p>
      </dgm:t>
    </dgm:pt>
    <dgm:pt modelId="{E4B43410-466A-495B-AE7A-92851DA264B4}" type="parTrans" cxnId="{69189FDE-D0CB-4A5B-A40E-DE5922387D16}">
      <dgm:prSet/>
      <dgm:spPr>
        <a:ln>
          <a:solidFill>
            <a:srgbClr val="0000FF"/>
          </a:solidFill>
        </a:ln>
      </dgm:spPr>
      <dgm:t>
        <a:bodyPr/>
        <a:lstStyle/>
        <a:p>
          <a:endParaRPr lang="en-US"/>
        </a:p>
      </dgm:t>
    </dgm:pt>
    <dgm:pt modelId="{E38C719B-77D0-4FF6-ACDD-91513A0DC63A}" type="sibTrans" cxnId="{69189FDE-D0CB-4A5B-A40E-DE5922387D16}">
      <dgm:prSet/>
      <dgm:spPr/>
      <dgm:t>
        <a:bodyPr/>
        <a:lstStyle/>
        <a:p>
          <a:endParaRPr lang="en-US"/>
        </a:p>
      </dgm:t>
    </dgm:pt>
    <dgm:pt modelId="{F99AA869-9127-46E1-A793-57BE013D845E}">
      <dgm:prSet phldrT="[Text]" custT="1"/>
      <dgm:spPr>
        <a:solidFill>
          <a:schemeClr val="bg1"/>
        </a:solidFill>
        <a:ln>
          <a:solidFill>
            <a:srgbClr val="FF0000"/>
          </a:solidFill>
        </a:ln>
      </dgm:spPr>
      <dgm:t>
        <a:bodyPr/>
        <a:lstStyle/>
        <a:p>
          <a:r>
            <a:rPr lang="fa-IR" sz="1000" b="1" dirty="0" smtClean="0">
              <a:cs typeface="B Nazanin" pitchFamily="2" charset="-78"/>
            </a:rPr>
            <a:t>10-</a:t>
          </a:r>
          <a:r>
            <a:rPr lang="ar-SA" sz="1000" b="1" dirty="0" smtClean="0">
              <a:cs typeface="B Nazanin" pitchFamily="2" charset="-78"/>
            </a:rPr>
            <a:t>اصل توجه</a:t>
          </a:r>
          <a:r>
            <a:rPr lang="fa-IR" sz="1000" b="1" dirty="0" smtClean="0">
              <a:cs typeface="B Nazanin" pitchFamily="2" charset="-78"/>
            </a:rPr>
            <a:t> </a:t>
          </a:r>
          <a:r>
            <a:rPr lang="ar-SA" sz="1000" b="1" dirty="0" smtClean="0">
              <a:cs typeface="B Nazanin" pitchFamily="2" charset="-78"/>
            </a:rPr>
            <a:t>به</a:t>
          </a:r>
          <a:r>
            <a:rPr lang="fa-IR" sz="1000" b="1" dirty="0" smtClean="0">
              <a:cs typeface="B Nazanin" pitchFamily="2" charset="-78"/>
            </a:rPr>
            <a:t> </a:t>
          </a:r>
          <a:r>
            <a:rPr lang="ar-SA" sz="1000" b="1" dirty="0" smtClean="0">
              <a:cs typeface="B Nazanin" pitchFamily="2" charset="-78"/>
            </a:rPr>
            <a:t>حسهای مختلف </a:t>
          </a:r>
          <a:endParaRPr lang="en-US" sz="1000" dirty="0">
            <a:cs typeface="B Nazanin" pitchFamily="2" charset="-78"/>
          </a:endParaRPr>
        </a:p>
      </dgm:t>
    </dgm:pt>
    <dgm:pt modelId="{9A7F8DC8-7F62-49EF-8881-3F47DCDD6B23}" type="parTrans" cxnId="{3707DAA3-F08F-4E08-B526-709AE96797D4}">
      <dgm:prSet/>
      <dgm:spPr>
        <a:ln>
          <a:solidFill>
            <a:srgbClr val="0000FF"/>
          </a:solidFill>
        </a:ln>
      </dgm:spPr>
      <dgm:t>
        <a:bodyPr/>
        <a:lstStyle/>
        <a:p>
          <a:endParaRPr lang="en-US"/>
        </a:p>
      </dgm:t>
    </dgm:pt>
    <dgm:pt modelId="{BEBFAABE-1BF8-4566-A6D8-62BF776F04B6}" type="sibTrans" cxnId="{3707DAA3-F08F-4E08-B526-709AE96797D4}">
      <dgm:prSet/>
      <dgm:spPr/>
      <dgm:t>
        <a:bodyPr/>
        <a:lstStyle/>
        <a:p>
          <a:endParaRPr lang="en-US"/>
        </a:p>
      </dgm:t>
    </dgm:pt>
    <dgm:pt modelId="{6A16AEA2-9E3B-4D5E-A7B0-CEA3CB457DCF}">
      <dgm:prSet phldrT="[Text]" custT="1"/>
      <dgm:spPr>
        <a:solidFill>
          <a:schemeClr val="bg1"/>
        </a:solidFill>
        <a:ln>
          <a:solidFill>
            <a:srgbClr val="FF0000"/>
          </a:solidFill>
        </a:ln>
      </dgm:spPr>
      <dgm:t>
        <a:bodyPr/>
        <a:lstStyle/>
        <a:p>
          <a:r>
            <a:rPr lang="fa-IR" sz="1050" b="1" dirty="0" smtClean="0">
              <a:cs typeface="B Nazanin" pitchFamily="2" charset="-78"/>
            </a:rPr>
            <a:t>۱۱-</a:t>
          </a:r>
          <a:r>
            <a:rPr lang="ar-SA" sz="1050" b="1" dirty="0" smtClean="0">
              <a:cs typeface="B Nazanin" pitchFamily="2" charset="-78"/>
            </a:rPr>
            <a:t> اصل نفوذ کلام</a:t>
          </a:r>
          <a:endParaRPr lang="en-US" sz="1050" dirty="0">
            <a:cs typeface="B Nazanin" pitchFamily="2" charset="-78"/>
          </a:endParaRPr>
        </a:p>
      </dgm:t>
    </dgm:pt>
    <dgm:pt modelId="{1ADE962A-7D11-48AA-B288-5AF1815B50ED}" type="parTrans" cxnId="{5E1F8C31-C307-4BBC-8511-CC33650523BA}">
      <dgm:prSet/>
      <dgm:spPr>
        <a:ln>
          <a:solidFill>
            <a:srgbClr val="0000FF"/>
          </a:solidFill>
        </a:ln>
      </dgm:spPr>
      <dgm:t>
        <a:bodyPr/>
        <a:lstStyle/>
        <a:p>
          <a:endParaRPr lang="en-US"/>
        </a:p>
      </dgm:t>
    </dgm:pt>
    <dgm:pt modelId="{C9085D0D-3D6F-497D-A572-4601101D5B08}" type="sibTrans" cxnId="{5E1F8C31-C307-4BBC-8511-CC33650523BA}">
      <dgm:prSet/>
      <dgm:spPr/>
      <dgm:t>
        <a:bodyPr/>
        <a:lstStyle/>
        <a:p>
          <a:endParaRPr lang="en-US"/>
        </a:p>
      </dgm:t>
    </dgm:pt>
    <dgm:pt modelId="{5E585A73-C5A9-4AAB-862D-83395E0FE467}">
      <dgm:prSet phldrT="[Text]" custT="1"/>
      <dgm:spPr>
        <a:solidFill>
          <a:schemeClr val="bg1"/>
        </a:solidFill>
        <a:ln>
          <a:solidFill>
            <a:srgbClr val="FF0000"/>
          </a:solidFill>
        </a:ln>
      </dgm:spPr>
      <dgm:t>
        <a:bodyPr/>
        <a:lstStyle/>
        <a:p>
          <a:r>
            <a:rPr lang="fa-IR" sz="1000" b="1" dirty="0" smtClean="0">
              <a:cs typeface="B Nazanin" pitchFamily="2" charset="-78"/>
            </a:rPr>
            <a:t>۱۲-</a:t>
          </a:r>
          <a:r>
            <a:rPr lang="ar-SA" sz="1000" b="1" dirty="0" smtClean="0">
              <a:cs typeface="B Nazanin" pitchFamily="2" charset="-78"/>
            </a:rPr>
            <a:t>اصل کاهش مخالفت يا مقاومت</a:t>
          </a:r>
          <a:endParaRPr lang="en-US" sz="1000" dirty="0">
            <a:cs typeface="B Nazanin" pitchFamily="2" charset="-78"/>
          </a:endParaRPr>
        </a:p>
      </dgm:t>
    </dgm:pt>
    <dgm:pt modelId="{EEBBA0FE-CA42-43B5-A28C-C70D1B38DF72}" type="parTrans" cxnId="{CDF0616F-A650-4DFE-87B6-014B6DD660DE}">
      <dgm:prSet/>
      <dgm:spPr>
        <a:ln>
          <a:solidFill>
            <a:srgbClr val="0000FF"/>
          </a:solidFill>
        </a:ln>
      </dgm:spPr>
      <dgm:t>
        <a:bodyPr/>
        <a:lstStyle/>
        <a:p>
          <a:endParaRPr lang="en-US"/>
        </a:p>
      </dgm:t>
    </dgm:pt>
    <dgm:pt modelId="{6EAF33DB-1105-428C-8A10-2827BC575209}" type="sibTrans" cxnId="{CDF0616F-A650-4DFE-87B6-014B6DD660DE}">
      <dgm:prSet/>
      <dgm:spPr/>
      <dgm:t>
        <a:bodyPr/>
        <a:lstStyle/>
        <a:p>
          <a:endParaRPr lang="en-US"/>
        </a:p>
      </dgm:t>
    </dgm:pt>
    <dgm:pt modelId="{AAB8142E-7F1F-442F-B546-F99C7C5E9DA0}">
      <dgm:prSet phldrT="[Text]" custT="1"/>
      <dgm:spPr>
        <a:solidFill>
          <a:schemeClr val="bg1"/>
        </a:solidFill>
        <a:ln>
          <a:solidFill>
            <a:srgbClr val="FF0000"/>
          </a:solidFill>
        </a:ln>
      </dgm:spPr>
      <dgm:t>
        <a:bodyPr/>
        <a:lstStyle/>
        <a:p>
          <a:r>
            <a:rPr lang="fa-IR" sz="1050" b="1" dirty="0" smtClean="0">
              <a:cs typeface="B Nazanin" pitchFamily="2" charset="-78"/>
            </a:rPr>
            <a:t>۱۵-</a:t>
          </a:r>
          <a:r>
            <a:rPr lang="ar-SA" sz="1050" b="1" dirty="0" smtClean="0">
              <a:cs typeface="B Nazanin" pitchFamily="2" charset="-78"/>
            </a:rPr>
            <a:t>اصل</a:t>
          </a:r>
          <a:r>
            <a:rPr lang="fa-IR" sz="1050" b="1" dirty="0" smtClean="0">
              <a:cs typeface="B Nazanin" pitchFamily="2" charset="-78"/>
            </a:rPr>
            <a:t> </a:t>
          </a:r>
          <a:r>
            <a:rPr lang="ar-SA" sz="1050" b="1" dirty="0" smtClean="0">
              <a:cs typeface="B Nazanin" pitchFamily="2" charset="-78"/>
            </a:rPr>
            <a:t>گذشت و جوانمردی</a:t>
          </a:r>
          <a:endParaRPr lang="en-US" sz="1050" dirty="0">
            <a:cs typeface="B Nazanin" pitchFamily="2" charset="-78"/>
          </a:endParaRPr>
        </a:p>
      </dgm:t>
    </dgm:pt>
    <dgm:pt modelId="{F2BEAAB9-4996-462F-8309-BE3B0AEE362F}" type="parTrans" cxnId="{080BB001-FC7C-46A1-91EA-5168914620EA}">
      <dgm:prSet/>
      <dgm:spPr>
        <a:ln>
          <a:solidFill>
            <a:srgbClr val="0000FF"/>
          </a:solidFill>
        </a:ln>
      </dgm:spPr>
      <dgm:t>
        <a:bodyPr/>
        <a:lstStyle/>
        <a:p>
          <a:endParaRPr lang="en-US"/>
        </a:p>
      </dgm:t>
    </dgm:pt>
    <dgm:pt modelId="{6576B318-D4D0-4C82-9FAC-27C35D01F84F}" type="sibTrans" cxnId="{080BB001-FC7C-46A1-91EA-5168914620EA}">
      <dgm:prSet/>
      <dgm:spPr/>
      <dgm:t>
        <a:bodyPr/>
        <a:lstStyle/>
        <a:p>
          <a:endParaRPr lang="en-US"/>
        </a:p>
      </dgm:t>
    </dgm:pt>
    <dgm:pt modelId="{33FC7ADB-FC1A-4443-B54A-2B27B7E28525}">
      <dgm:prSet phldrT="[Text]" custT="1"/>
      <dgm:spPr>
        <a:solidFill>
          <a:schemeClr val="bg1"/>
        </a:solidFill>
        <a:ln>
          <a:solidFill>
            <a:srgbClr val="FF0000"/>
          </a:solidFill>
        </a:ln>
      </dgm:spPr>
      <dgm:t>
        <a:bodyPr/>
        <a:lstStyle/>
        <a:p>
          <a:r>
            <a:rPr lang="fa-IR" sz="1050" b="1" dirty="0" smtClean="0">
              <a:cs typeface="B Nazanin" pitchFamily="2" charset="-78"/>
            </a:rPr>
            <a:t>۱۴- </a:t>
          </a:r>
          <a:r>
            <a:rPr lang="ar-SA" sz="1050" b="1" dirty="0" smtClean="0">
              <a:cs typeface="B Nazanin" pitchFamily="2" charset="-78"/>
            </a:rPr>
            <a:t>اصل پذيرش پيام</a:t>
          </a:r>
          <a:endParaRPr lang="en-US" sz="1050" dirty="0">
            <a:cs typeface="B Nazanin" pitchFamily="2" charset="-78"/>
          </a:endParaRPr>
        </a:p>
      </dgm:t>
    </dgm:pt>
    <dgm:pt modelId="{8A7CD3C6-559D-4EAD-8C73-6559BAA45862}" type="parTrans" cxnId="{F7F5E268-C105-4DFB-9544-B135896ACE5E}">
      <dgm:prSet/>
      <dgm:spPr>
        <a:ln>
          <a:solidFill>
            <a:srgbClr val="0000FF"/>
          </a:solidFill>
        </a:ln>
      </dgm:spPr>
      <dgm:t>
        <a:bodyPr/>
        <a:lstStyle/>
        <a:p>
          <a:endParaRPr lang="en-US"/>
        </a:p>
      </dgm:t>
    </dgm:pt>
    <dgm:pt modelId="{A333A88D-D240-4AEA-AB13-DB14C93C74C9}" type="sibTrans" cxnId="{F7F5E268-C105-4DFB-9544-B135896ACE5E}">
      <dgm:prSet/>
      <dgm:spPr/>
      <dgm:t>
        <a:bodyPr/>
        <a:lstStyle/>
        <a:p>
          <a:endParaRPr lang="en-US"/>
        </a:p>
      </dgm:t>
    </dgm:pt>
    <dgm:pt modelId="{4A68C261-83A7-4340-9262-29B2F11F0530}">
      <dgm:prSet phldrT="[Text]" custT="1"/>
      <dgm:spPr>
        <a:solidFill>
          <a:schemeClr val="bg1"/>
        </a:solidFill>
        <a:ln>
          <a:solidFill>
            <a:srgbClr val="FF0000"/>
          </a:solidFill>
        </a:ln>
      </dgm:spPr>
      <dgm:t>
        <a:bodyPr/>
        <a:lstStyle/>
        <a:p>
          <a:r>
            <a:rPr lang="fa-IR" sz="1050" b="1" dirty="0" smtClean="0">
              <a:cs typeface="B Nazanin" pitchFamily="2" charset="-78"/>
            </a:rPr>
            <a:t>۱۶- </a:t>
          </a:r>
          <a:r>
            <a:rPr lang="ar-SA" sz="1050" b="1" dirty="0" smtClean="0">
              <a:cs typeface="B Nazanin" pitchFamily="2" charset="-78"/>
            </a:rPr>
            <a:t>اصل خوش اخلاقی </a:t>
          </a:r>
          <a:r>
            <a:rPr lang="fa-IR" sz="1050" b="1" dirty="0" smtClean="0">
              <a:cs typeface="B Nazanin" pitchFamily="2" charset="-78"/>
            </a:rPr>
            <a:t> </a:t>
          </a:r>
          <a:endParaRPr lang="en-US" sz="1050" dirty="0">
            <a:cs typeface="B Nazanin" pitchFamily="2" charset="-78"/>
          </a:endParaRPr>
        </a:p>
      </dgm:t>
    </dgm:pt>
    <dgm:pt modelId="{7541616A-9992-4A36-9E63-FB0F3F9EAF41}" type="parTrans" cxnId="{8757ADB7-B678-411A-AE89-A2CAA96A8E92}">
      <dgm:prSet/>
      <dgm:spPr>
        <a:ln>
          <a:solidFill>
            <a:srgbClr val="0000FF"/>
          </a:solidFill>
        </a:ln>
      </dgm:spPr>
      <dgm:t>
        <a:bodyPr/>
        <a:lstStyle/>
        <a:p>
          <a:endParaRPr lang="en-US"/>
        </a:p>
      </dgm:t>
    </dgm:pt>
    <dgm:pt modelId="{082656B9-AA7C-4CE4-8BA1-37A1DF14FF21}" type="sibTrans" cxnId="{8757ADB7-B678-411A-AE89-A2CAA96A8E92}">
      <dgm:prSet/>
      <dgm:spPr/>
      <dgm:t>
        <a:bodyPr/>
        <a:lstStyle/>
        <a:p>
          <a:endParaRPr lang="en-US"/>
        </a:p>
      </dgm:t>
    </dgm:pt>
    <dgm:pt modelId="{2F92C24E-C8FA-4CC4-AE25-4B26B02C8B2F}" type="pres">
      <dgm:prSet presAssocID="{5C74B628-57BD-4A09-981A-E734A1C0B130}" presName="cycle" presStyleCnt="0">
        <dgm:presLayoutVars>
          <dgm:chMax val="1"/>
          <dgm:dir/>
          <dgm:animLvl val="ctr"/>
          <dgm:resizeHandles val="exact"/>
        </dgm:presLayoutVars>
      </dgm:prSet>
      <dgm:spPr/>
      <dgm:t>
        <a:bodyPr/>
        <a:lstStyle/>
        <a:p>
          <a:endParaRPr lang="en-US"/>
        </a:p>
      </dgm:t>
    </dgm:pt>
    <dgm:pt modelId="{B038416A-0EDE-47C0-9661-44B544016478}" type="pres">
      <dgm:prSet presAssocID="{B0BC4951-6A00-4C7A-B063-693EF0205097}" presName="centerShape" presStyleLbl="node0" presStyleIdx="0" presStyleCnt="1" custScaleX="206899" custScaleY="197046"/>
      <dgm:spPr/>
      <dgm:t>
        <a:bodyPr/>
        <a:lstStyle/>
        <a:p>
          <a:endParaRPr lang="en-US"/>
        </a:p>
      </dgm:t>
    </dgm:pt>
    <dgm:pt modelId="{22261F2D-4B9D-41D5-9235-A062362063F4}" type="pres">
      <dgm:prSet presAssocID="{7B1C0DAE-1831-4956-95FD-0593E3E0FDEE}" presName="Name9" presStyleLbl="parChTrans1D2" presStyleIdx="0" presStyleCnt="16"/>
      <dgm:spPr/>
      <dgm:t>
        <a:bodyPr/>
        <a:lstStyle/>
        <a:p>
          <a:endParaRPr lang="en-US"/>
        </a:p>
      </dgm:t>
    </dgm:pt>
    <dgm:pt modelId="{DEC70A11-31D5-4096-B8EB-1E9B496C9E7E}" type="pres">
      <dgm:prSet presAssocID="{7B1C0DAE-1831-4956-95FD-0593E3E0FDEE}" presName="connTx" presStyleLbl="parChTrans1D2" presStyleIdx="0" presStyleCnt="16"/>
      <dgm:spPr/>
      <dgm:t>
        <a:bodyPr/>
        <a:lstStyle/>
        <a:p>
          <a:endParaRPr lang="en-US"/>
        </a:p>
      </dgm:t>
    </dgm:pt>
    <dgm:pt modelId="{2E2D0E07-AE7D-446B-9CC3-6567D36E7F1F}" type="pres">
      <dgm:prSet presAssocID="{461445A3-15CA-4A3D-865D-120DBF7EE070}" presName="node" presStyleLbl="node1" presStyleIdx="0" presStyleCnt="16">
        <dgm:presLayoutVars>
          <dgm:bulletEnabled val="1"/>
        </dgm:presLayoutVars>
      </dgm:prSet>
      <dgm:spPr/>
      <dgm:t>
        <a:bodyPr/>
        <a:lstStyle/>
        <a:p>
          <a:endParaRPr lang="en-US"/>
        </a:p>
      </dgm:t>
    </dgm:pt>
    <dgm:pt modelId="{E2274105-9330-4F09-A3D3-1F40F32E5D48}" type="pres">
      <dgm:prSet presAssocID="{E61C25A4-6C66-45C1-BC2D-DB2F2A4A5599}" presName="Name9" presStyleLbl="parChTrans1D2" presStyleIdx="1" presStyleCnt="16"/>
      <dgm:spPr/>
      <dgm:t>
        <a:bodyPr/>
        <a:lstStyle/>
        <a:p>
          <a:endParaRPr lang="en-US"/>
        </a:p>
      </dgm:t>
    </dgm:pt>
    <dgm:pt modelId="{8490AB78-20A1-4FA8-B074-045E4C24EAD2}" type="pres">
      <dgm:prSet presAssocID="{E61C25A4-6C66-45C1-BC2D-DB2F2A4A5599}" presName="connTx" presStyleLbl="parChTrans1D2" presStyleIdx="1" presStyleCnt="16"/>
      <dgm:spPr/>
      <dgm:t>
        <a:bodyPr/>
        <a:lstStyle/>
        <a:p>
          <a:endParaRPr lang="en-US"/>
        </a:p>
      </dgm:t>
    </dgm:pt>
    <dgm:pt modelId="{DFAA2906-2666-43D4-9F2E-196C6B2C3845}" type="pres">
      <dgm:prSet presAssocID="{5FA33D32-C075-48E1-8D3F-A89A3ECE2BCC}" presName="node" presStyleLbl="node1" presStyleIdx="1" presStyleCnt="16">
        <dgm:presLayoutVars>
          <dgm:bulletEnabled val="1"/>
        </dgm:presLayoutVars>
      </dgm:prSet>
      <dgm:spPr/>
      <dgm:t>
        <a:bodyPr/>
        <a:lstStyle/>
        <a:p>
          <a:endParaRPr lang="en-US"/>
        </a:p>
      </dgm:t>
    </dgm:pt>
    <dgm:pt modelId="{00862E82-F341-4235-8D8C-55AD2E7E570C}" type="pres">
      <dgm:prSet presAssocID="{0F20E3D9-E169-4064-A63E-40A6E4844835}" presName="Name9" presStyleLbl="parChTrans1D2" presStyleIdx="2" presStyleCnt="16"/>
      <dgm:spPr/>
      <dgm:t>
        <a:bodyPr/>
        <a:lstStyle/>
        <a:p>
          <a:endParaRPr lang="en-US"/>
        </a:p>
      </dgm:t>
    </dgm:pt>
    <dgm:pt modelId="{15F24FCB-6CF7-4457-87C4-7E4806219BAF}" type="pres">
      <dgm:prSet presAssocID="{0F20E3D9-E169-4064-A63E-40A6E4844835}" presName="connTx" presStyleLbl="parChTrans1D2" presStyleIdx="2" presStyleCnt="16"/>
      <dgm:spPr/>
      <dgm:t>
        <a:bodyPr/>
        <a:lstStyle/>
        <a:p>
          <a:endParaRPr lang="en-US"/>
        </a:p>
      </dgm:t>
    </dgm:pt>
    <dgm:pt modelId="{1E358014-95FB-4ABA-9A85-9BACE87AB0C2}" type="pres">
      <dgm:prSet presAssocID="{FB24722E-D171-47B0-BB03-5937D83C0BFE}" presName="node" presStyleLbl="node1" presStyleIdx="2" presStyleCnt="16">
        <dgm:presLayoutVars>
          <dgm:bulletEnabled val="1"/>
        </dgm:presLayoutVars>
      </dgm:prSet>
      <dgm:spPr/>
      <dgm:t>
        <a:bodyPr/>
        <a:lstStyle/>
        <a:p>
          <a:endParaRPr lang="en-US"/>
        </a:p>
      </dgm:t>
    </dgm:pt>
    <dgm:pt modelId="{190994A3-075C-4970-A5EC-2B6D8A25839B}" type="pres">
      <dgm:prSet presAssocID="{C5C7C3B2-5221-440A-B8BF-50F0A3D084D8}" presName="Name9" presStyleLbl="parChTrans1D2" presStyleIdx="3" presStyleCnt="16"/>
      <dgm:spPr/>
      <dgm:t>
        <a:bodyPr/>
        <a:lstStyle/>
        <a:p>
          <a:endParaRPr lang="en-US"/>
        </a:p>
      </dgm:t>
    </dgm:pt>
    <dgm:pt modelId="{CAAC0886-8735-414C-A1E1-6E7930545F32}" type="pres">
      <dgm:prSet presAssocID="{C5C7C3B2-5221-440A-B8BF-50F0A3D084D8}" presName="connTx" presStyleLbl="parChTrans1D2" presStyleIdx="3" presStyleCnt="16"/>
      <dgm:spPr/>
      <dgm:t>
        <a:bodyPr/>
        <a:lstStyle/>
        <a:p>
          <a:endParaRPr lang="en-US"/>
        </a:p>
      </dgm:t>
    </dgm:pt>
    <dgm:pt modelId="{5EC116D8-2F8B-41B5-911D-C9035989ABDB}" type="pres">
      <dgm:prSet presAssocID="{950F2570-E3D2-493E-B135-3174F8B5CF1A}" presName="node" presStyleLbl="node1" presStyleIdx="3" presStyleCnt="16">
        <dgm:presLayoutVars>
          <dgm:bulletEnabled val="1"/>
        </dgm:presLayoutVars>
      </dgm:prSet>
      <dgm:spPr/>
      <dgm:t>
        <a:bodyPr/>
        <a:lstStyle/>
        <a:p>
          <a:endParaRPr lang="en-US"/>
        </a:p>
      </dgm:t>
    </dgm:pt>
    <dgm:pt modelId="{7D9A883D-3B38-448F-8941-483FD6089755}" type="pres">
      <dgm:prSet presAssocID="{C50958E1-17B3-4654-AD2F-42E2E0788664}" presName="Name9" presStyleLbl="parChTrans1D2" presStyleIdx="4" presStyleCnt="16"/>
      <dgm:spPr/>
      <dgm:t>
        <a:bodyPr/>
        <a:lstStyle/>
        <a:p>
          <a:endParaRPr lang="en-US"/>
        </a:p>
      </dgm:t>
    </dgm:pt>
    <dgm:pt modelId="{40E587A0-3A99-4E44-9B9E-0BA225F96084}" type="pres">
      <dgm:prSet presAssocID="{C50958E1-17B3-4654-AD2F-42E2E0788664}" presName="connTx" presStyleLbl="parChTrans1D2" presStyleIdx="4" presStyleCnt="16"/>
      <dgm:spPr/>
      <dgm:t>
        <a:bodyPr/>
        <a:lstStyle/>
        <a:p>
          <a:endParaRPr lang="en-US"/>
        </a:p>
      </dgm:t>
    </dgm:pt>
    <dgm:pt modelId="{FE1655AE-EB80-47BF-9E29-3F6CED83E730}" type="pres">
      <dgm:prSet presAssocID="{929460A6-69E9-4DD2-AB60-57BCB50A5D0E}" presName="node" presStyleLbl="node1" presStyleIdx="4" presStyleCnt="16">
        <dgm:presLayoutVars>
          <dgm:bulletEnabled val="1"/>
        </dgm:presLayoutVars>
      </dgm:prSet>
      <dgm:spPr/>
      <dgm:t>
        <a:bodyPr/>
        <a:lstStyle/>
        <a:p>
          <a:endParaRPr lang="en-US"/>
        </a:p>
      </dgm:t>
    </dgm:pt>
    <dgm:pt modelId="{2E6D25F6-3F1A-41EC-823D-44F87C513AC4}" type="pres">
      <dgm:prSet presAssocID="{B935E5E4-E292-442E-A026-2CADA8518282}" presName="Name9" presStyleLbl="parChTrans1D2" presStyleIdx="5" presStyleCnt="16"/>
      <dgm:spPr/>
      <dgm:t>
        <a:bodyPr/>
        <a:lstStyle/>
        <a:p>
          <a:endParaRPr lang="en-US"/>
        </a:p>
      </dgm:t>
    </dgm:pt>
    <dgm:pt modelId="{63209817-F624-4F59-8F22-6FB2172729AD}" type="pres">
      <dgm:prSet presAssocID="{B935E5E4-E292-442E-A026-2CADA8518282}" presName="connTx" presStyleLbl="parChTrans1D2" presStyleIdx="5" presStyleCnt="16"/>
      <dgm:spPr/>
      <dgm:t>
        <a:bodyPr/>
        <a:lstStyle/>
        <a:p>
          <a:endParaRPr lang="en-US"/>
        </a:p>
      </dgm:t>
    </dgm:pt>
    <dgm:pt modelId="{998A93B7-9CDE-4B89-B705-18EF959F485F}" type="pres">
      <dgm:prSet presAssocID="{034966F4-6004-4612-889B-90ADD1EB041F}" presName="node" presStyleLbl="node1" presStyleIdx="5" presStyleCnt="16">
        <dgm:presLayoutVars>
          <dgm:bulletEnabled val="1"/>
        </dgm:presLayoutVars>
      </dgm:prSet>
      <dgm:spPr/>
      <dgm:t>
        <a:bodyPr/>
        <a:lstStyle/>
        <a:p>
          <a:endParaRPr lang="en-US"/>
        </a:p>
      </dgm:t>
    </dgm:pt>
    <dgm:pt modelId="{3B811FD6-4702-428B-A626-EDBEB776ACEF}" type="pres">
      <dgm:prSet presAssocID="{2D867B0F-CB4B-4960-9A20-6F96A4236AB3}" presName="Name9" presStyleLbl="parChTrans1D2" presStyleIdx="6" presStyleCnt="16"/>
      <dgm:spPr/>
      <dgm:t>
        <a:bodyPr/>
        <a:lstStyle/>
        <a:p>
          <a:endParaRPr lang="en-US"/>
        </a:p>
      </dgm:t>
    </dgm:pt>
    <dgm:pt modelId="{4731A513-01A1-4791-94F9-CAFB04284F52}" type="pres">
      <dgm:prSet presAssocID="{2D867B0F-CB4B-4960-9A20-6F96A4236AB3}" presName="connTx" presStyleLbl="parChTrans1D2" presStyleIdx="6" presStyleCnt="16"/>
      <dgm:spPr/>
      <dgm:t>
        <a:bodyPr/>
        <a:lstStyle/>
        <a:p>
          <a:endParaRPr lang="en-US"/>
        </a:p>
      </dgm:t>
    </dgm:pt>
    <dgm:pt modelId="{9BA55434-44F8-42DE-96DF-07E185FC2148}" type="pres">
      <dgm:prSet presAssocID="{97F60E92-FC65-4376-B647-2E017E43D651}" presName="node" presStyleLbl="node1" presStyleIdx="6" presStyleCnt="16">
        <dgm:presLayoutVars>
          <dgm:bulletEnabled val="1"/>
        </dgm:presLayoutVars>
      </dgm:prSet>
      <dgm:spPr/>
      <dgm:t>
        <a:bodyPr/>
        <a:lstStyle/>
        <a:p>
          <a:endParaRPr lang="en-US"/>
        </a:p>
      </dgm:t>
    </dgm:pt>
    <dgm:pt modelId="{924EC28A-B00C-4D97-A7AC-5DA7607CEE4C}" type="pres">
      <dgm:prSet presAssocID="{8869D8FB-40E4-460B-8A09-F2B986CB6B95}" presName="Name9" presStyleLbl="parChTrans1D2" presStyleIdx="7" presStyleCnt="16"/>
      <dgm:spPr/>
      <dgm:t>
        <a:bodyPr/>
        <a:lstStyle/>
        <a:p>
          <a:endParaRPr lang="en-US"/>
        </a:p>
      </dgm:t>
    </dgm:pt>
    <dgm:pt modelId="{C9CBDFED-B333-4DC5-B20F-6515B9A4EDEE}" type="pres">
      <dgm:prSet presAssocID="{8869D8FB-40E4-460B-8A09-F2B986CB6B95}" presName="connTx" presStyleLbl="parChTrans1D2" presStyleIdx="7" presStyleCnt="16"/>
      <dgm:spPr/>
      <dgm:t>
        <a:bodyPr/>
        <a:lstStyle/>
        <a:p>
          <a:endParaRPr lang="en-US"/>
        </a:p>
      </dgm:t>
    </dgm:pt>
    <dgm:pt modelId="{5F69553C-E8F2-42ED-AA55-B7141EAEA1AF}" type="pres">
      <dgm:prSet presAssocID="{AC71A9E7-6A87-4B02-853E-E3FFBAE92A82}" presName="node" presStyleLbl="node1" presStyleIdx="7" presStyleCnt="16">
        <dgm:presLayoutVars>
          <dgm:bulletEnabled val="1"/>
        </dgm:presLayoutVars>
      </dgm:prSet>
      <dgm:spPr/>
      <dgm:t>
        <a:bodyPr/>
        <a:lstStyle/>
        <a:p>
          <a:endParaRPr lang="en-US"/>
        </a:p>
      </dgm:t>
    </dgm:pt>
    <dgm:pt modelId="{1EE80FAF-222C-4BA9-B718-71CEA225445D}" type="pres">
      <dgm:prSet presAssocID="{E4B43410-466A-495B-AE7A-92851DA264B4}" presName="Name9" presStyleLbl="parChTrans1D2" presStyleIdx="8" presStyleCnt="16"/>
      <dgm:spPr/>
      <dgm:t>
        <a:bodyPr/>
        <a:lstStyle/>
        <a:p>
          <a:endParaRPr lang="en-US"/>
        </a:p>
      </dgm:t>
    </dgm:pt>
    <dgm:pt modelId="{E47A71B9-AA60-47D1-878B-A51E067B4699}" type="pres">
      <dgm:prSet presAssocID="{E4B43410-466A-495B-AE7A-92851DA264B4}" presName="connTx" presStyleLbl="parChTrans1D2" presStyleIdx="8" presStyleCnt="16"/>
      <dgm:spPr/>
      <dgm:t>
        <a:bodyPr/>
        <a:lstStyle/>
        <a:p>
          <a:endParaRPr lang="en-US"/>
        </a:p>
      </dgm:t>
    </dgm:pt>
    <dgm:pt modelId="{36F5FC89-50C2-46CD-9B60-1BD207B0CAD5}" type="pres">
      <dgm:prSet presAssocID="{50B3073B-BF31-4160-AFDF-4F5B2CB36407}" presName="node" presStyleLbl="node1" presStyleIdx="8" presStyleCnt="16">
        <dgm:presLayoutVars>
          <dgm:bulletEnabled val="1"/>
        </dgm:presLayoutVars>
      </dgm:prSet>
      <dgm:spPr/>
      <dgm:t>
        <a:bodyPr/>
        <a:lstStyle/>
        <a:p>
          <a:endParaRPr lang="en-US"/>
        </a:p>
      </dgm:t>
    </dgm:pt>
    <dgm:pt modelId="{11A763E6-D3A1-4A8F-9DE1-1CA21B3AF277}" type="pres">
      <dgm:prSet presAssocID="{9A7F8DC8-7F62-49EF-8881-3F47DCDD6B23}" presName="Name9" presStyleLbl="parChTrans1D2" presStyleIdx="9" presStyleCnt="16"/>
      <dgm:spPr/>
      <dgm:t>
        <a:bodyPr/>
        <a:lstStyle/>
        <a:p>
          <a:endParaRPr lang="en-US"/>
        </a:p>
      </dgm:t>
    </dgm:pt>
    <dgm:pt modelId="{9165C518-3E8E-4BA0-AC76-FE08F0593E6E}" type="pres">
      <dgm:prSet presAssocID="{9A7F8DC8-7F62-49EF-8881-3F47DCDD6B23}" presName="connTx" presStyleLbl="parChTrans1D2" presStyleIdx="9" presStyleCnt="16"/>
      <dgm:spPr/>
      <dgm:t>
        <a:bodyPr/>
        <a:lstStyle/>
        <a:p>
          <a:endParaRPr lang="en-US"/>
        </a:p>
      </dgm:t>
    </dgm:pt>
    <dgm:pt modelId="{38C5F2EE-93CC-4D3D-959D-9247C070CB26}" type="pres">
      <dgm:prSet presAssocID="{F99AA869-9127-46E1-A793-57BE013D845E}" presName="node" presStyleLbl="node1" presStyleIdx="9" presStyleCnt="16">
        <dgm:presLayoutVars>
          <dgm:bulletEnabled val="1"/>
        </dgm:presLayoutVars>
      </dgm:prSet>
      <dgm:spPr/>
      <dgm:t>
        <a:bodyPr/>
        <a:lstStyle/>
        <a:p>
          <a:endParaRPr lang="en-US"/>
        </a:p>
      </dgm:t>
    </dgm:pt>
    <dgm:pt modelId="{966C89D4-448D-4164-940E-3CD28DDCE554}" type="pres">
      <dgm:prSet presAssocID="{1ADE962A-7D11-48AA-B288-5AF1815B50ED}" presName="Name9" presStyleLbl="parChTrans1D2" presStyleIdx="10" presStyleCnt="16"/>
      <dgm:spPr/>
      <dgm:t>
        <a:bodyPr/>
        <a:lstStyle/>
        <a:p>
          <a:endParaRPr lang="en-US"/>
        </a:p>
      </dgm:t>
    </dgm:pt>
    <dgm:pt modelId="{7F1A356A-AE23-42A8-8881-58510E35F961}" type="pres">
      <dgm:prSet presAssocID="{1ADE962A-7D11-48AA-B288-5AF1815B50ED}" presName="connTx" presStyleLbl="parChTrans1D2" presStyleIdx="10" presStyleCnt="16"/>
      <dgm:spPr/>
      <dgm:t>
        <a:bodyPr/>
        <a:lstStyle/>
        <a:p>
          <a:endParaRPr lang="en-US"/>
        </a:p>
      </dgm:t>
    </dgm:pt>
    <dgm:pt modelId="{FF8DBFBA-DF4D-41FC-86F9-AA0719C6AB43}" type="pres">
      <dgm:prSet presAssocID="{6A16AEA2-9E3B-4D5E-A7B0-CEA3CB457DCF}" presName="node" presStyleLbl="node1" presStyleIdx="10" presStyleCnt="16">
        <dgm:presLayoutVars>
          <dgm:bulletEnabled val="1"/>
        </dgm:presLayoutVars>
      </dgm:prSet>
      <dgm:spPr/>
      <dgm:t>
        <a:bodyPr/>
        <a:lstStyle/>
        <a:p>
          <a:endParaRPr lang="en-US"/>
        </a:p>
      </dgm:t>
    </dgm:pt>
    <dgm:pt modelId="{60425C5D-4AE3-4688-9C18-0082EAA03907}" type="pres">
      <dgm:prSet presAssocID="{EEBBA0FE-CA42-43B5-A28C-C70D1B38DF72}" presName="Name9" presStyleLbl="parChTrans1D2" presStyleIdx="11" presStyleCnt="16"/>
      <dgm:spPr/>
      <dgm:t>
        <a:bodyPr/>
        <a:lstStyle/>
        <a:p>
          <a:endParaRPr lang="en-US"/>
        </a:p>
      </dgm:t>
    </dgm:pt>
    <dgm:pt modelId="{F119F125-DF46-45A5-AB85-956D2E41B54E}" type="pres">
      <dgm:prSet presAssocID="{EEBBA0FE-CA42-43B5-A28C-C70D1B38DF72}" presName="connTx" presStyleLbl="parChTrans1D2" presStyleIdx="11" presStyleCnt="16"/>
      <dgm:spPr/>
      <dgm:t>
        <a:bodyPr/>
        <a:lstStyle/>
        <a:p>
          <a:endParaRPr lang="en-US"/>
        </a:p>
      </dgm:t>
    </dgm:pt>
    <dgm:pt modelId="{3246F25B-0C40-44C7-B2E4-ECD32A322FED}" type="pres">
      <dgm:prSet presAssocID="{5E585A73-C5A9-4AAB-862D-83395E0FE467}" presName="node" presStyleLbl="node1" presStyleIdx="11" presStyleCnt="16">
        <dgm:presLayoutVars>
          <dgm:bulletEnabled val="1"/>
        </dgm:presLayoutVars>
      </dgm:prSet>
      <dgm:spPr/>
      <dgm:t>
        <a:bodyPr/>
        <a:lstStyle/>
        <a:p>
          <a:endParaRPr lang="en-US"/>
        </a:p>
      </dgm:t>
    </dgm:pt>
    <dgm:pt modelId="{F050A0A4-DE73-4A31-AE5C-8175A62C9520}" type="pres">
      <dgm:prSet presAssocID="{BE18D140-CAEF-4ED4-91D8-420C4F517CC2}" presName="Name9" presStyleLbl="parChTrans1D2" presStyleIdx="12" presStyleCnt="16"/>
      <dgm:spPr/>
      <dgm:t>
        <a:bodyPr/>
        <a:lstStyle/>
        <a:p>
          <a:endParaRPr lang="en-US"/>
        </a:p>
      </dgm:t>
    </dgm:pt>
    <dgm:pt modelId="{E9BDF055-7B9C-4E2E-8D30-2B3FAFC8BC79}" type="pres">
      <dgm:prSet presAssocID="{BE18D140-CAEF-4ED4-91D8-420C4F517CC2}" presName="connTx" presStyleLbl="parChTrans1D2" presStyleIdx="12" presStyleCnt="16"/>
      <dgm:spPr/>
      <dgm:t>
        <a:bodyPr/>
        <a:lstStyle/>
        <a:p>
          <a:endParaRPr lang="en-US"/>
        </a:p>
      </dgm:t>
    </dgm:pt>
    <dgm:pt modelId="{AB660749-37BC-4E36-A702-6789C1DA4D1A}" type="pres">
      <dgm:prSet presAssocID="{144038E4-8AD1-454C-B1BE-50C149470703}" presName="node" presStyleLbl="node1" presStyleIdx="12" presStyleCnt="16">
        <dgm:presLayoutVars>
          <dgm:bulletEnabled val="1"/>
        </dgm:presLayoutVars>
      </dgm:prSet>
      <dgm:spPr/>
      <dgm:t>
        <a:bodyPr/>
        <a:lstStyle/>
        <a:p>
          <a:endParaRPr lang="en-US"/>
        </a:p>
      </dgm:t>
    </dgm:pt>
    <dgm:pt modelId="{726F7D5D-364B-46E4-A748-25185E59A2B6}" type="pres">
      <dgm:prSet presAssocID="{8A7CD3C6-559D-4EAD-8C73-6559BAA45862}" presName="Name9" presStyleLbl="parChTrans1D2" presStyleIdx="13" presStyleCnt="16"/>
      <dgm:spPr/>
      <dgm:t>
        <a:bodyPr/>
        <a:lstStyle/>
        <a:p>
          <a:endParaRPr lang="en-US"/>
        </a:p>
      </dgm:t>
    </dgm:pt>
    <dgm:pt modelId="{8EA480A2-BF9C-492F-8F5A-F7AEDF571DB6}" type="pres">
      <dgm:prSet presAssocID="{8A7CD3C6-559D-4EAD-8C73-6559BAA45862}" presName="connTx" presStyleLbl="parChTrans1D2" presStyleIdx="13" presStyleCnt="16"/>
      <dgm:spPr/>
      <dgm:t>
        <a:bodyPr/>
        <a:lstStyle/>
        <a:p>
          <a:endParaRPr lang="en-US"/>
        </a:p>
      </dgm:t>
    </dgm:pt>
    <dgm:pt modelId="{3E8BE5E4-1FAD-4C2C-8E54-8FD7D040B9ED}" type="pres">
      <dgm:prSet presAssocID="{33FC7ADB-FC1A-4443-B54A-2B27B7E28525}" presName="node" presStyleLbl="node1" presStyleIdx="13" presStyleCnt="16">
        <dgm:presLayoutVars>
          <dgm:bulletEnabled val="1"/>
        </dgm:presLayoutVars>
      </dgm:prSet>
      <dgm:spPr/>
      <dgm:t>
        <a:bodyPr/>
        <a:lstStyle/>
        <a:p>
          <a:endParaRPr lang="en-US"/>
        </a:p>
      </dgm:t>
    </dgm:pt>
    <dgm:pt modelId="{4D9DAF28-C615-494D-97BA-DE8388AD1C89}" type="pres">
      <dgm:prSet presAssocID="{F2BEAAB9-4996-462F-8309-BE3B0AEE362F}" presName="Name9" presStyleLbl="parChTrans1D2" presStyleIdx="14" presStyleCnt="16"/>
      <dgm:spPr/>
      <dgm:t>
        <a:bodyPr/>
        <a:lstStyle/>
        <a:p>
          <a:endParaRPr lang="en-US"/>
        </a:p>
      </dgm:t>
    </dgm:pt>
    <dgm:pt modelId="{BDFEEA50-D3AB-46F3-A275-536728A2BAAC}" type="pres">
      <dgm:prSet presAssocID="{F2BEAAB9-4996-462F-8309-BE3B0AEE362F}" presName="connTx" presStyleLbl="parChTrans1D2" presStyleIdx="14" presStyleCnt="16"/>
      <dgm:spPr/>
      <dgm:t>
        <a:bodyPr/>
        <a:lstStyle/>
        <a:p>
          <a:endParaRPr lang="en-US"/>
        </a:p>
      </dgm:t>
    </dgm:pt>
    <dgm:pt modelId="{E6B91B66-7BFB-46D0-93DA-A077E85369DF}" type="pres">
      <dgm:prSet presAssocID="{AAB8142E-7F1F-442F-B546-F99C7C5E9DA0}" presName="node" presStyleLbl="node1" presStyleIdx="14" presStyleCnt="16" custRadScaleRad="101205" custRadScaleInc="6029">
        <dgm:presLayoutVars>
          <dgm:bulletEnabled val="1"/>
        </dgm:presLayoutVars>
      </dgm:prSet>
      <dgm:spPr/>
      <dgm:t>
        <a:bodyPr/>
        <a:lstStyle/>
        <a:p>
          <a:endParaRPr lang="en-US"/>
        </a:p>
      </dgm:t>
    </dgm:pt>
    <dgm:pt modelId="{6DCE283C-C01E-4DBC-9AC8-4DED6DAF0A3F}" type="pres">
      <dgm:prSet presAssocID="{7541616A-9992-4A36-9E63-FB0F3F9EAF41}" presName="Name9" presStyleLbl="parChTrans1D2" presStyleIdx="15" presStyleCnt="16"/>
      <dgm:spPr/>
      <dgm:t>
        <a:bodyPr/>
        <a:lstStyle/>
        <a:p>
          <a:endParaRPr lang="en-US"/>
        </a:p>
      </dgm:t>
    </dgm:pt>
    <dgm:pt modelId="{A140D0C2-AA78-4721-953B-82FCBD5FC9F3}" type="pres">
      <dgm:prSet presAssocID="{7541616A-9992-4A36-9E63-FB0F3F9EAF41}" presName="connTx" presStyleLbl="parChTrans1D2" presStyleIdx="15" presStyleCnt="16"/>
      <dgm:spPr/>
      <dgm:t>
        <a:bodyPr/>
        <a:lstStyle/>
        <a:p>
          <a:endParaRPr lang="en-US"/>
        </a:p>
      </dgm:t>
    </dgm:pt>
    <dgm:pt modelId="{90857E45-2A17-4A85-8A5C-DFD611AB4779}" type="pres">
      <dgm:prSet presAssocID="{4A68C261-83A7-4340-9262-29B2F11F0530}" presName="node" presStyleLbl="node1" presStyleIdx="15" presStyleCnt="16">
        <dgm:presLayoutVars>
          <dgm:bulletEnabled val="1"/>
        </dgm:presLayoutVars>
      </dgm:prSet>
      <dgm:spPr/>
      <dgm:t>
        <a:bodyPr/>
        <a:lstStyle/>
        <a:p>
          <a:endParaRPr lang="en-US"/>
        </a:p>
      </dgm:t>
    </dgm:pt>
  </dgm:ptLst>
  <dgm:cxnLst>
    <dgm:cxn modelId="{14F8BBA1-C71C-48B2-9F1C-3C372A5A5C76}" srcId="{B0BC4951-6A00-4C7A-B063-693EF0205097}" destId="{5FA33D32-C075-48E1-8D3F-A89A3ECE2BCC}" srcOrd="1" destOrd="0" parTransId="{E61C25A4-6C66-45C1-BC2D-DB2F2A4A5599}" sibTransId="{EBA74C8E-116C-4D00-9A13-8967E3956E30}"/>
    <dgm:cxn modelId="{AFB9EB14-178D-4864-A65E-E8776A4BDFD7}" type="presOf" srcId="{8869D8FB-40E4-460B-8A09-F2B986CB6B95}" destId="{924EC28A-B00C-4D97-A7AC-5DA7607CEE4C}" srcOrd="0" destOrd="0" presId="urn:microsoft.com/office/officeart/2005/8/layout/radial1"/>
    <dgm:cxn modelId="{FA9F2109-ABB4-4A9E-B6D2-8FB975BA18B7}" type="presOf" srcId="{9A7F8DC8-7F62-49EF-8881-3F47DCDD6B23}" destId="{11A763E6-D3A1-4A8F-9DE1-1CA21B3AF277}" srcOrd="0" destOrd="0" presId="urn:microsoft.com/office/officeart/2005/8/layout/radial1"/>
    <dgm:cxn modelId="{D5E756F5-9F78-4A45-8DB4-2313F769AB2B}" srcId="{B0BC4951-6A00-4C7A-B063-693EF0205097}" destId="{FB24722E-D171-47B0-BB03-5937D83C0BFE}" srcOrd="2" destOrd="0" parTransId="{0F20E3D9-E169-4064-A63E-40A6E4844835}" sibTransId="{8C9EBD19-49C1-4B74-AAA8-6C19A70398DA}"/>
    <dgm:cxn modelId="{F77CC24C-5AF7-4AF2-92BD-C4E85D5099CE}" type="presOf" srcId="{97F60E92-FC65-4376-B647-2E017E43D651}" destId="{9BA55434-44F8-42DE-96DF-07E185FC2148}" srcOrd="0" destOrd="0" presId="urn:microsoft.com/office/officeart/2005/8/layout/radial1"/>
    <dgm:cxn modelId="{AC87E808-09B0-41C8-8349-E3228DDA7906}" type="presOf" srcId="{B935E5E4-E292-442E-A026-2CADA8518282}" destId="{2E6D25F6-3F1A-41EC-823D-44F87C513AC4}" srcOrd="0" destOrd="0" presId="urn:microsoft.com/office/officeart/2005/8/layout/radial1"/>
    <dgm:cxn modelId="{B613AD7F-F671-4A27-B194-4684B02E4E2A}" type="presOf" srcId="{B935E5E4-E292-442E-A026-2CADA8518282}" destId="{63209817-F624-4F59-8F22-6FB2172729AD}" srcOrd="1" destOrd="0" presId="urn:microsoft.com/office/officeart/2005/8/layout/radial1"/>
    <dgm:cxn modelId="{3A5C9737-9D32-4704-9380-614A058F95A1}" type="presOf" srcId="{E4B43410-466A-495B-AE7A-92851DA264B4}" destId="{E47A71B9-AA60-47D1-878B-A51E067B4699}" srcOrd="1" destOrd="0" presId="urn:microsoft.com/office/officeart/2005/8/layout/radial1"/>
    <dgm:cxn modelId="{8F05590F-3749-41C7-B2B6-7225D03698EE}" type="presOf" srcId="{AC71A9E7-6A87-4B02-853E-E3FFBAE92A82}" destId="{5F69553C-E8F2-42ED-AA55-B7141EAEA1AF}" srcOrd="0" destOrd="0" presId="urn:microsoft.com/office/officeart/2005/8/layout/radial1"/>
    <dgm:cxn modelId="{5BDB314E-7BDB-4980-BFFD-9CF74C80EFC6}" type="presOf" srcId="{034966F4-6004-4612-889B-90ADD1EB041F}" destId="{998A93B7-9CDE-4B89-B705-18EF959F485F}" srcOrd="0" destOrd="0" presId="urn:microsoft.com/office/officeart/2005/8/layout/radial1"/>
    <dgm:cxn modelId="{59E62321-97AE-4E7F-9A5F-7E7E62490A89}" type="presOf" srcId="{B0BC4951-6A00-4C7A-B063-693EF0205097}" destId="{B038416A-0EDE-47C0-9661-44B544016478}" srcOrd="0" destOrd="0" presId="urn:microsoft.com/office/officeart/2005/8/layout/radial1"/>
    <dgm:cxn modelId="{FCED22E1-4A4C-4BAC-8A67-2AE5E8B9F1B0}" type="presOf" srcId="{7B1C0DAE-1831-4956-95FD-0593E3E0FDEE}" destId="{DEC70A11-31D5-4096-B8EB-1E9B496C9E7E}" srcOrd="1" destOrd="0" presId="urn:microsoft.com/office/officeart/2005/8/layout/radial1"/>
    <dgm:cxn modelId="{D8331567-3455-408E-973B-0BDEB9CF32BC}" type="presOf" srcId="{BE18D140-CAEF-4ED4-91D8-420C4F517CC2}" destId="{E9BDF055-7B9C-4E2E-8D30-2B3FAFC8BC79}" srcOrd="1" destOrd="0" presId="urn:microsoft.com/office/officeart/2005/8/layout/radial1"/>
    <dgm:cxn modelId="{C1551B3D-FC86-4F93-890E-5B8950787B95}" type="presOf" srcId="{8869D8FB-40E4-460B-8A09-F2B986CB6B95}" destId="{C9CBDFED-B333-4DC5-B20F-6515B9A4EDEE}" srcOrd="1" destOrd="0" presId="urn:microsoft.com/office/officeart/2005/8/layout/radial1"/>
    <dgm:cxn modelId="{F0C7DFE8-A306-4374-8AC0-0AAF117B46DF}" type="presOf" srcId="{7541616A-9992-4A36-9E63-FB0F3F9EAF41}" destId="{A140D0C2-AA78-4721-953B-82FCBD5FC9F3}" srcOrd="1" destOrd="0" presId="urn:microsoft.com/office/officeart/2005/8/layout/radial1"/>
    <dgm:cxn modelId="{38031228-F06E-4A5E-B376-C3855F0BB3B7}" type="presOf" srcId="{AAB8142E-7F1F-442F-B546-F99C7C5E9DA0}" destId="{E6B91B66-7BFB-46D0-93DA-A077E85369DF}" srcOrd="0" destOrd="0" presId="urn:microsoft.com/office/officeart/2005/8/layout/radial1"/>
    <dgm:cxn modelId="{702D2163-6494-4628-B981-8391A4343AC4}" srcId="{5C74B628-57BD-4A09-981A-E734A1C0B130}" destId="{B0BC4951-6A00-4C7A-B063-693EF0205097}" srcOrd="0" destOrd="0" parTransId="{7C2D9210-2C73-4533-8795-E541F52AECB5}" sibTransId="{E7009508-D9FF-4DE4-953A-6ECF29DF4AC4}"/>
    <dgm:cxn modelId="{9B26E3A5-767F-493E-8A07-E0FF885E2629}" type="presOf" srcId="{5E585A73-C5A9-4AAB-862D-83395E0FE467}" destId="{3246F25B-0C40-44C7-B2E4-ECD32A322FED}" srcOrd="0" destOrd="0" presId="urn:microsoft.com/office/officeart/2005/8/layout/radial1"/>
    <dgm:cxn modelId="{B90D1BF3-1C24-47DD-BEA8-EBA20314AEE6}" srcId="{B0BC4951-6A00-4C7A-B063-693EF0205097}" destId="{929460A6-69E9-4DD2-AB60-57BCB50A5D0E}" srcOrd="4" destOrd="0" parTransId="{C50958E1-17B3-4654-AD2F-42E2E0788664}" sibTransId="{9AC22050-84D4-41FA-A910-17338967AFE2}"/>
    <dgm:cxn modelId="{61FC718A-3A0A-4E42-AA0B-5DA21252DA3C}" type="presOf" srcId="{461445A3-15CA-4A3D-865D-120DBF7EE070}" destId="{2E2D0E07-AE7D-446B-9CC3-6567D36E7F1F}" srcOrd="0" destOrd="0" presId="urn:microsoft.com/office/officeart/2005/8/layout/radial1"/>
    <dgm:cxn modelId="{BCB6CFDE-ECEA-4633-97DB-01A88B9AB743}" srcId="{B0BC4951-6A00-4C7A-B063-693EF0205097}" destId="{144038E4-8AD1-454C-B1BE-50C149470703}" srcOrd="12" destOrd="0" parTransId="{BE18D140-CAEF-4ED4-91D8-420C4F517CC2}" sibTransId="{47F465FB-24B3-4CD6-AF23-338DC4D2A559}"/>
    <dgm:cxn modelId="{EF3F3E45-F8A6-4276-B0A2-18F31463E904}" type="presOf" srcId="{F2BEAAB9-4996-462F-8309-BE3B0AEE362F}" destId="{4D9DAF28-C615-494D-97BA-DE8388AD1C89}" srcOrd="0" destOrd="0" presId="urn:microsoft.com/office/officeart/2005/8/layout/radial1"/>
    <dgm:cxn modelId="{BEE4D57A-1800-4AA9-A27E-4865B4B9C866}" type="presOf" srcId="{F99AA869-9127-46E1-A793-57BE013D845E}" destId="{38C5F2EE-93CC-4D3D-959D-9247C070CB26}" srcOrd="0" destOrd="0" presId="urn:microsoft.com/office/officeart/2005/8/layout/radial1"/>
    <dgm:cxn modelId="{E65452B8-845A-43AC-A848-823158288BBC}" type="presOf" srcId="{1ADE962A-7D11-48AA-B288-5AF1815B50ED}" destId="{7F1A356A-AE23-42A8-8881-58510E35F961}" srcOrd="1" destOrd="0" presId="urn:microsoft.com/office/officeart/2005/8/layout/radial1"/>
    <dgm:cxn modelId="{3327AF16-171F-40BA-B308-37DC4050AB48}" type="presOf" srcId="{5FA33D32-C075-48E1-8D3F-A89A3ECE2BCC}" destId="{DFAA2906-2666-43D4-9F2E-196C6B2C3845}" srcOrd="0" destOrd="0" presId="urn:microsoft.com/office/officeart/2005/8/layout/radial1"/>
    <dgm:cxn modelId="{CDF0616F-A650-4DFE-87B6-014B6DD660DE}" srcId="{B0BC4951-6A00-4C7A-B063-693EF0205097}" destId="{5E585A73-C5A9-4AAB-862D-83395E0FE467}" srcOrd="11" destOrd="0" parTransId="{EEBBA0FE-CA42-43B5-A28C-C70D1B38DF72}" sibTransId="{6EAF33DB-1105-428C-8A10-2827BC575209}"/>
    <dgm:cxn modelId="{4B949CE2-DA08-4025-8D0D-DD62324563CC}" type="presOf" srcId="{929460A6-69E9-4DD2-AB60-57BCB50A5D0E}" destId="{FE1655AE-EB80-47BF-9E29-3F6CED83E730}" srcOrd="0" destOrd="0" presId="urn:microsoft.com/office/officeart/2005/8/layout/radial1"/>
    <dgm:cxn modelId="{048BC4C6-9B1C-4629-BD20-4F22E238CDFE}" srcId="{B0BC4951-6A00-4C7A-B063-693EF0205097}" destId="{950F2570-E3D2-493E-B135-3174F8B5CF1A}" srcOrd="3" destOrd="0" parTransId="{C5C7C3B2-5221-440A-B8BF-50F0A3D084D8}" sibTransId="{F2950281-7B1B-4398-ACFA-36D91D554BC4}"/>
    <dgm:cxn modelId="{5E1F8C31-C307-4BBC-8511-CC33650523BA}" srcId="{B0BC4951-6A00-4C7A-B063-693EF0205097}" destId="{6A16AEA2-9E3B-4D5E-A7B0-CEA3CB457DCF}" srcOrd="10" destOrd="0" parTransId="{1ADE962A-7D11-48AA-B288-5AF1815B50ED}" sibTransId="{C9085D0D-3D6F-497D-A572-4601101D5B08}"/>
    <dgm:cxn modelId="{0376B950-C969-47CB-AA75-EB1AB7404D87}" type="presOf" srcId="{50B3073B-BF31-4160-AFDF-4F5B2CB36407}" destId="{36F5FC89-50C2-46CD-9B60-1BD207B0CAD5}" srcOrd="0" destOrd="0" presId="urn:microsoft.com/office/officeart/2005/8/layout/radial1"/>
    <dgm:cxn modelId="{8757ADB7-B678-411A-AE89-A2CAA96A8E92}" srcId="{B0BC4951-6A00-4C7A-B063-693EF0205097}" destId="{4A68C261-83A7-4340-9262-29B2F11F0530}" srcOrd="15" destOrd="0" parTransId="{7541616A-9992-4A36-9E63-FB0F3F9EAF41}" sibTransId="{082656B9-AA7C-4CE4-8BA1-37A1DF14FF21}"/>
    <dgm:cxn modelId="{55978C32-3513-4B94-899D-241C5E95C1B5}" srcId="{B0BC4951-6A00-4C7A-B063-693EF0205097}" destId="{461445A3-15CA-4A3D-865D-120DBF7EE070}" srcOrd="0" destOrd="0" parTransId="{7B1C0DAE-1831-4956-95FD-0593E3E0FDEE}" sibTransId="{F3E3CDC5-56CC-47A9-A924-639EAB63E2B5}"/>
    <dgm:cxn modelId="{367262E6-7034-4456-82DC-E45E7DF6E56F}" type="presOf" srcId="{E4B43410-466A-495B-AE7A-92851DA264B4}" destId="{1EE80FAF-222C-4BA9-B718-71CEA225445D}" srcOrd="0" destOrd="0" presId="urn:microsoft.com/office/officeart/2005/8/layout/radial1"/>
    <dgm:cxn modelId="{EE6B9969-D5EB-4F1B-B996-F2C926F58608}" type="presOf" srcId="{0F20E3D9-E169-4064-A63E-40A6E4844835}" destId="{15F24FCB-6CF7-4457-87C4-7E4806219BAF}" srcOrd="1" destOrd="0" presId="urn:microsoft.com/office/officeart/2005/8/layout/radial1"/>
    <dgm:cxn modelId="{4C34C00F-1FBE-443A-AF9D-1D462AF759E9}" type="presOf" srcId="{EEBBA0FE-CA42-43B5-A28C-C70D1B38DF72}" destId="{F119F125-DF46-45A5-AB85-956D2E41B54E}" srcOrd="1" destOrd="0" presId="urn:microsoft.com/office/officeart/2005/8/layout/radial1"/>
    <dgm:cxn modelId="{28F5970B-ED62-4CF1-8989-979A1F97B69F}" type="presOf" srcId="{8A7CD3C6-559D-4EAD-8C73-6559BAA45862}" destId="{726F7D5D-364B-46E4-A748-25185E59A2B6}" srcOrd="0" destOrd="0" presId="urn:microsoft.com/office/officeart/2005/8/layout/radial1"/>
    <dgm:cxn modelId="{F942FDE5-2F98-421D-865D-C04F26D4CD6C}" type="presOf" srcId="{2D867B0F-CB4B-4960-9A20-6F96A4236AB3}" destId="{4731A513-01A1-4791-94F9-CAFB04284F52}" srcOrd="1" destOrd="0" presId="urn:microsoft.com/office/officeart/2005/8/layout/radial1"/>
    <dgm:cxn modelId="{A0928DC6-8808-4558-A3A3-D34625A90F99}" type="presOf" srcId="{F2BEAAB9-4996-462F-8309-BE3B0AEE362F}" destId="{BDFEEA50-D3AB-46F3-A275-536728A2BAAC}" srcOrd="1" destOrd="0" presId="urn:microsoft.com/office/officeart/2005/8/layout/radial1"/>
    <dgm:cxn modelId="{97F269C7-0EAA-4BDD-9054-41C018CE9B31}" type="presOf" srcId="{C5C7C3B2-5221-440A-B8BF-50F0A3D084D8}" destId="{190994A3-075C-4970-A5EC-2B6D8A25839B}" srcOrd="0" destOrd="0" presId="urn:microsoft.com/office/officeart/2005/8/layout/radial1"/>
    <dgm:cxn modelId="{B727C74E-924D-4B19-8308-A5FE766C5C7E}" type="presOf" srcId="{8A7CD3C6-559D-4EAD-8C73-6559BAA45862}" destId="{8EA480A2-BF9C-492F-8F5A-F7AEDF571DB6}" srcOrd="1" destOrd="0" presId="urn:microsoft.com/office/officeart/2005/8/layout/radial1"/>
    <dgm:cxn modelId="{DDEF9786-9259-4DA9-8D5F-AD13C59ED445}" type="presOf" srcId="{9A7F8DC8-7F62-49EF-8881-3F47DCDD6B23}" destId="{9165C518-3E8E-4BA0-AC76-FE08F0593E6E}" srcOrd="1" destOrd="0" presId="urn:microsoft.com/office/officeart/2005/8/layout/radial1"/>
    <dgm:cxn modelId="{44702051-88A0-4DF3-BC90-0CC225E61C1A}" type="presOf" srcId="{1ADE962A-7D11-48AA-B288-5AF1815B50ED}" destId="{966C89D4-448D-4164-940E-3CD28DDCE554}" srcOrd="0" destOrd="0" presId="urn:microsoft.com/office/officeart/2005/8/layout/radial1"/>
    <dgm:cxn modelId="{3FE92392-E434-499F-87FF-D8928597D6DC}" type="presOf" srcId="{C5C7C3B2-5221-440A-B8BF-50F0A3D084D8}" destId="{CAAC0886-8735-414C-A1E1-6E7930545F32}" srcOrd="1" destOrd="0" presId="urn:microsoft.com/office/officeart/2005/8/layout/radial1"/>
    <dgm:cxn modelId="{C3048DDB-49E6-46F4-835E-9483DE6BD642}" type="presOf" srcId="{7B1C0DAE-1831-4956-95FD-0593E3E0FDEE}" destId="{22261F2D-4B9D-41D5-9235-A062362063F4}" srcOrd="0" destOrd="0" presId="urn:microsoft.com/office/officeart/2005/8/layout/radial1"/>
    <dgm:cxn modelId="{818CFFF8-01F1-47B8-BE0E-1665536F3A53}" type="presOf" srcId="{FB24722E-D171-47B0-BB03-5937D83C0BFE}" destId="{1E358014-95FB-4ABA-9A85-9BACE87AB0C2}" srcOrd="0" destOrd="0" presId="urn:microsoft.com/office/officeart/2005/8/layout/radial1"/>
    <dgm:cxn modelId="{3707DAA3-F08F-4E08-B526-709AE96797D4}" srcId="{B0BC4951-6A00-4C7A-B063-693EF0205097}" destId="{F99AA869-9127-46E1-A793-57BE013D845E}" srcOrd="9" destOrd="0" parTransId="{9A7F8DC8-7F62-49EF-8881-3F47DCDD6B23}" sibTransId="{BEBFAABE-1BF8-4566-A6D8-62BF776F04B6}"/>
    <dgm:cxn modelId="{2E7A81B0-C2A1-4C7C-AB58-B5808DC149CF}" type="presOf" srcId="{C50958E1-17B3-4654-AD2F-42E2E0788664}" destId="{7D9A883D-3B38-448F-8941-483FD6089755}" srcOrd="0" destOrd="0" presId="urn:microsoft.com/office/officeart/2005/8/layout/radial1"/>
    <dgm:cxn modelId="{69189FDE-D0CB-4A5B-A40E-DE5922387D16}" srcId="{B0BC4951-6A00-4C7A-B063-693EF0205097}" destId="{50B3073B-BF31-4160-AFDF-4F5B2CB36407}" srcOrd="8" destOrd="0" parTransId="{E4B43410-466A-495B-AE7A-92851DA264B4}" sibTransId="{E38C719B-77D0-4FF6-ACDD-91513A0DC63A}"/>
    <dgm:cxn modelId="{595CA8DE-2A0D-4935-86FF-57D90137148B}" type="presOf" srcId="{EEBBA0FE-CA42-43B5-A28C-C70D1B38DF72}" destId="{60425C5D-4AE3-4688-9C18-0082EAA03907}" srcOrd="0" destOrd="0" presId="urn:microsoft.com/office/officeart/2005/8/layout/radial1"/>
    <dgm:cxn modelId="{DA812F15-2C49-4A41-848F-E183A3DCFD54}" type="presOf" srcId="{E61C25A4-6C66-45C1-BC2D-DB2F2A4A5599}" destId="{E2274105-9330-4F09-A3D3-1F40F32E5D48}" srcOrd="0" destOrd="0" presId="urn:microsoft.com/office/officeart/2005/8/layout/radial1"/>
    <dgm:cxn modelId="{C368895D-4B37-4A40-A418-85EFFE2F38D6}" type="presOf" srcId="{6A16AEA2-9E3B-4D5E-A7B0-CEA3CB457DCF}" destId="{FF8DBFBA-DF4D-41FC-86F9-AA0719C6AB43}" srcOrd="0" destOrd="0" presId="urn:microsoft.com/office/officeart/2005/8/layout/radial1"/>
    <dgm:cxn modelId="{39517BDA-95AD-48F2-8D38-BEF3A51C4861}" type="presOf" srcId="{0F20E3D9-E169-4064-A63E-40A6E4844835}" destId="{00862E82-F341-4235-8D8C-55AD2E7E570C}" srcOrd="0" destOrd="0" presId="urn:microsoft.com/office/officeart/2005/8/layout/radial1"/>
    <dgm:cxn modelId="{FC25AC53-FDFA-4CC1-8F03-8185C6FFC246}" type="presOf" srcId="{950F2570-E3D2-493E-B135-3174F8B5CF1A}" destId="{5EC116D8-2F8B-41B5-911D-C9035989ABDB}" srcOrd="0" destOrd="0" presId="urn:microsoft.com/office/officeart/2005/8/layout/radial1"/>
    <dgm:cxn modelId="{AE917679-887B-4615-89AF-2D23988FAD8A}" type="presOf" srcId="{BE18D140-CAEF-4ED4-91D8-420C4F517CC2}" destId="{F050A0A4-DE73-4A31-AE5C-8175A62C9520}" srcOrd="0" destOrd="0" presId="urn:microsoft.com/office/officeart/2005/8/layout/radial1"/>
    <dgm:cxn modelId="{080BB001-FC7C-46A1-91EA-5168914620EA}" srcId="{B0BC4951-6A00-4C7A-B063-693EF0205097}" destId="{AAB8142E-7F1F-442F-B546-F99C7C5E9DA0}" srcOrd="14" destOrd="0" parTransId="{F2BEAAB9-4996-462F-8309-BE3B0AEE362F}" sibTransId="{6576B318-D4D0-4C82-9FAC-27C35D01F84F}"/>
    <dgm:cxn modelId="{583AB25A-D58B-48BD-8C60-7383B4ED907F}" type="presOf" srcId="{E61C25A4-6C66-45C1-BC2D-DB2F2A4A5599}" destId="{8490AB78-20A1-4FA8-B074-045E4C24EAD2}" srcOrd="1" destOrd="0" presId="urn:microsoft.com/office/officeart/2005/8/layout/radial1"/>
    <dgm:cxn modelId="{21966C71-D7B1-471C-98DF-2BFD67C12B6B}" type="presOf" srcId="{5C74B628-57BD-4A09-981A-E734A1C0B130}" destId="{2F92C24E-C8FA-4CC4-AE25-4B26B02C8B2F}" srcOrd="0" destOrd="0" presId="urn:microsoft.com/office/officeart/2005/8/layout/radial1"/>
    <dgm:cxn modelId="{B271CA07-15D7-47D6-8767-CBE9D627342F}" srcId="{B0BC4951-6A00-4C7A-B063-693EF0205097}" destId="{97F60E92-FC65-4376-B647-2E017E43D651}" srcOrd="6" destOrd="0" parTransId="{2D867B0F-CB4B-4960-9A20-6F96A4236AB3}" sibTransId="{B7E0AEB3-62CD-4241-B370-C15CA6CA8755}"/>
    <dgm:cxn modelId="{DAB9989B-4BFB-416F-B76C-D13856FB53E2}" type="presOf" srcId="{144038E4-8AD1-454C-B1BE-50C149470703}" destId="{AB660749-37BC-4E36-A702-6789C1DA4D1A}" srcOrd="0" destOrd="0" presId="urn:microsoft.com/office/officeart/2005/8/layout/radial1"/>
    <dgm:cxn modelId="{BB4EDB1C-1257-4B3E-944C-B81A71E388E5}" type="presOf" srcId="{C50958E1-17B3-4654-AD2F-42E2E0788664}" destId="{40E587A0-3A99-4E44-9B9E-0BA225F96084}" srcOrd="1" destOrd="0" presId="urn:microsoft.com/office/officeart/2005/8/layout/radial1"/>
    <dgm:cxn modelId="{A81A4D84-94FC-41AB-BB50-33C1435B0E9E}" type="presOf" srcId="{33FC7ADB-FC1A-4443-B54A-2B27B7E28525}" destId="{3E8BE5E4-1FAD-4C2C-8E54-8FD7D040B9ED}" srcOrd="0" destOrd="0" presId="urn:microsoft.com/office/officeart/2005/8/layout/radial1"/>
    <dgm:cxn modelId="{9A7ABB08-F394-4745-8191-29702C896768}" srcId="{B0BC4951-6A00-4C7A-B063-693EF0205097}" destId="{AC71A9E7-6A87-4B02-853E-E3FFBAE92A82}" srcOrd="7" destOrd="0" parTransId="{8869D8FB-40E4-460B-8A09-F2B986CB6B95}" sibTransId="{73ACDB0F-EE11-4F6B-B57F-19C3CC044353}"/>
    <dgm:cxn modelId="{F7F5E268-C105-4DFB-9544-B135896ACE5E}" srcId="{B0BC4951-6A00-4C7A-B063-693EF0205097}" destId="{33FC7ADB-FC1A-4443-B54A-2B27B7E28525}" srcOrd="13" destOrd="0" parTransId="{8A7CD3C6-559D-4EAD-8C73-6559BAA45862}" sibTransId="{A333A88D-D240-4AEA-AB13-DB14C93C74C9}"/>
    <dgm:cxn modelId="{5F986BF3-5380-4A1F-86F3-EE52F5D769A6}" type="presOf" srcId="{4A68C261-83A7-4340-9262-29B2F11F0530}" destId="{90857E45-2A17-4A85-8A5C-DFD611AB4779}" srcOrd="0" destOrd="0" presId="urn:microsoft.com/office/officeart/2005/8/layout/radial1"/>
    <dgm:cxn modelId="{AD80F0AC-64DA-4FF4-BADC-B45A27BE0171}" type="presOf" srcId="{2D867B0F-CB4B-4960-9A20-6F96A4236AB3}" destId="{3B811FD6-4702-428B-A626-EDBEB776ACEF}" srcOrd="0" destOrd="0" presId="urn:microsoft.com/office/officeart/2005/8/layout/radial1"/>
    <dgm:cxn modelId="{01BF5137-8737-4155-B3D1-5FF1C8872138}" srcId="{B0BC4951-6A00-4C7A-B063-693EF0205097}" destId="{034966F4-6004-4612-889B-90ADD1EB041F}" srcOrd="5" destOrd="0" parTransId="{B935E5E4-E292-442E-A026-2CADA8518282}" sibTransId="{63401681-D9E2-4360-BCC4-691B02A80E68}"/>
    <dgm:cxn modelId="{877E7AE4-69E4-4C67-A543-874D0CC2DCE8}" type="presOf" srcId="{7541616A-9992-4A36-9E63-FB0F3F9EAF41}" destId="{6DCE283C-C01E-4DBC-9AC8-4DED6DAF0A3F}" srcOrd="0" destOrd="0" presId="urn:microsoft.com/office/officeart/2005/8/layout/radial1"/>
    <dgm:cxn modelId="{333BB7A3-8FB7-4F99-B281-559327AFA836}" type="presParOf" srcId="{2F92C24E-C8FA-4CC4-AE25-4B26B02C8B2F}" destId="{B038416A-0EDE-47C0-9661-44B544016478}" srcOrd="0" destOrd="0" presId="urn:microsoft.com/office/officeart/2005/8/layout/radial1"/>
    <dgm:cxn modelId="{922FB083-4BBA-4DCB-AE35-DD3DB8CF2C71}" type="presParOf" srcId="{2F92C24E-C8FA-4CC4-AE25-4B26B02C8B2F}" destId="{22261F2D-4B9D-41D5-9235-A062362063F4}" srcOrd="1" destOrd="0" presId="urn:microsoft.com/office/officeart/2005/8/layout/radial1"/>
    <dgm:cxn modelId="{0D7884BE-EE34-4770-B3EA-864310A235E3}" type="presParOf" srcId="{22261F2D-4B9D-41D5-9235-A062362063F4}" destId="{DEC70A11-31D5-4096-B8EB-1E9B496C9E7E}" srcOrd="0" destOrd="0" presId="urn:microsoft.com/office/officeart/2005/8/layout/radial1"/>
    <dgm:cxn modelId="{69ACFF3F-B316-43D6-B907-7AD0F6EA3D57}" type="presParOf" srcId="{2F92C24E-C8FA-4CC4-AE25-4B26B02C8B2F}" destId="{2E2D0E07-AE7D-446B-9CC3-6567D36E7F1F}" srcOrd="2" destOrd="0" presId="urn:microsoft.com/office/officeart/2005/8/layout/radial1"/>
    <dgm:cxn modelId="{1048004C-8313-4033-9602-1AF610983672}" type="presParOf" srcId="{2F92C24E-C8FA-4CC4-AE25-4B26B02C8B2F}" destId="{E2274105-9330-4F09-A3D3-1F40F32E5D48}" srcOrd="3" destOrd="0" presId="urn:microsoft.com/office/officeart/2005/8/layout/radial1"/>
    <dgm:cxn modelId="{8BE0B515-A302-47E3-B8AB-7E67D5E580D9}" type="presParOf" srcId="{E2274105-9330-4F09-A3D3-1F40F32E5D48}" destId="{8490AB78-20A1-4FA8-B074-045E4C24EAD2}" srcOrd="0" destOrd="0" presId="urn:microsoft.com/office/officeart/2005/8/layout/radial1"/>
    <dgm:cxn modelId="{6982BDFB-44DE-4734-B967-B0A9B8FA12B2}" type="presParOf" srcId="{2F92C24E-C8FA-4CC4-AE25-4B26B02C8B2F}" destId="{DFAA2906-2666-43D4-9F2E-196C6B2C3845}" srcOrd="4" destOrd="0" presId="urn:microsoft.com/office/officeart/2005/8/layout/radial1"/>
    <dgm:cxn modelId="{6C816E40-9E68-4C6E-B26A-DFAC8D33F648}" type="presParOf" srcId="{2F92C24E-C8FA-4CC4-AE25-4B26B02C8B2F}" destId="{00862E82-F341-4235-8D8C-55AD2E7E570C}" srcOrd="5" destOrd="0" presId="urn:microsoft.com/office/officeart/2005/8/layout/radial1"/>
    <dgm:cxn modelId="{D7ED22DE-AB8D-460C-BA63-721BFDB8D5F5}" type="presParOf" srcId="{00862E82-F341-4235-8D8C-55AD2E7E570C}" destId="{15F24FCB-6CF7-4457-87C4-7E4806219BAF}" srcOrd="0" destOrd="0" presId="urn:microsoft.com/office/officeart/2005/8/layout/radial1"/>
    <dgm:cxn modelId="{74022496-1E00-4425-BE77-7DCD8E8B12FB}" type="presParOf" srcId="{2F92C24E-C8FA-4CC4-AE25-4B26B02C8B2F}" destId="{1E358014-95FB-4ABA-9A85-9BACE87AB0C2}" srcOrd="6" destOrd="0" presId="urn:microsoft.com/office/officeart/2005/8/layout/radial1"/>
    <dgm:cxn modelId="{47ACB0F2-2019-4BAB-AD94-A74E7CAFE481}" type="presParOf" srcId="{2F92C24E-C8FA-4CC4-AE25-4B26B02C8B2F}" destId="{190994A3-075C-4970-A5EC-2B6D8A25839B}" srcOrd="7" destOrd="0" presId="urn:microsoft.com/office/officeart/2005/8/layout/radial1"/>
    <dgm:cxn modelId="{9779F382-0624-4E55-B682-CB36451A1C56}" type="presParOf" srcId="{190994A3-075C-4970-A5EC-2B6D8A25839B}" destId="{CAAC0886-8735-414C-A1E1-6E7930545F32}" srcOrd="0" destOrd="0" presId="urn:microsoft.com/office/officeart/2005/8/layout/radial1"/>
    <dgm:cxn modelId="{8D189017-AE59-4F57-B673-AEE611FC6971}" type="presParOf" srcId="{2F92C24E-C8FA-4CC4-AE25-4B26B02C8B2F}" destId="{5EC116D8-2F8B-41B5-911D-C9035989ABDB}" srcOrd="8" destOrd="0" presId="urn:microsoft.com/office/officeart/2005/8/layout/radial1"/>
    <dgm:cxn modelId="{E1F32762-5AD3-45DC-ACD4-2B9E13AB9996}" type="presParOf" srcId="{2F92C24E-C8FA-4CC4-AE25-4B26B02C8B2F}" destId="{7D9A883D-3B38-448F-8941-483FD6089755}" srcOrd="9" destOrd="0" presId="urn:microsoft.com/office/officeart/2005/8/layout/radial1"/>
    <dgm:cxn modelId="{0E8D669D-E226-495C-91A9-AA141DC8CE0E}" type="presParOf" srcId="{7D9A883D-3B38-448F-8941-483FD6089755}" destId="{40E587A0-3A99-4E44-9B9E-0BA225F96084}" srcOrd="0" destOrd="0" presId="urn:microsoft.com/office/officeart/2005/8/layout/radial1"/>
    <dgm:cxn modelId="{43F827E4-34B9-4C3F-997F-ADB8D4A8FE16}" type="presParOf" srcId="{2F92C24E-C8FA-4CC4-AE25-4B26B02C8B2F}" destId="{FE1655AE-EB80-47BF-9E29-3F6CED83E730}" srcOrd="10" destOrd="0" presId="urn:microsoft.com/office/officeart/2005/8/layout/radial1"/>
    <dgm:cxn modelId="{1243487C-2D2E-4019-B4C9-26971981D36F}" type="presParOf" srcId="{2F92C24E-C8FA-4CC4-AE25-4B26B02C8B2F}" destId="{2E6D25F6-3F1A-41EC-823D-44F87C513AC4}" srcOrd="11" destOrd="0" presId="urn:microsoft.com/office/officeart/2005/8/layout/radial1"/>
    <dgm:cxn modelId="{EF57FA6F-9E3C-4B59-A664-CF14C1045DCC}" type="presParOf" srcId="{2E6D25F6-3F1A-41EC-823D-44F87C513AC4}" destId="{63209817-F624-4F59-8F22-6FB2172729AD}" srcOrd="0" destOrd="0" presId="urn:microsoft.com/office/officeart/2005/8/layout/radial1"/>
    <dgm:cxn modelId="{1EDC43BD-CB23-47B4-BA87-DA6D83A3B35C}" type="presParOf" srcId="{2F92C24E-C8FA-4CC4-AE25-4B26B02C8B2F}" destId="{998A93B7-9CDE-4B89-B705-18EF959F485F}" srcOrd="12" destOrd="0" presId="urn:microsoft.com/office/officeart/2005/8/layout/radial1"/>
    <dgm:cxn modelId="{3BA4A8DB-E0B8-4BC5-B6CF-01CA04508B68}" type="presParOf" srcId="{2F92C24E-C8FA-4CC4-AE25-4B26B02C8B2F}" destId="{3B811FD6-4702-428B-A626-EDBEB776ACEF}" srcOrd="13" destOrd="0" presId="urn:microsoft.com/office/officeart/2005/8/layout/radial1"/>
    <dgm:cxn modelId="{A75DBA29-1A76-4F91-9FF8-47DB4923AC40}" type="presParOf" srcId="{3B811FD6-4702-428B-A626-EDBEB776ACEF}" destId="{4731A513-01A1-4791-94F9-CAFB04284F52}" srcOrd="0" destOrd="0" presId="urn:microsoft.com/office/officeart/2005/8/layout/radial1"/>
    <dgm:cxn modelId="{CA16EF74-A1D1-47D2-A8C8-0F87BE819BB7}" type="presParOf" srcId="{2F92C24E-C8FA-4CC4-AE25-4B26B02C8B2F}" destId="{9BA55434-44F8-42DE-96DF-07E185FC2148}" srcOrd="14" destOrd="0" presId="urn:microsoft.com/office/officeart/2005/8/layout/radial1"/>
    <dgm:cxn modelId="{085D50B8-67F1-4E94-A0E4-A947346D9551}" type="presParOf" srcId="{2F92C24E-C8FA-4CC4-AE25-4B26B02C8B2F}" destId="{924EC28A-B00C-4D97-A7AC-5DA7607CEE4C}" srcOrd="15" destOrd="0" presId="urn:microsoft.com/office/officeart/2005/8/layout/radial1"/>
    <dgm:cxn modelId="{6CFF79B5-BDA5-43F9-9A6A-C71FBD903440}" type="presParOf" srcId="{924EC28A-B00C-4D97-A7AC-5DA7607CEE4C}" destId="{C9CBDFED-B333-4DC5-B20F-6515B9A4EDEE}" srcOrd="0" destOrd="0" presId="urn:microsoft.com/office/officeart/2005/8/layout/radial1"/>
    <dgm:cxn modelId="{165D5AC5-3D16-4B54-9808-EAAE4C2AC81F}" type="presParOf" srcId="{2F92C24E-C8FA-4CC4-AE25-4B26B02C8B2F}" destId="{5F69553C-E8F2-42ED-AA55-B7141EAEA1AF}" srcOrd="16" destOrd="0" presId="urn:microsoft.com/office/officeart/2005/8/layout/radial1"/>
    <dgm:cxn modelId="{A9CB55C4-6ADA-4428-8038-17F2D7F05A47}" type="presParOf" srcId="{2F92C24E-C8FA-4CC4-AE25-4B26B02C8B2F}" destId="{1EE80FAF-222C-4BA9-B718-71CEA225445D}" srcOrd="17" destOrd="0" presId="urn:microsoft.com/office/officeart/2005/8/layout/radial1"/>
    <dgm:cxn modelId="{96EBA036-BB64-4655-9A34-6E89E9B9C52D}" type="presParOf" srcId="{1EE80FAF-222C-4BA9-B718-71CEA225445D}" destId="{E47A71B9-AA60-47D1-878B-A51E067B4699}" srcOrd="0" destOrd="0" presId="urn:microsoft.com/office/officeart/2005/8/layout/radial1"/>
    <dgm:cxn modelId="{8296D686-2297-4042-A489-AF3D438744D0}" type="presParOf" srcId="{2F92C24E-C8FA-4CC4-AE25-4B26B02C8B2F}" destId="{36F5FC89-50C2-46CD-9B60-1BD207B0CAD5}" srcOrd="18" destOrd="0" presId="urn:microsoft.com/office/officeart/2005/8/layout/radial1"/>
    <dgm:cxn modelId="{B1F03206-BBB0-4F12-9AA2-9C35395855F0}" type="presParOf" srcId="{2F92C24E-C8FA-4CC4-AE25-4B26B02C8B2F}" destId="{11A763E6-D3A1-4A8F-9DE1-1CA21B3AF277}" srcOrd="19" destOrd="0" presId="urn:microsoft.com/office/officeart/2005/8/layout/radial1"/>
    <dgm:cxn modelId="{F796FD50-CDE8-446E-9D0E-F7D9195D0C11}" type="presParOf" srcId="{11A763E6-D3A1-4A8F-9DE1-1CA21B3AF277}" destId="{9165C518-3E8E-4BA0-AC76-FE08F0593E6E}" srcOrd="0" destOrd="0" presId="urn:microsoft.com/office/officeart/2005/8/layout/radial1"/>
    <dgm:cxn modelId="{7A4BDAE9-7DCC-4E01-8440-1AC452741487}" type="presParOf" srcId="{2F92C24E-C8FA-4CC4-AE25-4B26B02C8B2F}" destId="{38C5F2EE-93CC-4D3D-959D-9247C070CB26}" srcOrd="20" destOrd="0" presId="urn:microsoft.com/office/officeart/2005/8/layout/radial1"/>
    <dgm:cxn modelId="{EF02E4B5-BC06-403D-9E5B-243A115238EE}" type="presParOf" srcId="{2F92C24E-C8FA-4CC4-AE25-4B26B02C8B2F}" destId="{966C89D4-448D-4164-940E-3CD28DDCE554}" srcOrd="21" destOrd="0" presId="urn:microsoft.com/office/officeart/2005/8/layout/radial1"/>
    <dgm:cxn modelId="{00A3728B-A608-4BBD-88F5-4D7238EE56D2}" type="presParOf" srcId="{966C89D4-448D-4164-940E-3CD28DDCE554}" destId="{7F1A356A-AE23-42A8-8881-58510E35F961}" srcOrd="0" destOrd="0" presId="urn:microsoft.com/office/officeart/2005/8/layout/radial1"/>
    <dgm:cxn modelId="{84F718F0-6EDD-4CB4-9FF2-A15FB6DA8B47}" type="presParOf" srcId="{2F92C24E-C8FA-4CC4-AE25-4B26B02C8B2F}" destId="{FF8DBFBA-DF4D-41FC-86F9-AA0719C6AB43}" srcOrd="22" destOrd="0" presId="urn:microsoft.com/office/officeart/2005/8/layout/radial1"/>
    <dgm:cxn modelId="{CE24B0C3-9862-4C1C-ADF5-027287239A40}" type="presParOf" srcId="{2F92C24E-C8FA-4CC4-AE25-4B26B02C8B2F}" destId="{60425C5D-4AE3-4688-9C18-0082EAA03907}" srcOrd="23" destOrd="0" presId="urn:microsoft.com/office/officeart/2005/8/layout/radial1"/>
    <dgm:cxn modelId="{420BFB69-ADA0-4A5A-93A9-A424E24E8155}" type="presParOf" srcId="{60425C5D-4AE3-4688-9C18-0082EAA03907}" destId="{F119F125-DF46-45A5-AB85-956D2E41B54E}" srcOrd="0" destOrd="0" presId="urn:microsoft.com/office/officeart/2005/8/layout/radial1"/>
    <dgm:cxn modelId="{915EE4D2-6807-4AB4-AD01-AA1045B47087}" type="presParOf" srcId="{2F92C24E-C8FA-4CC4-AE25-4B26B02C8B2F}" destId="{3246F25B-0C40-44C7-B2E4-ECD32A322FED}" srcOrd="24" destOrd="0" presId="urn:microsoft.com/office/officeart/2005/8/layout/radial1"/>
    <dgm:cxn modelId="{40EFA3A5-9665-42F2-BB59-45313921FBCA}" type="presParOf" srcId="{2F92C24E-C8FA-4CC4-AE25-4B26B02C8B2F}" destId="{F050A0A4-DE73-4A31-AE5C-8175A62C9520}" srcOrd="25" destOrd="0" presId="urn:microsoft.com/office/officeart/2005/8/layout/radial1"/>
    <dgm:cxn modelId="{0FCD6119-3730-47BB-AC1F-C57BFE47DEAB}" type="presParOf" srcId="{F050A0A4-DE73-4A31-AE5C-8175A62C9520}" destId="{E9BDF055-7B9C-4E2E-8D30-2B3FAFC8BC79}" srcOrd="0" destOrd="0" presId="urn:microsoft.com/office/officeart/2005/8/layout/radial1"/>
    <dgm:cxn modelId="{CD3C95B8-5658-46F6-9939-7C623DC80F5D}" type="presParOf" srcId="{2F92C24E-C8FA-4CC4-AE25-4B26B02C8B2F}" destId="{AB660749-37BC-4E36-A702-6789C1DA4D1A}" srcOrd="26" destOrd="0" presId="urn:microsoft.com/office/officeart/2005/8/layout/radial1"/>
    <dgm:cxn modelId="{4494F43A-F9CA-4E9C-88E2-BB4B4BA12678}" type="presParOf" srcId="{2F92C24E-C8FA-4CC4-AE25-4B26B02C8B2F}" destId="{726F7D5D-364B-46E4-A748-25185E59A2B6}" srcOrd="27" destOrd="0" presId="urn:microsoft.com/office/officeart/2005/8/layout/radial1"/>
    <dgm:cxn modelId="{C54004A7-5CAF-4C04-8CAA-A9E2120A9E95}" type="presParOf" srcId="{726F7D5D-364B-46E4-A748-25185E59A2B6}" destId="{8EA480A2-BF9C-492F-8F5A-F7AEDF571DB6}" srcOrd="0" destOrd="0" presId="urn:microsoft.com/office/officeart/2005/8/layout/radial1"/>
    <dgm:cxn modelId="{89A5F490-D528-473A-B825-D446F5CFDE1F}" type="presParOf" srcId="{2F92C24E-C8FA-4CC4-AE25-4B26B02C8B2F}" destId="{3E8BE5E4-1FAD-4C2C-8E54-8FD7D040B9ED}" srcOrd="28" destOrd="0" presId="urn:microsoft.com/office/officeart/2005/8/layout/radial1"/>
    <dgm:cxn modelId="{97959969-D4B8-4E04-B3CF-3704E0425BD6}" type="presParOf" srcId="{2F92C24E-C8FA-4CC4-AE25-4B26B02C8B2F}" destId="{4D9DAF28-C615-494D-97BA-DE8388AD1C89}" srcOrd="29" destOrd="0" presId="urn:microsoft.com/office/officeart/2005/8/layout/radial1"/>
    <dgm:cxn modelId="{ABCA2079-AEA9-41E9-9695-CE729C32FF29}" type="presParOf" srcId="{4D9DAF28-C615-494D-97BA-DE8388AD1C89}" destId="{BDFEEA50-D3AB-46F3-A275-536728A2BAAC}" srcOrd="0" destOrd="0" presId="urn:microsoft.com/office/officeart/2005/8/layout/radial1"/>
    <dgm:cxn modelId="{424AF5C2-FBA8-44EB-92DF-36C042B3FA8A}" type="presParOf" srcId="{2F92C24E-C8FA-4CC4-AE25-4B26B02C8B2F}" destId="{E6B91B66-7BFB-46D0-93DA-A077E85369DF}" srcOrd="30" destOrd="0" presId="urn:microsoft.com/office/officeart/2005/8/layout/radial1"/>
    <dgm:cxn modelId="{2AEFB43E-FFC4-465F-A640-601A12B5B06E}" type="presParOf" srcId="{2F92C24E-C8FA-4CC4-AE25-4B26B02C8B2F}" destId="{6DCE283C-C01E-4DBC-9AC8-4DED6DAF0A3F}" srcOrd="31" destOrd="0" presId="urn:microsoft.com/office/officeart/2005/8/layout/radial1"/>
    <dgm:cxn modelId="{5113E1C2-1536-4A35-B3FE-AA66A6C25A60}" type="presParOf" srcId="{6DCE283C-C01E-4DBC-9AC8-4DED6DAF0A3F}" destId="{A140D0C2-AA78-4721-953B-82FCBD5FC9F3}" srcOrd="0" destOrd="0" presId="urn:microsoft.com/office/officeart/2005/8/layout/radial1"/>
    <dgm:cxn modelId="{4A3D9160-2558-45F4-B9A3-623A20DA97DD}" type="presParOf" srcId="{2F92C24E-C8FA-4CC4-AE25-4B26B02C8B2F}" destId="{90857E45-2A17-4A85-8A5C-DFD611AB4779}" srcOrd="32"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B9D7DE-2AC8-4007-A8F8-A1187AF90138}" type="doc">
      <dgm:prSet loTypeId="urn:microsoft.com/office/officeart/2005/8/layout/vList5" loCatId="list" qsTypeId="urn:microsoft.com/office/officeart/2005/8/quickstyle/3d2" qsCatId="3D" csTypeId="urn:microsoft.com/office/officeart/2005/8/colors/colorful3" csCatId="colorful" phldr="1"/>
      <dgm:spPr/>
      <dgm:t>
        <a:bodyPr/>
        <a:lstStyle/>
        <a:p>
          <a:endParaRPr lang="en-US"/>
        </a:p>
      </dgm:t>
    </dgm:pt>
    <dgm:pt modelId="{4BE6B06D-F4E9-4747-900E-FF2472D2B533}">
      <dgm:prSet phldrT="[Text]" custT="1"/>
      <dgm:spPr>
        <a:solidFill>
          <a:schemeClr val="accent2">
            <a:lumMod val="20000"/>
            <a:lumOff val="80000"/>
          </a:schemeClr>
        </a:solidFill>
      </dgm:spPr>
      <dgm:t>
        <a:bodyPr/>
        <a:lstStyle/>
        <a:p>
          <a:r>
            <a:rPr lang="fa-IR" sz="3600" b="1" dirty="0" smtClean="0">
              <a:solidFill>
                <a:srgbClr val="054200"/>
              </a:solidFill>
              <a:cs typeface="+mj-cs"/>
            </a:rPr>
            <a:t>صحت</a:t>
          </a:r>
          <a:endParaRPr lang="en-US" sz="1800" b="1" dirty="0">
            <a:solidFill>
              <a:srgbClr val="005020"/>
            </a:solidFill>
          </a:endParaRPr>
        </a:p>
      </dgm:t>
    </dgm:pt>
    <dgm:pt modelId="{673BB27B-111C-4BE3-A742-0644CAC0F893}" type="parTrans" cxnId="{164AAB92-BE4D-4A05-B7F7-109F12E81241}">
      <dgm:prSet/>
      <dgm:spPr/>
      <dgm:t>
        <a:bodyPr/>
        <a:lstStyle/>
        <a:p>
          <a:endParaRPr lang="en-US"/>
        </a:p>
      </dgm:t>
    </dgm:pt>
    <dgm:pt modelId="{9D36704C-3644-433C-846A-418BA7E8E398}" type="sibTrans" cxnId="{164AAB92-BE4D-4A05-B7F7-109F12E81241}">
      <dgm:prSet/>
      <dgm:spPr/>
      <dgm:t>
        <a:bodyPr/>
        <a:lstStyle/>
        <a:p>
          <a:endParaRPr lang="en-US"/>
        </a:p>
      </dgm:t>
    </dgm:pt>
    <dgm:pt modelId="{E1BCFDD8-CB1B-4577-AAFF-CF96570D5407}">
      <dgm:prSet phldrT="[Text]" custT="1">
        <dgm:style>
          <a:lnRef idx="1">
            <a:schemeClr val="accent5"/>
          </a:lnRef>
          <a:fillRef idx="2">
            <a:schemeClr val="accent5"/>
          </a:fillRef>
          <a:effectRef idx="1">
            <a:schemeClr val="accent5"/>
          </a:effectRef>
          <a:fontRef idx="minor">
            <a:schemeClr val="dk1"/>
          </a:fontRef>
        </dgm:style>
      </dgm:prSet>
      <dgm:spPr>
        <a:solidFill>
          <a:schemeClr val="bg1"/>
        </a:solidFill>
        <a:ln w="57150">
          <a:solidFill>
            <a:schemeClr val="accent1">
              <a:lumMod val="60000"/>
              <a:lumOff val="40000"/>
            </a:schemeClr>
          </a:solidFill>
        </a:ln>
      </dgm:spPr>
      <dgm:t>
        <a:bodyPr/>
        <a:lstStyle/>
        <a:p>
          <a:pPr algn="justLow" rtl="1"/>
          <a:r>
            <a:rPr lang="ar-SA" sz="3600" b="1" dirty="0" smtClean="0">
              <a:solidFill>
                <a:srgbClr val="0000FF"/>
              </a:solidFill>
              <a:cs typeface="B Nazanin" pitchFamily="2" charset="-78"/>
            </a:rPr>
            <a:t>پيامي معتبر و عاري از خطا در واقعيت ،  تفسير و قضاوت</a:t>
          </a:r>
          <a:r>
            <a:rPr lang="fa-IR" sz="3600" b="1" dirty="0" smtClean="0">
              <a:solidFill>
                <a:srgbClr val="0000FF"/>
              </a:solidFill>
              <a:cs typeface="B Nazanin" pitchFamily="2" charset="-78"/>
            </a:rPr>
            <a:t>.</a:t>
          </a:r>
          <a:endParaRPr lang="en-US" sz="3600" b="1" dirty="0">
            <a:solidFill>
              <a:srgbClr val="0000FF"/>
            </a:solidFill>
            <a:cs typeface="B Nazanin" pitchFamily="2" charset="-78"/>
          </a:endParaRPr>
        </a:p>
      </dgm:t>
    </dgm:pt>
    <dgm:pt modelId="{27DAC446-412D-491E-9EAD-130BFDF52667}" type="parTrans" cxnId="{DAEA94B8-E355-42F0-BDD9-A78D96F501D2}">
      <dgm:prSet/>
      <dgm:spPr/>
      <dgm:t>
        <a:bodyPr/>
        <a:lstStyle/>
        <a:p>
          <a:endParaRPr lang="en-US"/>
        </a:p>
      </dgm:t>
    </dgm:pt>
    <dgm:pt modelId="{EDFA33BD-CE6D-4A0D-A3A1-1F2FAFD3DF41}" type="sibTrans" cxnId="{DAEA94B8-E355-42F0-BDD9-A78D96F501D2}">
      <dgm:prSet/>
      <dgm:spPr/>
      <dgm:t>
        <a:bodyPr/>
        <a:lstStyle/>
        <a:p>
          <a:endParaRPr lang="en-US"/>
        </a:p>
      </dgm:t>
    </dgm:pt>
    <dgm:pt modelId="{341C3265-1FF4-47DD-9381-9355C436295C}">
      <dgm:prSet phldrT="[Text]" custT="1"/>
      <dgm:spPr>
        <a:solidFill>
          <a:srgbClr val="FFFF00"/>
        </a:solidFill>
      </dgm:spPr>
      <dgm:t>
        <a:bodyPr/>
        <a:lstStyle/>
        <a:p>
          <a:r>
            <a:rPr lang="fa-IR" sz="2800" b="1" dirty="0" smtClean="0">
              <a:solidFill>
                <a:srgbClr val="054200"/>
              </a:solidFill>
              <a:cs typeface="+mj-cs"/>
            </a:rPr>
            <a:t>فراهم بودن</a:t>
          </a:r>
          <a:endParaRPr lang="en-US" sz="2800" b="1" dirty="0">
            <a:solidFill>
              <a:srgbClr val="054200"/>
            </a:solidFill>
            <a:latin typeface="+mn-lt"/>
            <a:cs typeface="+mj-cs"/>
          </a:endParaRPr>
        </a:p>
      </dgm:t>
    </dgm:pt>
    <dgm:pt modelId="{C72ADF7A-40A3-4465-B6D7-8232C626DDFB}" type="parTrans" cxnId="{7ADB0889-42DA-4542-B9B8-13C05BECBE09}">
      <dgm:prSet/>
      <dgm:spPr/>
      <dgm:t>
        <a:bodyPr/>
        <a:lstStyle/>
        <a:p>
          <a:endParaRPr lang="en-US"/>
        </a:p>
      </dgm:t>
    </dgm:pt>
    <dgm:pt modelId="{FD3A0A6D-A7DF-4645-9070-9B0C603731E7}" type="sibTrans" cxnId="{7ADB0889-42DA-4542-B9B8-13C05BECBE09}">
      <dgm:prSet/>
      <dgm:spPr/>
      <dgm:t>
        <a:bodyPr/>
        <a:lstStyle/>
        <a:p>
          <a:endParaRPr lang="en-US"/>
        </a:p>
      </dgm:t>
    </dgm:pt>
    <dgm:pt modelId="{BC27AC40-31B6-4D6C-93A5-4E108261625D}">
      <dgm:prSet phldrT="[Text]" custT="1">
        <dgm:style>
          <a:lnRef idx="1">
            <a:schemeClr val="accent3"/>
          </a:lnRef>
          <a:fillRef idx="2">
            <a:schemeClr val="accent3"/>
          </a:fillRef>
          <a:effectRef idx="1">
            <a:schemeClr val="accent3"/>
          </a:effectRef>
          <a:fontRef idx="minor">
            <a:schemeClr val="dk1"/>
          </a:fontRef>
        </dgm:style>
      </dgm:prSet>
      <dgm:spPr>
        <a:solidFill>
          <a:schemeClr val="bg1"/>
        </a:solidFill>
        <a:ln w="57150">
          <a:solidFill>
            <a:srgbClr val="92D050"/>
          </a:solidFill>
        </a:ln>
      </dgm:spPr>
      <dgm:t>
        <a:bodyPr/>
        <a:lstStyle/>
        <a:p>
          <a:pPr algn="justLow" rtl="1"/>
          <a:r>
            <a:rPr lang="ar-SA" sz="2800" b="1" dirty="0" smtClean="0">
              <a:solidFill>
                <a:srgbClr val="0000FF"/>
              </a:solidFill>
              <a:cs typeface="B Nazanin" pitchFamily="2" charset="-78"/>
            </a:rPr>
            <a:t>پيام ( پيام هاي مورد نظر يا ساير اطلاعات ) در جايي ارائه شود يا فراهم باشد كه مخاطب    بتواند به آن دسترسي يابد .  آرايش و جايابي ( پيام ) بسته به مخاطب ،  پيچيدگي پيام و هدف از شبكه هاي بين فردي و اجتماعي تا بيلبردها و پيامهاي ارتباط جمعي طراحي شده براي ساعات پر بيننده تلويزيوني يا</a:t>
          </a:r>
          <a:r>
            <a:rPr lang="fa-IR" sz="2800" b="1" dirty="0" smtClean="0">
              <a:solidFill>
                <a:srgbClr val="0000FF"/>
              </a:solidFill>
              <a:cs typeface="B Nazanin" pitchFamily="2" charset="-78"/>
            </a:rPr>
            <a:t> </a:t>
          </a:r>
          <a:r>
            <a:rPr lang="ar-SA" sz="2800" b="1" dirty="0" smtClean="0">
              <a:solidFill>
                <a:srgbClr val="0000FF"/>
              </a:solidFill>
              <a:cs typeface="B Nazanin" pitchFamily="2" charset="-78"/>
            </a:rPr>
            <a:t>راديويي تا دكه هاي عمومي رسانه هاي چاپي و الكترونيك و تا اينترنت بسيار متفاوت مي باشد  .</a:t>
          </a:r>
          <a:endParaRPr lang="en-US" sz="2800" b="1" dirty="0">
            <a:solidFill>
              <a:srgbClr val="0000FF"/>
            </a:solidFill>
            <a:cs typeface="B Nazanin" pitchFamily="2" charset="-78"/>
          </a:endParaRPr>
        </a:p>
      </dgm:t>
    </dgm:pt>
    <dgm:pt modelId="{BE563CDE-ABDB-400F-BEB8-461103AA3AC7}" type="parTrans" cxnId="{960C399C-8E26-4F53-B849-895B8F1E03CC}">
      <dgm:prSet/>
      <dgm:spPr/>
      <dgm:t>
        <a:bodyPr/>
        <a:lstStyle/>
        <a:p>
          <a:endParaRPr lang="en-US"/>
        </a:p>
      </dgm:t>
    </dgm:pt>
    <dgm:pt modelId="{A28BDCE7-7BB8-4CE5-9E99-D7094A5BC3D8}" type="sibTrans" cxnId="{960C399C-8E26-4F53-B849-895B8F1E03CC}">
      <dgm:prSet/>
      <dgm:spPr/>
      <dgm:t>
        <a:bodyPr/>
        <a:lstStyle/>
        <a:p>
          <a:endParaRPr lang="en-US"/>
        </a:p>
      </dgm:t>
    </dgm:pt>
    <dgm:pt modelId="{56FCC551-F6E7-4A01-9EDA-89C874756D5F}" type="pres">
      <dgm:prSet presAssocID="{39B9D7DE-2AC8-4007-A8F8-A1187AF90138}" presName="Name0" presStyleCnt="0">
        <dgm:presLayoutVars>
          <dgm:dir/>
          <dgm:animLvl val="lvl"/>
          <dgm:resizeHandles val="exact"/>
        </dgm:presLayoutVars>
      </dgm:prSet>
      <dgm:spPr/>
      <dgm:t>
        <a:bodyPr/>
        <a:lstStyle/>
        <a:p>
          <a:endParaRPr lang="en-US"/>
        </a:p>
      </dgm:t>
    </dgm:pt>
    <dgm:pt modelId="{F35F8EDD-0D55-41E6-B2CA-BC758252F2CD}" type="pres">
      <dgm:prSet presAssocID="{4BE6B06D-F4E9-4747-900E-FF2472D2B533}" presName="linNode" presStyleCnt="0"/>
      <dgm:spPr/>
    </dgm:pt>
    <dgm:pt modelId="{398EBA3F-527B-4A81-97E5-51CA4439E419}" type="pres">
      <dgm:prSet presAssocID="{4BE6B06D-F4E9-4747-900E-FF2472D2B533}" presName="parentText" presStyleLbl="node1" presStyleIdx="0" presStyleCnt="2" custScaleX="68862" custScaleY="34431" custLinFactX="100000" custLinFactNeighborX="136076" custLinFactNeighborY="-3">
        <dgm:presLayoutVars>
          <dgm:chMax val="1"/>
          <dgm:bulletEnabled val="1"/>
        </dgm:presLayoutVars>
      </dgm:prSet>
      <dgm:spPr/>
      <dgm:t>
        <a:bodyPr/>
        <a:lstStyle/>
        <a:p>
          <a:endParaRPr lang="en-US"/>
        </a:p>
      </dgm:t>
    </dgm:pt>
    <dgm:pt modelId="{699AA9B7-A659-4557-AD12-3AE8ADF7A0D3}" type="pres">
      <dgm:prSet presAssocID="{4BE6B06D-F4E9-4747-900E-FF2472D2B533}" presName="descendantText" presStyleLbl="alignAccFollowNode1" presStyleIdx="0" presStyleCnt="2" custFlipVert="1" custFlipHor="1" custScaleX="190463" custScaleY="34161" custLinFactNeighborX="-98567" custLinFactNeighborY="116">
        <dgm:presLayoutVars>
          <dgm:bulletEnabled val="1"/>
        </dgm:presLayoutVars>
      </dgm:prSet>
      <dgm:spPr/>
      <dgm:t>
        <a:bodyPr/>
        <a:lstStyle/>
        <a:p>
          <a:endParaRPr lang="en-US"/>
        </a:p>
      </dgm:t>
    </dgm:pt>
    <dgm:pt modelId="{721F5B10-0E4E-41A6-8C5A-6BBC2EA88661}" type="pres">
      <dgm:prSet presAssocID="{9D36704C-3644-433C-846A-418BA7E8E398}" presName="sp" presStyleCnt="0"/>
      <dgm:spPr/>
    </dgm:pt>
    <dgm:pt modelId="{D3929828-C7EA-4D59-8AF3-0D1B2741CCDE}" type="pres">
      <dgm:prSet presAssocID="{341C3265-1FF4-47DD-9381-9355C436295C}" presName="linNode" presStyleCnt="0"/>
      <dgm:spPr/>
    </dgm:pt>
    <dgm:pt modelId="{29550D97-A76C-4D4C-A679-7C22BC63D729}" type="pres">
      <dgm:prSet presAssocID="{341C3265-1FF4-47DD-9381-9355C436295C}" presName="parentText" presStyleLbl="node1" presStyleIdx="1" presStyleCnt="2" custScaleX="68862" custLinFactX="100000" custLinFactNeighborX="136076" custLinFactNeighborY="3">
        <dgm:presLayoutVars>
          <dgm:chMax val="1"/>
          <dgm:bulletEnabled val="1"/>
        </dgm:presLayoutVars>
      </dgm:prSet>
      <dgm:spPr/>
      <dgm:t>
        <a:bodyPr/>
        <a:lstStyle/>
        <a:p>
          <a:endParaRPr lang="en-US"/>
        </a:p>
      </dgm:t>
    </dgm:pt>
    <dgm:pt modelId="{CF6F0978-5CD3-4429-AA17-7D9405E5D604}" type="pres">
      <dgm:prSet presAssocID="{341C3265-1FF4-47DD-9381-9355C436295C}" presName="descendantText" presStyleLbl="alignAccFollowNode1" presStyleIdx="1" presStyleCnt="2" custFlipVert="1" custFlipHor="1" custScaleX="190463" custScaleY="109342" custLinFactNeighborX="-61279" custLinFactNeighborY="3276">
        <dgm:presLayoutVars>
          <dgm:bulletEnabled val="1"/>
        </dgm:presLayoutVars>
      </dgm:prSet>
      <dgm:spPr/>
      <dgm:t>
        <a:bodyPr/>
        <a:lstStyle/>
        <a:p>
          <a:endParaRPr lang="en-US"/>
        </a:p>
      </dgm:t>
    </dgm:pt>
  </dgm:ptLst>
  <dgm:cxnLst>
    <dgm:cxn modelId="{E1AEF07C-D63D-4917-9308-92BBFF44CD0D}" type="presOf" srcId="{BC27AC40-31B6-4D6C-93A5-4E108261625D}" destId="{CF6F0978-5CD3-4429-AA17-7D9405E5D604}" srcOrd="0" destOrd="0" presId="urn:microsoft.com/office/officeart/2005/8/layout/vList5"/>
    <dgm:cxn modelId="{960C399C-8E26-4F53-B849-895B8F1E03CC}" srcId="{341C3265-1FF4-47DD-9381-9355C436295C}" destId="{BC27AC40-31B6-4D6C-93A5-4E108261625D}" srcOrd="0" destOrd="0" parTransId="{BE563CDE-ABDB-400F-BEB8-461103AA3AC7}" sibTransId="{A28BDCE7-7BB8-4CE5-9E99-D7094A5BC3D8}"/>
    <dgm:cxn modelId="{164AAB92-BE4D-4A05-B7F7-109F12E81241}" srcId="{39B9D7DE-2AC8-4007-A8F8-A1187AF90138}" destId="{4BE6B06D-F4E9-4747-900E-FF2472D2B533}" srcOrd="0" destOrd="0" parTransId="{673BB27B-111C-4BE3-A742-0644CAC0F893}" sibTransId="{9D36704C-3644-433C-846A-418BA7E8E398}"/>
    <dgm:cxn modelId="{257EC773-FA4A-4BD0-A957-C00BD1C3CF90}" type="presOf" srcId="{341C3265-1FF4-47DD-9381-9355C436295C}" destId="{29550D97-A76C-4D4C-A679-7C22BC63D729}" srcOrd="0" destOrd="0" presId="urn:microsoft.com/office/officeart/2005/8/layout/vList5"/>
    <dgm:cxn modelId="{7E422003-2469-4187-AB68-0AF2C034A416}" type="presOf" srcId="{E1BCFDD8-CB1B-4577-AAFF-CF96570D5407}" destId="{699AA9B7-A659-4557-AD12-3AE8ADF7A0D3}" srcOrd="0" destOrd="0" presId="urn:microsoft.com/office/officeart/2005/8/layout/vList5"/>
    <dgm:cxn modelId="{7ADB0889-42DA-4542-B9B8-13C05BECBE09}" srcId="{39B9D7DE-2AC8-4007-A8F8-A1187AF90138}" destId="{341C3265-1FF4-47DD-9381-9355C436295C}" srcOrd="1" destOrd="0" parTransId="{C72ADF7A-40A3-4465-B6D7-8232C626DDFB}" sibTransId="{FD3A0A6D-A7DF-4645-9070-9B0C603731E7}"/>
    <dgm:cxn modelId="{8E4E8BDD-080D-4EE8-8175-235A20CFCAC6}" type="presOf" srcId="{39B9D7DE-2AC8-4007-A8F8-A1187AF90138}" destId="{56FCC551-F6E7-4A01-9EDA-89C874756D5F}" srcOrd="0" destOrd="0" presId="urn:microsoft.com/office/officeart/2005/8/layout/vList5"/>
    <dgm:cxn modelId="{6DFC6ABC-7323-40C3-8800-251EC3ABF7E4}" type="presOf" srcId="{4BE6B06D-F4E9-4747-900E-FF2472D2B533}" destId="{398EBA3F-527B-4A81-97E5-51CA4439E419}" srcOrd="0" destOrd="0" presId="urn:microsoft.com/office/officeart/2005/8/layout/vList5"/>
    <dgm:cxn modelId="{DAEA94B8-E355-42F0-BDD9-A78D96F501D2}" srcId="{4BE6B06D-F4E9-4747-900E-FF2472D2B533}" destId="{E1BCFDD8-CB1B-4577-AAFF-CF96570D5407}" srcOrd="0" destOrd="0" parTransId="{27DAC446-412D-491E-9EAD-130BFDF52667}" sibTransId="{EDFA33BD-CE6D-4A0D-A3A1-1F2FAFD3DF41}"/>
    <dgm:cxn modelId="{24FDD509-F4EE-4968-8294-241E6C4E6429}" type="presParOf" srcId="{56FCC551-F6E7-4A01-9EDA-89C874756D5F}" destId="{F35F8EDD-0D55-41E6-B2CA-BC758252F2CD}" srcOrd="0" destOrd="0" presId="urn:microsoft.com/office/officeart/2005/8/layout/vList5"/>
    <dgm:cxn modelId="{BC3FCA74-5DEE-4108-9FBC-3337F888B382}" type="presParOf" srcId="{F35F8EDD-0D55-41E6-B2CA-BC758252F2CD}" destId="{398EBA3F-527B-4A81-97E5-51CA4439E419}" srcOrd="0" destOrd="0" presId="urn:microsoft.com/office/officeart/2005/8/layout/vList5"/>
    <dgm:cxn modelId="{F854BDE9-37CD-44CB-8391-F7CAC2615935}" type="presParOf" srcId="{F35F8EDD-0D55-41E6-B2CA-BC758252F2CD}" destId="{699AA9B7-A659-4557-AD12-3AE8ADF7A0D3}" srcOrd="1" destOrd="0" presId="urn:microsoft.com/office/officeart/2005/8/layout/vList5"/>
    <dgm:cxn modelId="{22534F83-F394-4292-84D3-F09C0F606E3C}" type="presParOf" srcId="{56FCC551-F6E7-4A01-9EDA-89C874756D5F}" destId="{721F5B10-0E4E-41A6-8C5A-6BBC2EA88661}" srcOrd="1" destOrd="0" presId="urn:microsoft.com/office/officeart/2005/8/layout/vList5"/>
    <dgm:cxn modelId="{4BD7D737-9D76-4875-8FCB-1DC7BE220A47}" type="presParOf" srcId="{56FCC551-F6E7-4A01-9EDA-89C874756D5F}" destId="{D3929828-C7EA-4D59-8AF3-0D1B2741CCDE}" srcOrd="2" destOrd="0" presId="urn:microsoft.com/office/officeart/2005/8/layout/vList5"/>
    <dgm:cxn modelId="{E731FA23-56CB-41A3-B52D-7885DA109AAE}" type="presParOf" srcId="{D3929828-C7EA-4D59-8AF3-0D1B2741CCDE}" destId="{29550D97-A76C-4D4C-A679-7C22BC63D729}" srcOrd="0" destOrd="0" presId="urn:microsoft.com/office/officeart/2005/8/layout/vList5"/>
    <dgm:cxn modelId="{86619556-75FA-4E43-9141-57373A219A5F}" type="presParOf" srcId="{D3929828-C7EA-4D59-8AF3-0D1B2741CCDE}" destId="{CF6F0978-5CD3-4429-AA17-7D9405E5D60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9B9D7DE-2AC8-4007-A8F8-A1187AF90138}" type="doc">
      <dgm:prSet loTypeId="urn:microsoft.com/office/officeart/2005/8/layout/vList5" loCatId="list" qsTypeId="urn:microsoft.com/office/officeart/2005/8/quickstyle/3d2" qsCatId="3D" csTypeId="urn:microsoft.com/office/officeart/2005/8/colors/colorful3" csCatId="colorful" phldr="1"/>
      <dgm:spPr/>
      <dgm:t>
        <a:bodyPr/>
        <a:lstStyle/>
        <a:p>
          <a:endParaRPr lang="en-US"/>
        </a:p>
      </dgm:t>
    </dgm:pt>
    <dgm:pt modelId="{4BE6B06D-F4E9-4747-900E-FF2472D2B533}">
      <dgm:prSet phldrT="[Text]" custT="1"/>
      <dgm:spPr>
        <a:solidFill>
          <a:srgbClr val="FFFF00"/>
        </a:solidFill>
      </dgm:spPr>
      <dgm:t>
        <a:bodyPr/>
        <a:lstStyle/>
        <a:p>
          <a:r>
            <a:rPr lang="fa-IR" sz="3600" b="1" dirty="0" smtClean="0">
              <a:solidFill>
                <a:srgbClr val="054200"/>
              </a:solidFill>
              <a:cs typeface="+mj-cs"/>
            </a:rPr>
            <a:t>توازن</a:t>
          </a:r>
          <a:endParaRPr lang="en-US" sz="1800" b="1" dirty="0">
            <a:solidFill>
              <a:srgbClr val="005020"/>
            </a:solidFill>
          </a:endParaRPr>
        </a:p>
      </dgm:t>
    </dgm:pt>
    <dgm:pt modelId="{673BB27B-111C-4BE3-A742-0644CAC0F893}" type="parTrans" cxnId="{164AAB92-BE4D-4A05-B7F7-109F12E81241}">
      <dgm:prSet/>
      <dgm:spPr/>
      <dgm:t>
        <a:bodyPr/>
        <a:lstStyle/>
        <a:p>
          <a:endParaRPr lang="en-US"/>
        </a:p>
      </dgm:t>
    </dgm:pt>
    <dgm:pt modelId="{9D36704C-3644-433C-846A-418BA7E8E398}" type="sibTrans" cxnId="{164AAB92-BE4D-4A05-B7F7-109F12E81241}">
      <dgm:prSet/>
      <dgm:spPr/>
      <dgm:t>
        <a:bodyPr/>
        <a:lstStyle/>
        <a:p>
          <a:endParaRPr lang="en-US"/>
        </a:p>
      </dgm:t>
    </dgm:pt>
    <dgm:pt modelId="{E1BCFDD8-CB1B-4577-AAFF-CF96570D5407}">
      <dgm:prSet phldrT="[Text]" custT="1">
        <dgm:style>
          <a:lnRef idx="1">
            <a:schemeClr val="accent5"/>
          </a:lnRef>
          <a:fillRef idx="2">
            <a:schemeClr val="accent5"/>
          </a:fillRef>
          <a:effectRef idx="1">
            <a:schemeClr val="accent5"/>
          </a:effectRef>
          <a:fontRef idx="minor">
            <a:schemeClr val="dk1"/>
          </a:fontRef>
        </dgm:style>
      </dgm:prSet>
      <dgm:spPr>
        <a:solidFill>
          <a:schemeClr val="bg1"/>
        </a:solidFill>
        <a:ln w="57150">
          <a:solidFill>
            <a:srgbClr val="FF0000"/>
          </a:solidFill>
        </a:ln>
      </dgm:spPr>
      <dgm:t>
        <a:bodyPr/>
        <a:lstStyle/>
        <a:p>
          <a:pPr algn="justLow" rtl="1"/>
          <a:r>
            <a:rPr lang="ar-SA" sz="2400" b="1" dirty="0" smtClean="0">
              <a:cs typeface="B Nazanin" pitchFamily="2" charset="-78"/>
            </a:rPr>
            <a:t>پيام در مكان مقتضي ،  مزايا و مخاطرات اقدامات بالقوه را منعكس سازد يا تفاوت ها و چشم انداز معتبر مباحث را  مشخص سازد  .</a:t>
          </a:r>
          <a:endParaRPr lang="en-US" sz="2400" b="1" dirty="0">
            <a:solidFill>
              <a:srgbClr val="C00000"/>
            </a:solidFill>
            <a:cs typeface="B Nazanin" pitchFamily="2" charset="-78"/>
          </a:endParaRPr>
        </a:p>
      </dgm:t>
    </dgm:pt>
    <dgm:pt modelId="{27DAC446-412D-491E-9EAD-130BFDF52667}" type="parTrans" cxnId="{DAEA94B8-E355-42F0-BDD9-A78D96F501D2}">
      <dgm:prSet/>
      <dgm:spPr/>
      <dgm:t>
        <a:bodyPr/>
        <a:lstStyle/>
        <a:p>
          <a:endParaRPr lang="en-US"/>
        </a:p>
      </dgm:t>
    </dgm:pt>
    <dgm:pt modelId="{EDFA33BD-CE6D-4A0D-A3A1-1F2FAFD3DF41}" type="sibTrans" cxnId="{DAEA94B8-E355-42F0-BDD9-A78D96F501D2}">
      <dgm:prSet/>
      <dgm:spPr/>
      <dgm:t>
        <a:bodyPr/>
        <a:lstStyle/>
        <a:p>
          <a:endParaRPr lang="en-US"/>
        </a:p>
      </dgm:t>
    </dgm:pt>
    <dgm:pt modelId="{341C3265-1FF4-47DD-9381-9355C436295C}">
      <dgm:prSet phldrT="[Text]" custT="1"/>
      <dgm:spPr>
        <a:solidFill>
          <a:schemeClr val="accent3">
            <a:lumMod val="20000"/>
            <a:lumOff val="80000"/>
          </a:schemeClr>
        </a:solidFill>
      </dgm:spPr>
      <dgm:t>
        <a:bodyPr/>
        <a:lstStyle/>
        <a:p>
          <a:r>
            <a:rPr lang="fa-IR" sz="2800" b="1" dirty="0" smtClean="0">
              <a:solidFill>
                <a:srgbClr val="054200"/>
              </a:solidFill>
              <a:cs typeface="+mj-cs"/>
            </a:rPr>
            <a:t>پایداری</a:t>
          </a:r>
          <a:endParaRPr lang="en-US" sz="2800" b="1" dirty="0">
            <a:solidFill>
              <a:srgbClr val="054200"/>
            </a:solidFill>
            <a:latin typeface="+mn-lt"/>
            <a:cs typeface="+mj-cs"/>
          </a:endParaRPr>
        </a:p>
      </dgm:t>
    </dgm:pt>
    <dgm:pt modelId="{C72ADF7A-40A3-4465-B6D7-8232C626DDFB}" type="parTrans" cxnId="{7ADB0889-42DA-4542-B9B8-13C05BECBE09}">
      <dgm:prSet/>
      <dgm:spPr/>
      <dgm:t>
        <a:bodyPr/>
        <a:lstStyle/>
        <a:p>
          <a:endParaRPr lang="en-US"/>
        </a:p>
      </dgm:t>
    </dgm:pt>
    <dgm:pt modelId="{FD3A0A6D-A7DF-4645-9070-9B0C603731E7}" type="sibTrans" cxnId="{7ADB0889-42DA-4542-B9B8-13C05BECBE09}">
      <dgm:prSet/>
      <dgm:spPr/>
      <dgm:t>
        <a:bodyPr/>
        <a:lstStyle/>
        <a:p>
          <a:endParaRPr lang="en-US"/>
        </a:p>
      </dgm:t>
    </dgm:pt>
    <dgm:pt modelId="{BC27AC40-31B6-4D6C-93A5-4E108261625D}">
      <dgm:prSet phldrT="[Text]" custT="1">
        <dgm:style>
          <a:lnRef idx="1">
            <a:schemeClr val="accent3"/>
          </a:lnRef>
          <a:fillRef idx="2">
            <a:schemeClr val="accent3"/>
          </a:fillRef>
          <a:effectRef idx="1">
            <a:schemeClr val="accent3"/>
          </a:effectRef>
          <a:fontRef idx="minor">
            <a:schemeClr val="dk1"/>
          </a:fontRef>
        </dgm:style>
      </dgm:prSet>
      <dgm:spPr>
        <a:solidFill>
          <a:schemeClr val="bg1"/>
        </a:solidFill>
        <a:ln w="57150"/>
      </dgm:spPr>
      <dgm:t>
        <a:bodyPr/>
        <a:lstStyle/>
        <a:p>
          <a:pPr algn="justLow" rtl="1"/>
          <a:r>
            <a:rPr lang="ar-SA" sz="2200" b="1" dirty="0" smtClean="0">
              <a:cs typeface="B Nazanin" pitchFamily="2" charset="-78"/>
            </a:rPr>
            <a:t>ساختار دروني پيام با گذشت زمان غير قابل انكار باشد و در قبال اطلاعاتي كه از ساير منابع كسب</a:t>
          </a:r>
          <a:r>
            <a:rPr lang="fa-IR" sz="2200" b="1" dirty="0" smtClean="0">
              <a:cs typeface="B Nazanin" pitchFamily="2" charset="-78"/>
            </a:rPr>
            <a:t> </a:t>
          </a:r>
          <a:r>
            <a:rPr lang="ar-SA" sz="2200" b="1" dirty="0" smtClean="0">
              <a:cs typeface="B Nazanin" pitchFamily="2" charset="-78"/>
            </a:rPr>
            <a:t>مي شود نيز پايدار باشد .  عبارت فوق ،  وقتي كه محتواي معتبر يا در دسترسي وجود نداشته باشد ، آسان نيست )</a:t>
          </a:r>
          <a:endParaRPr lang="en-US" sz="2200" b="1" dirty="0">
            <a:solidFill>
              <a:srgbClr val="C00000"/>
            </a:solidFill>
            <a:cs typeface="B Nazanin" pitchFamily="2" charset="-78"/>
          </a:endParaRPr>
        </a:p>
      </dgm:t>
    </dgm:pt>
    <dgm:pt modelId="{BE563CDE-ABDB-400F-BEB8-461103AA3AC7}" type="parTrans" cxnId="{960C399C-8E26-4F53-B849-895B8F1E03CC}">
      <dgm:prSet/>
      <dgm:spPr/>
      <dgm:t>
        <a:bodyPr/>
        <a:lstStyle/>
        <a:p>
          <a:endParaRPr lang="en-US"/>
        </a:p>
      </dgm:t>
    </dgm:pt>
    <dgm:pt modelId="{A28BDCE7-7BB8-4CE5-9E99-D7094A5BC3D8}" type="sibTrans" cxnId="{960C399C-8E26-4F53-B849-895B8F1E03CC}">
      <dgm:prSet/>
      <dgm:spPr/>
      <dgm:t>
        <a:bodyPr/>
        <a:lstStyle/>
        <a:p>
          <a:endParaRPr lang="en-US"/>
        </a:p>
      </dgm:t>
    </dgm:pt>
    <dgm:pt modelId="{E14B61C4-78B4-43AA-BD5E-F3FE81D34C49}">
      <dgm:prSet phldrT="[Text]"/>
      <dgm:spPr>
        <a:solidFill>
          <a:schemeClr val="accent6">
            <a:lumMod val="40000"/>
            <a:lumOff val="60000"/>
          </a:schemeClr>
        </a:solidFill>
      </dgm:spPr>
      <dgm:t>
        <a:bodyPr/>
        <a:lstStyle/>
        <a:p>
          <a:r>
            <a:rPr lang="fa-IR" b="1" dirty="0" smtClean="0">
              <a:solidFill>
                <a:srgbClr val="054200"/>
              </a:solidFill>
              <a:latin typeface="+mn-lt"/>
              <a:cs typeface="+mj-cs"/>
            </a:rPr>
            <a:t>قابلیت فرهنگی</a:t>
          </a:r>
          <a:endParaRPr lang="en-US" b="1" dirty="0">
            <a:solidFill>
              <a:srgbClr val="054200"/>
            </a:solidFill>
            <a:latin typeface="+mn-lt"/>
            <a:cs typeface="+mj-cs"/>
          </a:endParaRPr>
        </a:p>
      </dgm:t>
    </dgm:pt>
    <dgm:pt modelId="{76417ED0-AC31-44FA-8F46-108556B88C3B}" type="parTrans" cxnId="{E206FD05-EB2E-4768-AAA4-806456DD59AD}">
      <dgm:prSet/>
      <dgm:spPr/>
      <dgm:t>
        <a:bodyPr/>
        <a:lstStyle/>
        <a:p>
          <a:endParaRPr lang="en-US"/>
        </a:p>
      </dgm:t>
    </dgm:pt>
    <dgm:pt modelId="{01362255-A453-4E17-A033-4ECF12A10057}" type="sibTrans" cxnId="{E206FD05-EB2E-4768-AAA4-806456DD59AD}">
      <dgm:prSet/>
      <dgm:spPr/>
      <dgm:t>
        <a:bodyPr/>
        <a:lstStyle/>
        <a:p>
          <a:endParaRPr lang="en-US"/>
        </a:p>
      </dgm:t>
    </dgm:pt>
    <dgm:pt modelId="{361E4A76-7CDE-475F-877B-E3487EF653B9}">
      <dgm:prSet phldrT="[Text]" custT="1">
        <dgm:style>
          <a:lnRef idx="1">
            <a:schemeClr val="accent6"/>
          </a:lnRef>
          <a:fillRef idx="2">
            <a:schemeClr val="accent6"/>
          </a:fillRef>
          <a:effectRef idx="1">
            <a:schemeClr val="accent6"/>
          </a:effectRef>
          <a:fontRef idx="minor">
            <a:schemeClr val="dk1"/>
          </a:fontRef>
        </dgm:style>
      </dgm:prSet>
      <dgm:spPr>
        <a:solidFill>
          <a:schemeClr val="bg1"/>
        </a:solidFill>
        <a:ln w="57150"/>
      </dgm:spPr>
      <dgm:t>
        <a:bodyPr/>
        <a:lstStyle/>
        <a:p>
          <a:pPr rtl="1"/>
          <a:r>
            <a:rPr lang="ar-SA" sz="2400" b="1" dirty="0" smtClean="0">
              <a:cs typeface="B Nazanin" pitchFamily="2" charset="-78"/>
            </a:rPr>
            <a:t>طراحي ،  اجرا و ارزشيابي فرآيند با توجه به مباحث ويژه گروه هاي هدف منتخب ( براي مثال :  قومي ،  نژادي و زباني ) و نيز سطوح آموزشي و ناتواني آنها</a:t>
          </a:r>
          <a:endParaRPr lang="en-US" sz="2400" b="1" dirty="0">
            <a:solidFill>
              <a:srgbClr val="C00000"/>
            </a:solidFill>
            <a:cs typeface="B Nazanin" pitchFamily="2" charset="-78"/>
          </a:endParaRPr>
        </a:p>
      </dgm:t>
    </dgm:pt>
    <dgm:pt modelId="{C9A8370C-12E4-4B7A-AF24-5D80F8B0BB52}" type="parTrans" cxnId="{027EB261-1610-41AC-BBEC-9D146F92E243}">
      <dgm:prSet/>
      <dgm:spPr/>
      <dgm:t>
        <a:bodyPr/>
        <a:lstStyle/>
        <a:p>
          <a:endParaRPr lang="en-US"/>
        </a:p>
      </dgm:t>
    </dgm:pt>
    <dgm:pt modelId="{F6D76F0B-E3D8-4CC8-B6D8-ECFDB91D7AE4}" type="sibTrans" cxnId="{027EB261-1610-41AC-BBEC-9D146F92E243}">
      <dgm:prSet/>
      <dgm:spPr/>
      <dgm:t>
        <a:bodyPr/>
        <a:lstStyle/>
        <a:p>
          <a:endParaRPr lang="en-US"/>
        </a:p>
      </dgm:t>
    </dgm:pt>
    <dgm:pt modelId="{56FCC551-F6E7-4A01-9EDA-89C874756D5F}" type="pres">
      <dgm:prSet presAssocID="{39B9D7DE-2AC8-4007-A8F8-A1187AF90138}" presName="Name0" presStyleCnt="0">
        <dgm:presLayoutVars>
          <dgm:dir/>
          <dgm:animLvl val="lvl"/>
          <dgm:resizeHandles val="exact"/>
        </dgm:presLayoutVars>
      </dgm:prSet>
      <dgm:spPr/>
      <dgm:t>
        <a:bodyPr/>
        <a:lstStyle/>
        <a:p>
          <a:endParaRPr lang="en-US"/>
        </a:p>
      </dgm:t>
    </dgm:pt>
    <dgm:pt modelId="{F35F8EDD-0D55-41E6-B2CA-BC758252F2CD}" type="pres">
      <dgm:prSet presAssocID="{4BE6B06D-F4E9-4747-900E-FF2472D2B533}" presName="linNode" presStyleCnt="0"/>
      <dgm:spPr/>
    </dgm:pt>
    <dgm:pt modelId="{398EBA3F-527B-4A81-97E5-51CA4439E419}" type="pres">
      <dgm:prSet presAssocID="{4BE6B06D-F4E9-4747-900E-FF2472D2B533}" presName="parentText" presStyleLbl="node1" presStyleIdx="0" presStyleCnt="3" custScaleX="68862" custLinFactX="100000" custLinFactNeighborX="136076" custLinFactNeighborY="-3">
        <dgm:presLayoutVars>
          <dgm:chMax val="1"/>
          <dgm:bulletEnabled val="1"/>
        </dgm:presLayoutVars>
      </dgm:prSet>
      <dgm:spPr/>
      <dgm:t>
        <a:bodyPr/>
        <a:lstStyle/>
        <a:p>
          <a:endParaRPr lang="en-US"/>
        </a:p>
      </dgm:t>
    </dgm:pt>
    <dgm:pt modelId="{699AA9B7-A659-4557-AD12-3AE8ADF7A0D3}" type="pres">
      <dgm:prSet presAssocID="{4BE6B06D-F4E9-4747-900E-FF2472D2B533}" presName="descendantText" presStyleLbl="alignAccFollowNode1" presStyleIdx="0" presStyleCnt="3" custFlipVert="1" custFlipHor="1" custScaleX="190463" custScaleY="99216" custLinFactNeighborX="-98567" custLinFactNeighborY="116">
        <dgm:presLayoutVars>
          <dgm:bulletEnabled val="1"/>
        </dgm:presLayoutVars>
      </dgm:prSet>
      <dgm:spPr/>
      <dgm:t>
        <a:bodyPr/>
        <a:lstStyle/>
        <a:p>
          <a:endParaRPr lang="en-US"/>
        </a:p>
      </dgm:t>
    </dgm:pt>
    <dgm:pt modelId="{721F5B10-0E4E-41A6-8C5A-6BBC2EA88661}" type="pres">
      <dgm:prSet presAssocID="{9D36704C-3644-433C-846A-418BA7E8E398}" presName="sp" presStyleCnt="0"/>
      <dgm:spPr/>
    </dgm:pt>
    <dgm:pt modelId="{D3929828-C7EA-4D59-8AF3-0D1B2741CCDE}" type="pres">
      <dgm:prSet presAssocID="{341C3265-1FF4-47DD-9381-9355C436295C}" presName="linNode" presStyleCnt="0"/>
      <dgm:spPr/>
    </dgm:pt>
    <dgm:pt modelId="{29550D97-A76C-4D4C-A679-7C22BC63D729}" type="pres">
      <dgm:prSet presAssocID="{341C3265-1FF4-47DD-9381-9355C436295C}" presName="parentText" presStyleLbl="node1" presStyleIdx="1" presStyleCnt="3" custScaleX="68862" custLinFactX="100000" custLinFactNeighborX="136076" custLinFactNeighborY="3">
        <dgm:presLayoutVars>
          <dgm:chMax val="1"/>
          <dgm:bulletEnabled val="1"/>
        </dgm:presLayoutVars>
      </dgm:prSet>
      <dgm:spPr/>
      <dgm:t>
        <a:bodyPr/>
        <a:lstStyle/>
        <a:p>
          <a:endParaRPr lang="en-US"/>
        </a:p>
      </dgm:t>
    </dgm:pt>
    <dgm:pt modelId="{CF6F0978-5CD3-4429-AA17-7D9405E5D604}" type="pres">
      <dgm:prSet presAssocID="{341C3265-1FF4-47DD-9381-9355C436295C}" presName="descendantText" presStyleLbl="alignAccFollowNode1" presStyleIdx="1" presStyleCnt="3" custFlipVert="1" custFlipHor="1" custScaleX="190463" custScaleY="97979" custLinFactNeighborX="-82886" custLinFactNeighborY="3384">
        <dgm:presLayoutVars>
          <dgm:bulletEnabled val="1"/>
        </dgm:presLayoutVars>
      </dgm:prSet>
      <dgm:spPr/>
      <dgm:t>
        <a:bodyPr/>
        <a:lstStyle/>
        <a:p>
          <a:endParaRPr lang="en-US"/>
        </a:p>
      </dgm:t>
    </dgm:pt>
    <dgm:pt modelId="{61A73886-EDED-4536-BE14-4F63F43DFCD0}" type="pres">
      <dgm:prSet presAssocID="{FD3A0A6D-A7DF-4645-9070-9B0C603731E7}" presName="sp" presStyleCnt="0"/>
      <dgm:spPr/>
    </dgm:pt>
    <dgm:pt modelId="{4E97A9DA-95F3-4F80-A337-7D5556A47CC1}" type="pres">
      <dgm:prSet presAssocID="{E14B61C4-78B4-43AA-BD5E-F3FE81D34C49}" presName="linNode" presStyleCnt="0"/>
      <dgm:spPr/>
    </dgm:pt>
    <dgm:pt modelId="{A08CA126-F318-4F6B-AA41-EBA1B945CD68}" type="pres">
      <dgm:prSet presAssocID="{E14B61C4-78B4-43AA-BD5E-F3FE81D34C49}" presName="parentText" presStyleLbl="node1" presStyleIdx="2" presStyleCnt="3" custScaleX="68862" custLinFactX="100000" custLinFactNeighborX="136076" custLinFactNeighborY="3">
        <dgm:presLayoutVars>
          <dgm:chMax val="1"/>
          <dgm:bulletEnabled val="1"/>
        </dgm:presLayoutVars>
      </dgm:prSet>
      <dgm:spPr/>
      <dgm:t>
        <a:bodyPr/>
        <a:lstStyle/>
        <a:p>
          <a:endParaRPr lang="en-US"/>
        </a:p>
      </dgm:t>
    </dgm:pt>
    <dgm:pt modelId="{0B40493F-C1D4-476B-ACE1-7F6B4899AEE4}" type="pres">
      <dgm:prSet presAssocID="{E14B61C4-78B4-43AA-BD5E-F3FE81D34C49}" presName="descendantText" presStyleLbl="alignAccFollowNode1" presStyleIdx="2" presStyleCnt="3" custFlipVert="1" custFlipHor="1" custScaleX="190463" custScaleY="97979" custLinFactNeighborX="-81444" custLinFactNeighborY="1326">
        <dgm:presLayoutVars>
          <dgm:bulletEnabled val="1"/>
        </dgm:presLayoutVars>
      </dgm:prSet>
      <dgm:spPr/>
      <dgm:t>
        <a:bodyPr/>
        <a:lstStyle/>
        <a:p>
          <a:endParaRPr lang="en-US"/>
        </a:p>
      </dgm:t>
    </dgm:pt>
  </dgm:ptLst>
  <dgm:cxnLst>
    <dgm:cxn modelId="{960C399C-8E26-4F53-B849-895B8F1E03CC}" srcId="{341C3265-1FF4-47DD-9381-9355C436295C}" destId="{BC27AC40-31B6-4D6C-93A5-4E108261625D}" srcOrd="0" destOrd="0" parTransId="{BE563CDE-ABDB-400F-BEB8-461103AA3AC7}" sibTransId="{A28BDCE7-7BB8-4CE5-9E99-D7094A5BC3D8}"/>
    <dgm:cxn modelId="{164AAB92-BE4D-4A05-B7F7-109F12E81241}" srcId="{39B9D7DE-2AC8-4007-A8F8-A1187AF90138}" destId="{4BE6B06D-F4E9-4747-900E-FF2472D2B533}" srcOrd="0" destOrd="0" parTransId="{673BB27B-111C-4BE3-A742-0644CAC0F893}" sibTransId="{9D36704C-3644-433C-846A-418BA7E8E398}"/>
    <dgm:cxn modelId="{66A9A385-BF7B-41B2-96B8-8A69D5DE53BB}" type="presOf" srcId="{341C3265-1FF4-47DD-9381-9355C436295C}" destId="{29550D97-A76C-4D4C-A679-7C22BC63D729}" srcOrd="0" destOrd="0" presId="urn:microsoft.com/office/officeart/2005/8/layout/vList5"/>
    <dgm:cxn modelId="{027EB261-1610-41AC-BBEC-9D146F92E243}" srcId="{E14B61C4-78B4-43AA-BD5E-F3FE81D34C49}" destId="{361E4A76-7CDE-475F-877B-E3487EF653B9}" srcOrd="0" destOrd="0" parTransId="{C9A8370C-12E4-4B7A-AF24-5D80F8B0BB52}" sibTransId="{F6D76F0B-E3D8-4CC8-B6D8-ECFDB91D7AE4}"/>
    <dgm:cxn modelId="{406D0FD0-035E-4E70-9283-9C9B1538B5D0}" type="presOf" srcId="{BC27AC40-31B6-4D6C-93A5-4E108261625D}" destId="{CF6F0978-5CD3-4429-AA17-7D9405E5D604}" srcOrd="0" destOrd="0" presId="urn:microsoft.com/office/officeart/2005/8/layout/vList5"/>
    <dgm:cxn modelId="{0BB6A536-72A7-4AC1-934B-7AC9B4867E4B}" type="presOf" srcId="{39B9D7DE-2AC8-4007-A8F8-A1187AF90138}" destId="{56FCC551-F6E7-4A01-9EDA-89C874756D5F}" srcOrd="0" destOrd="0" presId="urn:microsoft.com/office/officeart/2005/8/layout/vList5"/>
    <dgm:cxn modelId="{7ADB0889-42DA-4542-B9B8-13C05BECBE09}" srcId="{39B9D7DE-2AC8-4007-A8F8-A1187AF90138}" destId="{341C3265-1FF4-47DD-9381-9355C436295C}" srcOrd="1" destOrd="0" parTransId="{C72ADF7A-40A3-4465-B6D7-8232C626DDFB}" sibTransId="{FD3A0A6D-A7DF-4645-9070-9B0C603731E7}"/>
    <dgm:cxn modelId="{DAEA94B8-E355-42F0-BDD9-A78D96F501D2}" srcId="{4BE6B06D-F4E9-4747-900E-FF2472D2B533}" destId="{E1BCFDD8-CB1B-4577-AAFF-CF96570D5407}" srcOrd="0" destOrd="0" parTransId="{27DAC446-412D-491E-9EAD-130BFDF52667}" sibTransId="{EDFA33BD-CE6D-4A0D-A3A1-1F2FAFD3DF41}"/>
    <dgm:cxn modelId="{07AE4DB9-55DA-4984-BF85-20AF7ECE7D48}" type="presOf" srcId="{361E4A76-7CDE-475F-877B-E3487EF653B9}" destId="{0B40493F-C1D4-476B-ACE1-7F6B4899AEE4}" srcOrd="0" destOrd="0" presId="urn:microsoft.com/office/officeart/2005/8/layout/vList5"/>
    <dgm:cxn modelId="{6CCCD243-14B1-41A4-B68A-C23371479443}" type="presOf" srcId="{E1BCFDD8-CB1B-4577-AAFF-CF96570D5407}" destId="{699AA9B7-A659-4557-AD12-3AE8ADF7A0D3}" srcOrd="0" destOrd="0" presId="urn:microsoft.com/office/officeart/2005/8/layout/vList5"/>
    <dgm:cxn modelId="{158B9344-14E9-49C0-BA4F-8F2C753CE68B}" type="presOf" srcId="{E14B61C4-78B4-43AA-BD5E-F3FE81D34C49}" destId="{A08CA126-F318-4F6B-AA41-EBA1B945CD68}" srcOrd="0" destOrd="0" presId="urn:microsoft.com/office/officeart/2005/8/layout/vList5"/>
    <dgm:cxn modelId="{65F76A17-2B9B-4AA5-B30C-206904253E6A}" type="presOf" srcId="{4BE6B06D-F4E9-4747-900E-FF2472D2B533}" destId="{398EBA3F-527B-4A81-97E5-51CA4439E419}" srcOrd="0" destOrd="0" presId="urn:microsoft.com/office/officeart/2005/8/layout/vList5"/>
    <dgm:cxn modelId="{E206FD05-EB2E-4768-AAA4-806456DD59AD}" srcId="{39B9D7DE-2AC8-4007-A8F8-A1187AF90138}" destId="{E14B61C4-78B4-43AA-BD5E-F3FE81D34C49}" srcOrd="2" destOrd="0" parTransId="{76417ED0-AC31-44FA-8F46-108556B88C3B}" sibTransId="{01362255-A453-4E17-A033-4ECF12A10057}"/>
    <dgm:cxn modelId="{CE6E62EF-8B4C-4E7D-A2A1-CB853D82A2E3}" type="presParOf" srcId="{56FCC551-F6E7-4A01-9EDA-89C874756D5F}" destId="{F35F8EDD-0D55-41E6-B2CA-BC758252F2CD}" srcOrd="0" destOrd="0" presId="urn:microsoft.com/office/officeart/2005/8/layout/vList5"/>
    <dgm:cxn modelId="{44E90716-97D5-4D96-8B19-5311B271FCD3}" type="presParOf" srcId="{F35F8EDD-0D55-41E6-B2CA-BC758252F2CD}" destId="{398EBA3F-527B-4A81-97E5-51CA4439E419}" srcOrd="0" destOrd="0" presId="urn:microsoft.com/office/officeart/2005/8/layout/vList5"/>
    <dgm:cxn modelId="{87D7C135-9832-446E-8518-DBD67EBC2BE6}" type="presParOf" srcId="{F35F8EDD-0D55-41E6-B2CA-BC758252F2CD}" destId="{699AA9B7-A659-4557-AD12-3AE8ADF7A0D3}" srcOrd="1" destOrd="0" presId="urn:microsoft.com/office/officeart/2005/8/layout/vList5"/>
    <dgm:cxn modelId="{E7608B26-2886-4D1C-8BD6-D4F06D922ED7}" type="presParOf" srcId="{56FCC551-F6E7-4A01-9EDA-89C874756D5F}" destId="{721F5B10-0E4E-41A6-8C5A-6BBC2EA88661}" srcOrd="1" destOrd="0" presId="urn:microsoft.com/office/officeart/2005/8/layout/vList5"/>
    <dgm:cxn modelId="{4061560F-1299-44A3-94AC-98DB0C5E059E}" type="presParOf" srcId="{56FCC551-F6E7-4A01-9EDA-89C874756D5F}" destId="{D3929828-C7EA-4D59-8AF3-0D1B2741CCDE}" srcOrd="2" destOrd="0" presId="urn:microsoft.com/office/officeart/2005/8/layout/vList5"/>
    <dgm:cxn modelId="{75D10526-66D8-44AB-A46E-281113DA22E6}" type="presParOf" srcId="{D3929828-C7EA-4D59-8AF3-0D1B2741CCDE}" destId="{29550D97-A76C-4D4C-A679-7C22BC63D729}" srcOrd="0" destOrd="0" presId="urn:microsoft.com/office/officeart/2005/8/layout/vList5"/>
    <dgm:cxn modelId="{9E41E9FA-74F0-4E86-A1EB-B465FD8370D6}" type="presParOf" srcId="{D3929828-C7EA-4D59-8AF3-0D1B2741CCDE}" destId="{CF6F0978-5CD3-4429-AA17-7D9405E5D604}" srcOrd="1" destOrd="0" presId="urn:microsoft.com/office/officeart/2005/8/layout/vList5"/>
    <dgm:cxn modelId="{25774564-DF8A-4AD3-8BBF-28CBB1B092A2}" type="presParOf" srcId="{56FCC551-F6E7-4A01-9EDA-89C874756D5F}" destId="{61A73886-EDED-4536-BE14-4F63F43DFCD0}" srcOrd="3" destOrd="0" presId="urn:microsoft.com/office/officeart/2005/8/layout/vList5"/>
    <dgm:cxn modelId="{8403855E-5585-4D62-9EE1-24122649D80D}" type="presParOf" srcId="{56FCC551-F6E7-4A01-9EDA-89C874756D5F}" destId="{4E97A9DA-95F3-4F80-A337-7D5556A47CC1}" srcOrd="4" destOrd="0" presId="urn:microsoft.com/office/officeart/2005/8/layout/vList5"/>
    <dgm:cxn modelId="{ADADFB6D-9801-40D8-8381-DCF903336B65}" type="presParOf" srcId="{4E97A9DA-95F3-4F80-A337-7D5556A47CC1}" destId="{A08CA126-F318-4F6B-AA41-EBA1B945CD68}" srcOrd="0" destOrd="0" presId="urn:microsoft.com/office/officeart/2005/8/layout/vList5"/>
    <dgm:cxn modelId="{B5541EEB-5EDF-475C-A4D5-05146A9D75C5}" type="presParOf" srcId="{4E97A9DA-95F3-4F80-A337-7D5556A47CC1}" destId="{0B40493F-C1D4-476B-ACE1-7F6B4899AEE4}" srcOrd="1" destOrd="0" presId="urn:microsoft.com/office/officeart/2005/8/layout/vList5"/>
  </dgm:cxnLst>
  <dgm:bg/>
  <dgm:whole>
    <a:ln w="57150">
      <a:solidFill>
        <a:schemeClr val="accent1">
          <a:lumMod val="40000"/>
          <a:lumOff val="60000"/>
        </a:schemeClr>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9B9D7DE-2AC8-4007-A8F8-A1187AF90138}" type="doc">
      <dgm:prSet loTypeId="urn:microsoft.com/office/officeart/2005/8/layout/vList5" loCatId="list" qsTypeId="urn:microsoft.com/office/officeart/2005/8/quickstyle/3d2" qsCatId="3D" csTypeId="urn:microsoft.com/office/officeart/2005/8/colors/colorful3" csCatId="colorful" phldr="1"/>
      <dgm:spPr/>
      <dgm:t>
        <a:bodyPr/>
        <a:lstStyle/>
        <a:p>
          <a:endParaRPr lang="en-US"/>
        </a:p>
      </dgm:t>
    </dgm:pt>
    <dgm:pt modelId="{4BE6B06D-F4E9-4747-900E-FF2472D2B533}">
      <dgm:prSet phldrT="[Text]" custT="1"/>
      <dgm:spPr>
        <a:solidFill>
          <a:srgbClr val="FFC000"/>
        </a:solidFill>
      </dgm:spPr>
      <dgm:t>
        <a:bodyPr/>
        <a:lstStyle/>
        <a:p>
          <a:r>
            <a:rPr lang="fa-IR" sz="2800" b="1" dirty="0" smtClean="0">
              <a:solidFill>
                <a:srgbClr val="054200"/>
              </a:solidFill>
              <a:cs typeface="+mj-cs"/>
            </a:rPr>
            <a:t>متکی برشواهد</a:t>
          </a:r>
          <a:endParaRPr lang="en-US" sz="1400" b="1" dirty="0">
            <a:solidFill>
              <a:srgbClr val="005020"/>
            </a:solidFill>
          </a:endParaRPr>
        </a:p>
      </dgm:t>
    </dgm:pt>
    <dgm:pt modelId="{673BB27B-111C-4BE3-A742-0644CAC0F893}" type="parTrans" cxnId="{164AAB92-BE4D-4A05-B7F7-109F12E81241}">
      <dgm:prSet/>
      <dgm:spPr/>
      <dgm:t>
        <a:bodyPr/>
        <a:lstStyle/>
        <a:p>
          <a:endParaRPr lang="en-US"/>
        </a:p>
      </dgm:t>
    </dgm:pt>
    <dgm:pt modelId="{9D36704C-3644-433C-846A-418BA7E8E398}" type="sibTrans" cxnId="{164AAB92-BE4D-4A05-B7F7-109F12E81241}">
      <dgm:prSet/>
      <dgm:spPr/>
      <dgm:t>
        <a:bodyPr/>
        <a:lstStyle/>
        <a:p>
          <a:endParaRPr lang="en-US"/>
        </a:p>
      </dgm:t>
    </dgm:pt>
    <dgm:pt modelId="{E1BCFDD8-CB1B-4577-AAFF-CF96570D5407}">
      <dgm:prSet phldrT="[Text]" custT="1">
        <dgm:style>
          <a:lnRef idx="1">
            <a:schemeClr val="accent5"/>
          </a:lnRef>
          <a:fillRef idx="2">
            <a:schemeClr val="accent5"/>
          </a:fillRef>
          <a:effectRef idx="1">
            <a:schemeClr val="accent5"/>
          </a:effectRef>
          <a:fontRef idx="minor">
            <a:schemeClr val="dk1"/>
          </a:fontRef>
        </dgm:style>
      </dgm:prSet>
      <dgm:spPr>
        <a:solidFill>
          <a:schemeClr val="bg1"/>
        </a:solidFill>
        <a:ln/>
      </dgm:spPr>
      <dgm:t>
        <a:bodyPr/>
        <a:lstStyle/>
        <a:p>
          <a:pPr algn="justLow" rtl="1"/>
          <a:r>
            <a:rPr lang="ar-SA" sz="2400" b="1" dirty="0" smtClean="0">
              <a:solidFill>
                <a:srgbClr val="0000FF"/>
              </a:solidFill>
              <a:cs typeface="B Nazanin" pitchFamily="2" charset="-78"/>
            </a:rPr>
            <a:t>شواهد علمي مناسب منتج از بررسي هاي جامع و تحليل هاي همه جانبه براي تنظيم دستورالعمل هاي كاربردي ،  سنجش اجرا ،  بررسي معيار و تكنولوژي ارزيابي كاربرد ارتباطات مخابراتي سلامت</a:t>
          </a:r>
          <a:r>
            <a:rPr lang="fa-IR" sz="2400" b="1" dirty="0" smtClean="0">
              <a:solidFill>
                <a:srgbClr val="0000FF"/>
              </a:solidFill>
              <a:cs typeface="B Nazanin" pitchFamily="2" charset="-78"/>
            </a:rPr>
            <a:t>.</a:t>
          </a:r>
          <a:endParaRPr lang="en-US" sz="2400" b="1" dirty="0">
            <a:solidFill>
              <a:srgbClr val="0000FF"/>
            </a:solidFill>
            <a:cs typeface="B Nazanin" pitchFamily="2" charset="-78"/>
          </a:endParaRPr>
        </a:p>
      </dgm:t>
    </dgm:pt>
    <dgm:pt modelId="{27DAC446-412D-491E-9EAD-130BFDF52667}" type="parTrans" cxnId="{DAEA94B8-E355-42F0-BDD9-A78D96F501D2}">
      <dgm:prSet/>
      <dgm:spPr/>
      <dgm:t>
        <a:bodyPr/>
        <a:lstStyle/>
        <a:p>
          <a:endParaRPr lang="en-US"/>
        </a:p>
      </dgm:t>
    </dgm:pt>
    <dgm:pt modelId="{EDFA33BD-CE6D-4A0D-A3A1-1F2FAFD3DF41}" type="sibTrans" cxnId="{DAEA94B8-E355-42F0-BDD9-A78D96F501D2}">
      <dgm:prSet/>
      <dgm:spPr/>
      <dgm:t>
        <a:bodyPr/>
        <a:lstStyle/>
        <a:p>
          <a:endParaRPr lang="en-US"/>
        </a:p>
      </dgm:t>
    </dgm:pt>
    <dgm:pt modelId="{341C3265-1FF4-47DD-9381-9355C436295C}">
      <dgm:prSet phldrT="[Text]" custT="1"/>
      <dgm:spPr>
        <a:solidFill>
          <a:srgbClr val="FFFF00"/>
        </a:solidFill>
      </dgm:spPr>
      <dgm:t>
        <a:bodyPr/>
        <a:lstStyle/>
        <a:p>
          <a:r>
            <a:rPr lang="fa-IR" sz="2400" b="1" dirty="0" smtClean="0">
              <a:solidFill>
                <a:srgbClr val="054200"/>
              </a:solidFill>
              <a:cs typeface="+mj-cs"/>
            </a:rPr>
            <a:t>رسیدن به گروه هدف</a:t>
          </a:r>
          <a:endParaRPr lang="en-US" sz="2400" b="1" dirty="0">
            <a:solidFill>
              <a:srgbClr val="054200"/>
            </a:solidFill>
            <a:latin typeface="+mn-lt"/>
            <a:cs typeface="+mj-cs"/>
          </a:endParaRPr>
        </a:p>
      </dgm:t>
    </dgm:pt>
    <dgm:pt modelId="{C72ADF7A-40A3-4465-B6D7-8232C626DDFB}" type="parTrans" cxnId="{7ADB0889-42DA-4542-B9B8-13C05BECBE09}">
      <dgm:prSet/>
      <dgm:spPr/>
      <dgm:t>
        <a:bodyPr/>
        <a:lstStyle/>
        <a:p>
          <a:endParaRPr lang="en-US"/>
        </a:p>
      </dgm:t>
    </dgm:pt>
    <dgm:pt modelId="{FD3A0A6D-A7DF-4645-9070-9B0C603731E7}" type="sibTrans" cxnId="{7ADB0889-42DA-4542-B9B8-13C05BECBE09}">
      <dgm:prSet/>
      <dgm:spPr/>
      <dgm:t>
        <a:bodyPr/>
        <a:lstStyle/>
        <a:p>
          <a:endParaRPr lang="en-US"/>
        </a:p>
      </dgm:t>
    </dgm:pt>
    <dgm:pt modelId="{BC27AC40-31B6-4D6C-93A5-4E108261625D}">
      <dgm:prSet phldrT="[Text]" custT="1">
        <dgm:style>
          <a:lnRef idx="1">
            <a:schemeClr val="accent3"/>
          </a:lnRef>
          <a:fillRef idx="2">
            <a:schemeClr val="accent3"/>
          </a:fillRef>
          <a:effectRef idx="1">
            <a:schemeClr val="accent3"/>
          </a:effectRef>
          <a:fontRef idx="minor">
            <a:schemeClr val="dk1"/>
          </a:fontRef>
        </dgm:style>
      </dgm:prSet>
      <dgm:spPr>
        <a:solidFill>
          <a:schemeClr val="bg1"/>
        </a:solidFill>
        <a:ln/>
      </dgm:spPr>
      <dgm:t>
        <a:bodyPr/>
        <a:lstStyle/>
        <a:p>
          <a:pPr algn="justLow" rtl="1"/>
          <a:r>
            <a:rPr lang="ar-SA" sz="3600" b="1" dirty="0" smtClean="0">
              <a:solidFill>
                <a:srgbClr val="0000FF"/>
              </a:solidFill>
              <a:cs typeface="B Nazanin" pitchFamily="2" charset="-78"/>
            </a:rPr>
            <a:t>پيام به بيشترين تعداد ممكن از جمعيت گروه هدف برسد يا در دسترس آنها باشد </a:t>
          </a:r>
          <a:r>
            <a:rPr lang="ar-SA" sz="2400" dirty="0" smtClean="0">
              <a:solidFill>
                <a:srgbClr val="0000FF"/>
              </a:solidFill>
              <a:cs typeface="B Nazanin" pitchFamily="2" charset="-78"/>
            </a:rPr>
            <a:t>.</a:t>
          </a:r>
          <a:endParaRPr lang="en-US" sz="2400" b="1" dirty="0">
            <a:solidFill>
              <a:srgbClr val="0000FF"/>
            </a:solidFill>
            <a:cs typeface="B Nazanin" pitchFamily="2" charset="-78"/>
          </a:endParaRPr>
        </a:p>
      </dgm:t>
    </dgm:pt>
    <dgm:pt modelId="{BE563CDE-ABDB-400F-BEB8-461103AA3AC7}" type="parTrans" cxnId="{960C399C-8E26-4F53-B849-895B8F1E03CC}">
      <dgm:prSet/>
      <dgm:spPr/>
      <dgm:t>
        <a:bodyPr/>
        <a:lstStyle/>
        <a:p>
          <a:endParaRPr lang="en-US"/>
        </a:p>
      </dgm:t>
    </dgm:pt>
    <dgm:pt modelId="{A28BDCE7-7BB8-4CE5-9E99-D7094A5BC3D8}" type="sibTrans" cxnId="{960C399C-8E26-4F53-B849-895B8F1E03CC}">
      <dgm:prSet/>
      <dgm:spPr/>
      <dgm:t>
        <a:bodyPr/>
        <a:lstStyle/>
        <a:p>
          <a:endParaRPr lang="en-US"/>
        </a:p>
      </dgm:t>
    </dgm:pt>
    <dgm:pt modelId="{E14B61C4-78B4-43AA-BD5E-F3FE81D34C49}">
      <dgm:prSet phldrT="[Text]" custT="1"/>
      <dgm:spPr>
        <a:solidFill>
          <a:schemeClr val="accent2">
            <a:lumMod val="20000"/>
            <a:lumOff val="80000"/>
          </a:schemeClr>
        </a:solidFill>
      </dgm:spPr>
      <dgm:t>
        <a:bodyPr/>
        <a:lstStyle/>
        <a:p>
          <a:r>
            <a:rPr lang="fa-IR" sz="3200" b="1" dirty="0" smtClean="0">
              <a:solidFill>
                <a:srgbClr val="054200"/>
              </a:solidFill>
              <a:latin typeface="+mn-lt"/>
              <a:cs typeface="+mj-cs"/>
            </a:rPr>
            <a:t>اعتبار</a:t>
          </a:r>
          <a:endParaRPr lang="en-US" sz="3200" b="1" dirty="0">
            <a:solidFill>
              <a:srgbClr val="054200"/>
            </a:solidFill>
            <a:latin typeface="+mn-lt"/>
            <a:cs typeface="+mj-cs"/>
          </a:endParaRPr>
        </a:p>
      </dgm:t>
    </dgm:pt>
    <dgm:pt modelId="{76417ED0-AC31-44FA-8F46-108556B88C3B}" type="parTrans" cxnId="{E206FD05-EB2E-4768-AAA4-806456DD59AD}">
      <dgm:prSet/>
      <dgm:spPr/>
      <dgm:t>
        <a:bodyPr/>
        <a:lstStyle/>
        <a:p>
          <a:endParaRPr lang="en-US"/>
        </a:p>
      </dgm:t>
    </dgm:pt>
    <dgm:pt modelId="{01362255-A453-4E17-A033-4ECF12A10057}" type="sibTrans" cxnId="{E206FD05-EB2E-4768-AAA4-806456DD59AD}">
      <dgm:prSet/>
      <dgm:spPr/>
      <dgm:t>
        <a:bodyPr/>
        <a:lstStyle/>
        <a:p>
          <a:endParaRPr lang="en-US"/>
        </a:p>
      </dgm:t>
    </dgm:pt>
    <dgm:pt modelId="{361E4A76-7CDE-475F-877B-E3487EF653B9}">
      <dgm:prSet phldrT="[Text]" custT="1">
        <dgm:style>
          <a:lnRef idx="1">
            <a:schemeClr val="accent6"/>
          </a:lnRef>
          <a:fillRef idx="2">
            <a:schemeClr val="accent6"/>
          </a:fillRef>
          <a:effectRef idx="1">
            <a:schemeClr val="accent6"/>
          </a:effectRef>
          <a:fontRef idx="minor">
            <a:schemeClr val="dk1"/>
          </a:fontRef>
        </dgm:style>
      </dgm:prSet>
      <dgm:spPr>
        <a:solidFill>
          <a:schemeClr val="bg1"/>
        </a:solidFill>
        <a:ln/>
      </dgm:spPr>
      <dgm:t>
        <a:bodyPr/>
        <a:lstStyle/>
        <a:p>
          <a:pPr rtl="1"/>
          <a:r>
            <a:rPr lang="ar-SA" sz="3600" b="1" dirty="0" smtClean="0">
              <a:solidFill>
                <a:srgbClr val="0000FF"/>
              </a:solidFill>
              <a:cs typeface="B Nazanin" pitchFamily="2" charset="-78"/>
            </a:rPr>
            <a:t>منبع پيام موثق و خود پيام منطبق با زمان باشد</a:t>
          </a:r>
          <a:r>
            <a:rPr lang="fa-IR" sz="2800" dirty="0" smtClean="0">
              <a:solidFill>
                <a:srgbClr val="0000FF"/>
              </a:solidFill>
              <a:cs typeface="B Nazanin" pitchFamily="2" charset="-78"/>
            </a:rPr>
            <a:t>.</a:t>
          </a:r>
          <a:endParaRPr lang="en-US" sz="2800" b="1" dirty="0">
            <a:solidFill>
              <a:srgbClr val="0000FF"/>
            </a:solidFill>
            <a:cs typeface="B Nazanin" pitchFamily="2" charset="-78"/>
          </a:endParaRPr>
        </a:p>
      </dgm:t>
    </dgm:pt>
    <dgm:pt modelId="{C9A8370C-12E4-4B7A-AF24-5D80F8B0BB52}" type="parTrans" cxnId="{027EB261-1610-41AC-BBEC-9D146F92E243}">
      <dgm:prSet/>
      <dgm:spPr/>
      <dgm:t>
        <a:bodyPr/>
        <a:lstStyle/>
        <a:p>
          <a:endParaRPr lang="en-US"/>
        </a:p>
      </dgm:t>
    </dgm:pt>
    <dgm:pt modelId="{F6D76F0B-E3D8-4CC8-B6D8-ECFDB91D7AE4}" type="sibTrans" cxnId="{027EB261-1610-41AC-BBEC-9D146F92E243}">
      <dgm:prSet/>
      <dgm:spPr/>
      <dgm:t>
        <a:bodyPr/>
        <a:lstStyle/>
        <a:p>
          <a:endParaRPr lang="en-US"/>
        </a:p>
      </dgm:t>
    </dgm:pt>
    <dgm:pt modelId="{56FCC551-F6E7-4A01-9EDA-89C874756D5F}" type="pres">
      <dgm:prSet presAssocID="{39B9D7DE-2AC8-4007-A8F8-A1187AF90138}" presName="Name0" presStyleCnt="0">
        <dgm:presLayoutVars>
          <dgm:dir/>
          <dgm:animLvl val="lvl"/>
          <dgm:resizeHandles val="exact"/>
        </dgm:presLayoutVars>
      </dgm:prSet>
      <dgm:spPr/>
      <dgm:t>
        <a:bodyPr/>
        <a:lstStyle/>
        <a:p>
          <a:endParaRPr lang="en-US"/>
        </a:p>
      </dgm:t>
    </dgm:pt>
    <dgm:pt modelId="{F35F8EDD-0D55-41E6-B2CA-BC758252F2CD}" type="pres">
      <dgm:prSet presAssocID="{4BE6B06D-F4E9-4747-900E-FF2472D2B533}" presName="linNode" presStyleCnt="0"/>
      <dgm:spPr/>
    </dgm:pt>
    <dgm:pt modelId="{398EBA3F-527B-4A81-97E5-51CA4439E419}" type="pres">
      <dgm:prSet presAssocID="{4BE6B06D-F4E9-4747-900E-FF2472D2B533}" presName="parentText" presStyleLbl="node1" presStyleIdx="0" presStyleCnt="3" custScaleX="68862" custLinFactX="100000" custLinFactNeighborX="136076" custLinFactNeighborY="-3">
        <dgm:presLayoutVars>
          <dgm:chMax val="1"/>
          <dgm:bulletEnabled val="1"/>
        </dgm:presLayoutVars>
      </dgm:prSet>
      <dgm:spPr/>
      <dgm:t>
        <a:bodyPr/>
        <a:lstStyle/>
        <a:p>
          <a:endParaRPr lang="en-US"/>
        </a:p>
      </dgm:t>
    </dgm:pt>
    <dgm:pt modelId="{699AA9B7-A659-4557-AD12-3AE8ADF7A0D3}" type="pres">
      <dgm:prSet presAssocID="{4BE6B06D-F4E9-4747-900E-FF2472D2B533}" presName="descendantText" presStyleLbl="alignAccFollowNode1" presStyleIdx="0" presStyleCnt="3" custFlipVert="1" custFlipHor="1" custScaleX="190463" custScaleY="99216" custLinFactNeighborX="-98567" custLinFactNeighborY="116">
        <dgm:presLayoutVars>
          <dgm:bulletEnabled val="1"/>
        </dgm:presLayoutVars>
      </dgm:prSet>
      <dgm:spPr/>
      <dgm:t>
        <a:bodyPr/>
        <a:lstStyle/>
        <a:p>
          <a:endParaRPr lang="en-US"/>
        </a:p>
      </dgm:t>
    </dgm:pt>
    <dgm:pt modelId="{721F5B10-0E4E-41A6-8C5A-6BBC2EA88661}" type="pres">
      <dgm:prSet presAssocID="{9D36704C-3644-433C-846A-418BA7E8E398}" presName="sp" presStyleCnt="0"/>
      <dgm:spPr/>
    </dgm:pt>
    <dgm:pt modelId="{D3929828-C7EA-4D59-8AF3-0D1B2741CCDE}" type="pres">
      <dgm:prSet presAssocID="{341C3265-1FF4-47DD-9381-9355C436295C}" presName="linNode" presStyleCnt="0"/>
      <dgm:spPr/>
    </dgm:pt>
    <dgm:pt modelId="{29550D97-A76C-4D4C-A679-7C22BC63D729}" type="pres">
      <dgm:prSet presAssocID="{341C3265-1FF4-47DD-9381-9355C436295C}" presName="parentText" presStyleLbl="node1" presStyleIdx="1" presStyleCnt="3" custScaleX="68862" custLinFactX="100000" custLinFactNeighborX="136076" custLinFactNeighborY="3">
        <dgm:presLayoutVars>
          <dgm:chMax val="1"/>
          <dgm:bulletEnabled val="1"/>
        </dgm:presLayoutVars>
      </dgm:prSet>
      <dgm:spPr/>
      <dgm:t>
        <a:bodyPr/>
        <a:lstStyle/>
        <a:p>
          <a:endParaRPr lang="en-US"/>
        </a:p>
      </dgm:t>
    </dgm:pt>
    <dgm:pt modelId="{CF6F0978-5CD3-4429-AA17-7D9405E5D604}" type="pres">
      <dgm:prSet presAssocID="{341C3265-1FF4-47DD-9381-9355C436295C}" presName="descendantText" presStyleLbl="alignAccFollowNode1" presStyleIdx="1" presStyleCnt="3" custFlipVert="1" custFlipHor="1" custScaleX="190463" custScaleY="97979" custLinFactNeighborX="-74298" custLinFactNeighborY="7501">
        <dgm:presLayoutVars>
          <dgm:bulletEnabled val="1"/>
        </dgm:presLayoutVars>
      </dgm:prSet>
      <dgm:spPr/>
      <dgm:t>
        <a:bodyPr/>
        <a:lstStyle/>
        <a:p>
          <a:endParaRPr lang="en-US"/>
        </a:p>
      </dgm:t>
    </dgm:pt>
    <dgm:pt modelId="{61A73886-EDED-4536-BE14-4F63F43DFCD0}" type="pres">
      <dgm:prSet presAssocID="{FD3A0A6D-A7DF-4645-9070-9B0C603731E7}" presName="sp" presStyleCnt="0"/>
      <dgm:spPr/>
    </dgm:pt>
    <dgm:pt modelId="{4E97A9DA-95F3-4F80-A337-7D5556A47CC1}" type="pres">
      <dgm:prSet presAssocID="{E14B61C4-78B4-43AA-BD5E-F3FE81D34C49}" presName="linNode" presStyleCnt="0"/>
      <dgm:spPr/>
    </dgm:pt>
    <dgm:pt modelId="{A08CA126-F318-4F6B-AA41-EBA1B945CD68}" type="pres">
      <dgm:prSet presAssocID="{E14B61C4-78B4-43AA-BD5E-F3FE81D34C49}" presName="parentText" presStyleLbl="node1" presStyleIdx="2" presStyleCnt="3" custScaleX="68862" custLinFactX="100000" custLinFactNeighborX="136076" custLinFactNeighborY="3">
        <dgm:presLayoutVars>
          <dgm:chMax val="1"/>
          <dgm:bulletEnabled val="1"/>
        </dgm:presLayoutVars>
      </dgm:prSet>
      <dgm:spPr/>
      <dgm:t>
        <a:bodyPr/>
        <a:lstStyle/>
        <a:p>
          <a:endParaRPr lang="en-US"/>
        </a:p>
      </dgm:t>
    </dgm:pt>
    <dgm:pt modelId="{0B40493F-C1D4-476B-ACE1-7F6B4899AEE4}" type="pres">
      <dgm:prSet presAssocID="{E14B61C4-78B4-43AA-BD5E-F3FE81D34C49}" presName="descendantText" presStyleLbl="alignAccFollowNode1" presStyleIdx="2" presStyleCnt="3" custFlipVert="1" custFlipHor="1" custScaleX="190463" custScaleY="97979" custLinFactNeighborX="-82886" custLinFactNeighborY="3384">
        <dgm:presLayoutVars>
          <dgm:bulletEnabled val="1"/>
        </dgm:presLayoutVars>
      </dgm:prSet>
      <dgm:spPr/>
      <dgm:t>
        <a:bodyPr/>
        <a:lstStyle/>
        <a:p>
          <a:endParaRPr lang="en-US"/>
        </a:p>
      </dgm:t>
    </dgm:pt>
  </dgm:ptLst>
  <dgm:cxnLst>
    <dgm:cxn modelId="{892D6E12-6547-421E-A3A4-E9A08818345F}" type="presOf" srcId="{39B9D7DE-2AC8-4007-A8F8-A1187AF90138}" destId="{56FCC551-F6E7-4A01-9EDA-89C874756D5F}" srcOrd="0" destOrd="0" presId="urn:microsoft.com/office/officeart/2005/8/layout/vList5"/>
    <dgm:cxn modelId="{A8BB7E21-7141-4CAF-B306-317CDB669B38}" type="presOf" srcId="{341C3265-1FF4-47DD-9381-9355C436295C}" destId="{29550D97-A76C-4D4C-A679-7C22BC63D729}" srcOrd="0" destOrd="0" presId="urn:microsoft.com/office/officeart/2005/8/layout/vList5"/>
    <dgm:cxn modelId="{960C399C-8E26-4F53-B849-895B8F1E03CC}" srcId="{341C3265-1FF4-47DD-9381-9355C436295C}" destId="{BC27AC40-31B6-4D6C-93A5-4E108261625D}" srcOrd="0" destOrd="0" parTransId="{BE563CDE-ABDB-400F-BEB8-461103AA3AC7}" sibTransId="{A28BDCE7-7BB8-4CE5-9E99-D7094A5BC3D8}"/>
    <dgm:cxn modelId="{164AAB92-BE4D-4A05-B7F7-109F12E81241}" srcId="{39B9D7DE-2AC8-4007-A8F8-A1187AF90138}" destId="{4BE6B06D-F4E9-4747-900E-FF2472D2B533}" srcOrd="0" destOrd="0" parTransId="{673BB27B-111C-4BE3-A742-0644CAC0F893}" sibTransId="{9D36704C-3644-433C-846A-418BA7E8E398}"/>
    <dgm:cxn modelId="{655542B7-74F2-415F-84EC-09CC801C1051}" type="presOf" srcId="{361E4A76-7CDE-475F-877B-E3487EF653B9}" destId="{0B40493F-C1D4-476B-ACE1-7F6B4899AEE4}" srcOrd="0" destOrd="0" presId="urn:microsoft.com/office/officeart/2005/8/layout/vList5"/>
    <dgm:cxn modelId="{82A47778-A78B-4DF1-8B9D-6CF78FE48C67}" type="presOf" srcId="{E1BCFDD8-CB1B-4577-AAFF-CF96570D5407}" destId="{699AA9B7-A659-4557-AD12-3AE8ADF7A0D3}" srcOrd="0" destOrd="0" presId="urn:microsoft.com/office/officeart/2005/8/layout/vList5"/>
    <dgm:cxn modelId="{027EB261-1610-41AC-BBEC-9D146F92E243}" srcId="{E14B61C4-78B4-43AA-BD5E-F3FE81D34C49}" destId="{361E4A76-7CDE-475F-877B-E3487EF653B9}" srcOrd="0" destOrd="0" parTransId="{C9A8370C-12E4-4B7A-AF24-5D80F8B0BB52}" sibTransId="{F6D76F0B-E3D8-4CC8-B6D8-ECFDB91D7AE4}"/>
    <dgm:cxn modelId="{F23C916E-80E8-4799-A191-D32C4E63C310}" type="presOf" srcId="{4BE6B06D-F4E9-4747-900E-FF2472D2B533}" destId="{398EBA3F-527B-4A81-97E5-51CA4439E419}" srcOrd="0" destOrd="0" presId="urn:microsoft.com/office/officeart/2005/8/layout/vList5"/>
    <dgm:cxn modelId="{7ADB0889-42DA-4542-B9B8-13C05BECBE09}" srcId="{39B9D7DE-2AC8-4007-A8F8-A1187AF90138}" destId="{341C3265-1FF4-47DD-9381-9355C436295C}" srcOrd="1" destOrd="0" parTransId="{C72ADF7A-40A3-4465-B6D7-8232C626DDFB}" sibTransId="{FD3A0A6D-A7DF-4645-9070-9B0C603731E7}"/>
    <dgm:cxn modelId="{DAEA94B8-E355-42F0-BDD9-A78D96F501D2}" srcId="{4BE6B06D-F4E9-4747-900E-FF2472D2B533}" destId="{E1BCFDD8-CB1B-4577-AAFF-CF96570D5407}" srcOrd="0" destOrd="0" parTransId="{27DAC446-412D-491E-9EAD-130BFDF52667}" sibTransId="{EDFA33BD-CE6D-4A0D-A3A1-1F2FAFD3DF41}"/>
    <dgm:cxn modelId="{64AFD6D4-7B0B-407F-8FEB-BC0CC908350A}" type="presOf" srcId="{E14B61C4-78B4-43AA-BD5E-F3FE81D34C49}" destId="{A08CA126-F318-4F6B-AA41-EBA1B945CD68}" srcOrd="0" destOrd="0" presId="urn:microsoft.com/office/officeart/2005/8/layout/vList5"/>
    <dgm:cxn modelId="{812DFF97-4144-443D-AF58-7E4529599A53}" type="presOf" srcId="{BC27AC40-31B6-4D6C-93A5-4E108261625D}" destId="{CF6F0978-5CD3-4429-AA17-7D9405E5D604}" srcOrd="0" destOrd="0" presId="urn:microsoft.com/office/officeart/2005/8/layout/vList5"/>
    <dgm:cxn modelId="{E206FD05-EB2E-4768-AAA4-806456DD59AD}" srcId="{39B9D7DE-2AC8-4007-A8F8-A1187AF90138}" destId="{E14B61C4-78B4-43AA-BD5E-F3FE81D34C49}" srcOrd="2" destOrd="0" parTransId="{76417ED0-AC31-44FA-8F46-108556B88C3B}" sibTransId="{01362255-A453-4E17-A033-4ECF12A10057}"/>
    <dgm:cxn modelId="{6D75904C-ADCA-4EB2-9F87-DCFD4C2E621A}" type="presParOf" srcId="{56FCC551-F6E7-4A01-9EDA-89C874756D5F}" destId="{F35F8EDD-0D55-41E6-B2CA-BC758252F2CD}" srcOrd="0" destOrd="0" presId="urn:microsoft.com/office/officeart/2005/8/layout/vList5"/>
    <dgm:cxn modelId="{C5C417BB-2480-441C-ABA4-113550AC83A7}" type="presParOf" srcId="{F35F8EDD-0D55-41E6-B2CA-BC758252F2CD}" destId="{398EBA3F-527B-4A81-97E5-51CA4439E419}" srcOrd="0" destOrd="0" presId="urn:microsoft.com/office/officeart/2005/8/layout/vList5"/>
    <dgm:cxn modelId="{A3ECD6BE-57DD-496B-8EC7-9C39B1FA254E}" type="presParOf" srcId="{F35F8EDD-0D55-41E6-B2CA-BC758252F2CD}" destId="{699AA9B7-A659-4557-AD12-3AE8ADF7A0D3}" srcOrd="1" destOrd="0" presId="urn:microsoft.com/office/officeart/2005/8/layout/vList5"/>
    <dgm:cxn modelId="{B2201C8D-625D-4C23-A5A4-753D94F93F51}" type="presParOf" srcId="{56FCC551-F6E7-4A01-9EDA-89C874756D5F}" destId="{721F5B10-0E4E-41A6-8C5A-6BBC2EA88661}" srcOrd="1" destOrd="0" presId="urn:microsoft.com/office/officeart/2005/8/layout/vList5"/>
    <dgm:cxn modelId="{9C884385-9422-4522-A45E-B8B379F47769}" type="presParOf" srcId="{56FCC551-F6E7-4A01-9EDA-89C874756D5F}" destId="{D3929828-C7EA-4D59-8AF3-0D1B2741CCDE}" srcOrd="2" destOrd="0" presId="urn:microsoft.com/office/officeart/2005/8/layout/vList5"/>
    <dgm:cxn modelId="{5AC8B8F8-4477-450D-872E-D0D9E26FB87C}" type="presParOf" srcId="{D3929828-C7EA-4D59-8AF3-0D1B2741CCDE}" destId="{29550D97-A76C-4D4C-A679-7C22BC63D729}" srcOrd="0" destOrd="0" presId="urn:microsoft.com/office/officeart/2005/8/layout/vList5"/>
    <dgm:cxn modelId="{C33512CD-3D79-4DAC-A749-7625F3903AA2}" type="presParOf" srcId="{D3929828-C7EA-4D59-8AF3-0D1B2741CCDE}" destId="{CF6F0978-5CD3-4429-AA17-7D9405E5D604}" srcOrd="1" destOrd="0" presId="urn:microsoft.com/office/officeart/2005/8/layout/vList5"/>
    <dgm:cxn modelId="{A5648086-EAB6-42E6-8661-A3BF4B7687DD}" type="presParOf" srcId="{56FCC551-F6E7-4A01-9EDA-89C874756D5F}" destId="{61A73886-EDED-4536-BE14-4F63F43DFCD0}" srcOrd="3" destOrd="0" presId="urn:microsoft.com/office/officeart/2005/8/layout/vList5"/>
    <dgm:cxn modelId="{D47C6062-4538-49FB-834B-5C9ECAB8B6BB}" type="presParOf" srcId="{56FCC551-F6E7-4A01-9EDA-89C874756D5F}" destId="{4E97A9DA-95F3-4F80-A337-7D5556A47CC1}" srcOrd="4" destOrd="0" presId="urn:microsoft.com/office/officeart/2005/8/layout/vList5"/>
    <dgm:cxn modelId="{85EEF189-FF10-42B9-98C6-8A1118988860}" type="presParOf" srcId="{4E97A9DA-95F3-4F80-A337-7D5556A47CC1}" destId="{A08CA126-F318-4F6B-AA41-EBA1B945CD68}" srcOrd="0" destOrd="0" presId="urn:microsoft.com/office/officeart/2005/8/layout/vList5"/>
    <dgm:cxn modelId="{50BF50C4-CDDA-47EC-83B4-A31EA5EC7036}" type="presParOf" srcId="{4E97A9DA-95F3-4F80-A337-7D5556A47CC1}" destId="{0B40493F-C1D4-476B-ACE1-7F6B4899AEE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9B9D7DE-2AC8-4007-A8F8-A1187AF90138}" type="doc">
      <dgm:prSet loTypeId="urn:microsoft.com/office/officeart/2005/8/layout/vList5" loCatId="list" qsTypeId="urn:microsoft.com/office/officeart/2005/8/quickstyle/3d2" qsCatId="3D" csTypeId="urn:microsoft.com/office/officeart/2005/8/colors/colorful3" csCatId="colorful" phldr="1"/>
      <dgm:spPr/>
      <dgm:t>
        <a:bodyPr/>
        <a:lstStyle/>
        <a:p>
          <a:endParaRPr lang="en-US"/>
        </a:p>
      </dgm:t>
    </dgm:pt>
    <dgm:pt modelId="{4BE6B06D-F4E9-4747-900E-FF2472D2B533}">
      <dgm:prSet phldrT="[Text]" custT="1"/>
      <dgm:spPr>
        <a:solidFill>
          <a:schemeClr val="accent1">
            <a:lumMod val="20000"/>
            <a:lumOff val="80000"/>
          </a:schemeClr>
        </a:solidFill>
      </dgm:spPr>
      <dgm:t>
        <a:bodyPr/>
        <a:lstStyle/>
        <a:p>
          <a:r>
            <a:rPr lang="fa-IR" sz="2800" b="1" dirty="0" smtClean="0">
              <a:solidFill>
                <a:srgbClr val="054200"/>
              </a:solidFill>
              <a:cs typeface="+mj-cs"/>
            </a:rPr>
            <a:t>تکرار</a:t>
          </a:r>
          <a:endParaRPr lang="en-US" sz="1400" b="1" dirty="0">
            <a:solidFill>
              <a:srgbClr val="005020"/>
            </a:solidFill>
          </a:endParaRPr>
        </a:p>
      </dgm:t>
    </dgm:pt>
    <dgm:pt modelId="{673BB27B-111C-4BE3-A742-0644CAC0F893}" type="parTrans" cxnId="{164AAB92-BE4D-4A05-B7F7-109F12E81241}">
      <dgm:prSet/>
      <dgm:spPr/>
      <dgm:t>
        <a:bodyPr/>
        <a:lstStyle/>
        <a:p>
          <a:endParaRPr lang="en-US"/>
        </a:p>
      </dgm:t>
    </dgm:pt>
    <dgm:pt modelId="{9D36704C-3644-433C-846A-418BA7E8E398}" type="sibTrans" cxnId="{164AAB92-BE4D-4A05-B7F7-109F12E81241}">
      <dgm:prSet/>
      <dgm:spPr/>
      <dgm:t>
        <a:bodyPr/>
        <a:lstStyle/>
        <a:p>
          <a:endParaRPr lang="en-US"/>
        </a:p>
      </dgm:t>
    </dgm:pt>
    <dgm:pt modelId="{E1BCFDD8-CB1B-4577-AAFF-CF96570D5407}">
      <dgm:prSet phldrT="[Text]" custT="1">
        <dgm:style>
          <a:lnRef idx="1">
            <a:schemeClr val="accent5"/>
          </a:lnRef>
          <a:fillRef idx="2">
            <a:schemeClr val="accent5"/>
          </a:fillRef>
          <a:effectRef idx="1">
            <a:schemeClr val="accent5"/>
          </a:effectRef>
          <a:fontRef idx="minor">
            <a:schemeClr val="dk1"/>
          </a:fontRef>
        </dgm:style>
      </dgm:prSet>
      <dgm:spPr>
        <a:solidFill>
          <a:schemeClr val="bg1"/>
        </a:solidFill>
        <a:ln w="57150">
          <a:solidFill>
            <a:srgbClr val="C00000"/>
          </a:solidFill>
        </a:ln>
      </dgm:spPr>
      <dgm:t>
        <a:bodyPr/>
        <a:lstStyle/>
        <a:p>
          <a:pPr algn="justLow" rtl="1"/>
          <a:r>
            <a:rPr lang="ar-SA" sz="2400" dirty="0" smtClean="0">
              <a:cs typeface="B Nazanin" pitchFamily="2" charset="-78"/>
            </a:rPr>
            <a:t>ارائه / دسترسي به پيام تداوم يافته يا در طول زمان تكرار شود ،  هم براي تقويت تاثير بر مخاطبان معين و هم براي رسيدن به گروه جديد مخاطبان</a:t>
          </a:r>
          <a:endParaRPr lang="en-US" sz="2400" b="1" dirty="0">
            <a:solidFill>
              <a:srgbClr val="C00000"/>
            </a:solidFill>
            <a:cs typeface="B Nazanin" pitchFamily="2" charset="-78"/>
          </a:endParaRPr>
        </a:p>
      </dgm:t>
    </dgm:pt>
    <dgm:pt modelId="{27DAC446-412D-491E-9EAD-130BFDF52667}" type="parTrans" cxnId="{DAEA94B8-E355-42F0-BDD9-A78D96F501D2}">
      <dgm:prSet/>
      <dgm:spPr/>
      <dgm:t>
        <a:bodyPr/>
        <a:lstStyle/>
        <a:p>
          <a:endParaRPr lang="en-US"/>
        </a:p>
      </dgm:t>
    </dgm:pt>
    <dgm:pt modelId="{EDFA33BD-CE6D-4A0D-A3A1-1F2FAFD3DF41}" type="sibTrans" cxnId="{DAEA94B8-E355-42F0-BDD9-A78D96F501D2}">
      <dgm:prSet/>
      <dgm:spPr/>
      <dgm:t>
        <a:bodyPr/>
        <a:lstStyle/>
        <a:p>
          <a:endParaRPr lang="en-US"/>
        </a:p>
      </dgm:t>
    </dgm:pt>
    <dgm:pt modelId="{341C3265-1FF4-47DD-9381-9355C436295C}">
      <dgm:prSet phldrT="[Text]" custT="1"/>
      <dgm:spPr>
        <a:solidFill>
          <a:schemeClr val="tx2">
            <a:lumMod val="20000"/>
            <a:lumOff val="80000"/>
          </a:schemeClr>
        </a:solidFill>
      </dgm:spPr>
      <dgm:t>
        <a:bodyPr/>
        <a:lstStyle/>
        <a:p>
          <a:r>
            <a:rPr lang="fa-IR" sz="2800" b="1" dirty="0" smtClean="0">
              <a:solidFill>
                <a:srgbClr val="054200"/>
              </a:solidFill>
              <a:cs typeface="+mj-cs"/>
            </a:rPr>
            <a:t>به موقع بودن</a:t>
          </a:r>
          <a:endParaRPr lang="en-US" sz="2800" b="1" dirty="0">
            <a:solidFill>
              <a:srgbClr val="054200"/>
            </a:solidFill>
            <a:latin typeface="+mn-lt"/>
            <a:cs typeface="+mj-cs"/>
          </a:endParaRPr>
        </a:p>
      </dgm:t>
    </dgm:pt>
    <dgm:pt modelId="{C72ADF7A-40A3-4465-B6D7-8232C626DDFB}" type="parTrans" cxnId="{7ADB0889-42DA-4542-B9B8-13C05BECBE09}">
      <dgm:prSet/>
      <dgm:spPr/>
      <dgm:t>
        <a:bodyPr/>
        <a:lstStyle/>
        <a:p>
          <a:endParaRPr lang="en-US"/>
        </a:p>
      </dgm:t>
    </dgm:pt>
    <dgm:pt modelId="{FD3A0A6D-A7DF-4645-9070-9B0C603731E7}" type="sibTrans" cxnId="{7ADB0889-42DA-4542-B9B8-13C05BECBE09}">
      <dgm:prSet/>
      <dgm:spPr/>
      <dgm:t>
        <a:bodyPr/>
        <a:lstStyle/>
        <a:p>
          <a:endParaRPr lang="en-US"/>
        </a:p>
      </dgm:t>
    </dgm:pt>
    <dgm:pt modelId="{BC27AC40-31B6-4D6C-93A5-4E108261625D}">
      <dgm:prSet phldrT="[Text]" custT="1">
        <dgm:style>
          <a:lnRef idx="1">
            <a:schemeClr val="accent3"/>
          </a:lnRef>
          <a:fillRef idx="2">
            <a:schemeClr val="accent3"/>
          </a:fillRef>
          <a:effectRef idx="1">
            <a:schemeClr val="accent3"/>
          </a:effectRef>
          <a:fontRef idx="minor">
            <a:schemeClr val="dk1"/>
          </a:fontRef>
        </dgm:style>
      </dgm:prSet>
      <dgm:spPr>
        <a:solidFill>
          <a:schemeClr val="bg1"/>
        </a:solidFill>
        <a:ln w="57150"/>
      </dgm:spPr>
      <dgm:t>
        <a:bodyPr/>
        <a:lstStyle/>
        <a:p>
          <a:pPr algn="justLow" rtl="1"/>
          <a:r>
            <a:rPr lang="ar-SA" sz="2400" dirty="0" smtClean="0">
              <a:cs typeface="B Nazanin" pitchFamily="2" charset="-78"/>
            </a:rPr>
            <a:t>پيام هنگامي كه مخاطب بيشترين پذيرش يا نياز به اطلاعات ويژه را دارد ،  ارائه شود يا در دسترس باشند  .</a:t>
          </a:r>
          <a:endParaRPr lang="en-US" sz="2400" b="1" dirty="0">
            <a:solidFill>
              <a:srgbClr val="C00000"/>
            </a:solidFill>
            <a:cs typeface="B Nazanin" pitchFamily="2" charset="-78"/>
          </a:endParaRPr>
        </a:p>
      </dgm:t>
    </dgm:pt>
    <dgm:pt modelId="{BE563CDE-ABDB-400F-BEB8-461103AA3AC7}" type="parTrans" cxnId="{960C399C-8E26-4F53-B849-895B8F1E03CC}">
      <dgm:prSet/>
      <dgm:spPr/>
      <dgm:t>
        <a:bodyPr/>
        <a:lstStyle/>
        <a:p>
          <a:endParaRPr lang="en-US"/>
        </a:p>
      </dgm:t>
    </dgm:pt>
    <dgm:pt modelId="{A28BDCE7-7BB8-4CE5-9E99-D7094A5BC3D8}" type="sibTrans" cxnId="{960C399C-8E26-4F53-B849-895B8F1E03CC}">
      <dgm:prSet/>
      <dgm:spPr/>
      <dgm:t>
        <a:bodyPr/>
        <a:lstStyle/>
        <a:p>
          <a:endParaRPr lang="en-US"/>
        </a:p>
      </dgm:t>
    </dgm:pt>
    <dgm:pt modelId="{E14B61C4-78B4-43AA-BD5E-F3FE81D34C49}">
      <dgm:prSet phldrT="[Text]" custT="1"/>
      <dgm:spPr>
        <a:solidFill>
          <a:srgbClr val="FFC000"/>
        </a:solidFill>
      </dgm:spPr>
      <dgm:t>
        <a:bodyPr/>
        <a:lstStyle/>
        <a:p>
          <a:r>
            <a:rPr lang="fa-IR" sz="2800" b="1" dirty="0" smtClean="0">
              <a:solidFill>
                <a:srgbClr val="054200"/>
              </a:solidFill>
              <a:latin typeface="+mn-lt"/>
              <a:cs typeface="+mj-cs"/>
            </a:rPr>
            <a:t>قابل فهم بودن</a:t>
          </a:r>
          <a:endParaRPr lang="en-US" sz="2800" b="1" dirty="0">
            <a:solidFill>
              <a:srgbClr val="054200"/>
            </a:solidFill>
            <a:latin typeface="+mn-lt"/>
            <a:cs typeface="+mj-cs"/>
          </a:endParaRPr>
        </a:p>
      </dgm:t>
    </dgm:pt>
    <dgm:pt modelId="{76417ED0-AC31-44FA-8F46-108556B88C3B}" type="parTrans" cxnId="{E206FD05-EB2E-4768-AAA4-806456DD59AD}">
      <dgm:prSet/>
      <dgm:spPr/>
      <dgm:t>
        <a:bodyPr/>
        <a:lstStyle/>
        <a:p>
          <a:endParaRPr lang="en-US"/>
        </a:p>
      </dgm:t>
    </dgm:pt>
    <dgm:pt modelId="{01362255-A453-4E17-A033-4ECF12A10057}" type="sibTrans" cxnId="{E206FD05-EB2E-4768-AAA4-806456DD59AD}">
      <dgm:prSet/>
      <dgm:spPr/>
      <dgm:t>
        <a:bodyPr/>
        <a:lstStyle/>
        <a:p>
          <a:endParaRPr lang="en-US"/>
        </a:p>
      </dgm:t>
    </dgm:pt>
    <dgm:pt modelId="{361E4A76-7CDE-475F-877B-E3487EF653B9}">
      <dgm:prSet phldrT="[Text]" custT="1">
        <dgm:style>
          <a:lnRef idx="1">
            <a:schemeClr val="accent6"/>
          </a:lnRef>
          <a:fillRef idx="2">
            <a:schemeClr val="accent6"/>
          </a:fillRef>
          <a:effectRef idx="1">
            <a:schemeClr val="accent6"/>
          </a:effectRef>
          <a:fontRef idx="minor">
            <a:schemeClr val="dk1"/>
          </a:fontRef>
        </dgm:style>
      </dgm:prSet>
      <dgm:spPr>
        <a:solidFill>
          <a:schemeClr val="bg1"/>
        </a:solidFill>
        <a:ln w="57150">
          <a:solidFill>
            <a:srgbClr val="92D050"/>
          </a:solidFill>
        </a:ln>
      </dgm:spPr>
      <dgm:t>
        <a:bodyPr/>
        <a:lstStyle/>
        <a:p>
          <a:pPr rtl="1"/>
          <a:r>
            <a:rPr lang="ar-SA" sz="2800" dirty="0" smtClean="0">
              <a:cs typeface="B Nazanin" pitchFamily="2" charset="-78"/>
            </a:rPr>
            <a:t>سطح خواندن يا زبان ( يا فرمت مولتي مديا ) براي مخاطب مربوطه مناسب باشد .</a:t>
          </a:r>
          <a:endParaRPr lang="en-US" sz="2800" b="1" dirty="0">
            <a:solidFill>
              <a:srgbClr val="C00000"/>
            </a:solidFill>
            <a:cs typeface="B Nazanin" pitchFamily="2" charset="-78"/>
          </a:endParaRPr>
        </a:p>
      </dgm:t>
    </dgm:pt>
    <dgm:pt modelId="{C9A8370C-12E4-4B7A-AF24-5D80F8B0BB52}" type="parTrans" cxnId="{027EB261-1610-41AC-BBEC-9D146F92E243}">
      <dgm:prSet/>
      <dgm:spPr/>
      <dgm:t>
        <a:bodyPr/>
        <a:lstStyle/>
        <a:p>
          <a:endParaRPr lang="en-US"/>
        </a:p>
      </dgm:t>
    </dgm:pt>
    <dgm:pt modelId="{F6D76F0B-E3D8-4CC8-B6D8-ECFDB91D7AE4}" type="sibTrans" cxnId="{027EB261-1610-41AC-BBEC-9D146F92E243}">
      <dgm:prSet/>
      <dgm:spPr/>
      <dgm:t>
        <a:bodyPr/>
        <a:lstStyle/>
        <a:p>
          <a:endParaRPr lang="en-US"/>
        </a:p>
      </dgm:t>
    </dgm:pt>
    <dgm:pt modelId="{56FCC551-F6E7-4A01-9EDA-89C874756D5F}" type="pres">
      <dgm:prSet presAssocID="{39B9D7DE-2AC8-4007-A8F8-A1187AF90138}" presName="Name0" presStyleCnt="0">
        <dgm:presLayoutVars>
          <dgm:dir/>
          <dgm:animLvl val="lvl"/>
          <dgm:resizeHandles val="exact"/>
        </dgm:presLayoutVars>
      </dgm:prSet>
      <dgm:spPr/>
      <dgm:t>
        <a:bodyPr/>
        <a:lstStyle/>
        <a:p>
          <a:endParaRPr lang="en-US"/>
        </a:p>
      </dgm:t>
    </dgm:pt>
    <dgm:pt modelId="{F35F8EDD-0D55-41E6-B2CA-BC758252F2CD}" type="pres">
      <dgm:prSet presAssocID="{4BE6B06D-F4E9-4747-900E-FF2472D2B533}" presName="linNode" presStyleCnt="0"/>
      <dgm:spPr/>
    </dgm:pt>
    <dgm:pt modelId="{398EBA3F-527B-4A81-97E5-51CA4439E419}" type="pres">
      <dgm:prSet presAssocID="{4BE6B06D-F4E9-4747-900E-FF2472D2B533}" presName="parentText" presStyleLbl="node1" presStyleIdx="0" presStyleCnt="3" custScaleX="68862" custLinFactX="100000" custLinFactNeighborX="136076" custLinFactNeighborY="-3">
        <dgm:presLayoutVars>
          <dgm:chMax val="1"/>
          <dgm:bulletEnabled val="1"/>
        </dgm:presLayoutVars>
      </dgm:prSet>
      <dgm:spPr/>
      <dgm:t>
        <a:bodyPr/>
        <a:lstStyle/>
        <a:p>
          <a:endParaRPr lang="en-US"/>
        </a:p>
      </dgm:t>
    </dgm:pt>
    <dgm:pt modelId="{699AA9B7-A659-4557-AD12-3AE8ADF7A0D3}" type="pres">
      <dgm:prSet presAssocID="{4BE6B06D-F4E9-4747-900E-FF2472D2B533}" presName="descendantText" presStyleLbl="alignAccFollowNode1" presStyleIdx="0" presStyleCnt="3" custFlipVert="1" custFlipHor="1" custScaleX="190463" custScaleY="99216" custLinFactNeighborX="-98567" custLinFactNeighborY="116">
        <dgm:presLayoutVars>
          <dgm:bulletEnabled val="1"/>
        </dgm:presLayoutVars>
      </dgm:prSet>
      <dgm:spPr/>
      <dgm:t>
        <a:bodyPr/>
        <a:lstStyle/>
        <a:p>
          <a:endParaRPr lang="en-US"/>
        </a:p>
      </dgm:t>
    </dgm:pt>
    <dgm:pt modelId="{721F5B10-0E4E-41A6-8C5A-6BBC2EA88661}" type="pres">
      <dgm:prSet presAssocID="{9D36704C-3644-433C-846A-418BA7E8E398}" presName="sp" presStyleCnt="0"/>
      <dgm:spPr/>
    </dgm:pt>
    <dgm:pt modelId="{D3929828-C7EA-4D59-8AF3-0D1B2741CCDE}" type="pres">
      <dgm:prSet presAssocID="{341C3265-1FF4-47DD-9381-9355C436295C}" presName="linNode" presStyleCnt="0"/>
      <dgm:spPr/>
    </dgm:pt>
    <dgm:pt modelId="{29550D97-A76C-4D4C-A679-7C22BC63D729}" type="pres">
      <dgm:prSet presAssocID="{341C3265-1FF4-47DD-9381-9355C436295C}" presName="parentText" presStyleLbl="node1" presStyleIdx="1" presStyleCnt="3" custScaleX="68862" custLinFactX="100000" custLinFactNeighborX="136076" custLinFactNeighborY="3">
        <dgm:presLayoutVars>
          <dgm:chMax val="1"/>
          <dgm:bulletEnabled val="1"/>
        </dgm:presLayoutVars>
      </dgm:prSet>
      <dgm:spPr/>
      <dgm:t>
        <a:bodyPr/>
        <a:lstStyle/>
        <a:p>
          <a:endParaRPr lang="en-US"/>
        </a:p>
      </dgm:t>
    </dgm:pt>
    <dgm:pt modelId="{CF6F0978-5CD3-4429-AA17-7D9405E5D604}" type="pres">
      <dgm:prSet presAssocID="{341C3265-1FF4-47DD-9381-9355C436295C}" presName="descendantText" presStyleLbl="alignAccFollowNode1" presStyleIdx="1" presStyleCnt="3" custFlipVert="1" custFlipHor="1" custScaleX="190463" custScaleY="97979" custLinFactNeighborX="-82886" custLinFactNeighborY="3384">
        <dgm:presLayoutVars>
          <dgm:bulletEnabled val="1"/>
        </dgm:presLayoutVars>
      </dgm:prSet>
      <dgm:spPr/>
      <dgm:t>
        <a:bodyPr/>
        <a:lstStyle/>
        <a:p>
          <a:endParaRPr lang="en-US"/>
        </a:p>
      </dgm:t>
    </dgm:pt>
    <dgm:pt modelId="{61A73886-EDED-4536-BE14-4F63F43DFCD0}" type="pres">
      <dgm:prSet presAssocID="{FD3A0A6D-A7DF-4645-9070-9B0C603731E7}" presName="sp" presStyleCnt="0"/>
      <dgm:spPr/>
    </dgm:pt>
    <dgm:pt modelId="{4E97A9DA-95F3-4F80-A337-7D5556A47CC1}" type="pres">
      <dgm:prSet presAssocID="{E14B61C4-78B4-43AA-BD5E-F3FE81D34C49}" presName="linNode" presStyleCnt="0"/>
      <dgm:spPr/>
    </dgm:pt>
    <dgm:pt modelId="{A08CA126-F318-4F6B-AA41-EBA1B945CD68}" type="pres">
      <dgm:prSet presAssocID="{E14B61C4-78B4-43AA-BD5E-F3FE81D34C49}" presName="parentText" presStyleLbl="node1" presStyleIdx="2" presStyleCnt="3" custScaleX="68862" custLinFactX="100000" custLinFactNeighborX="136076" custLinFactNeighborY="3">
        <dgm:presLayoutVars>
          <dgm:chMax val="1"/>
          <dgm:bulletEnabled val="1"/>
        </dgm:presLayoutVars>
      </dgm:prSet>
      <dgm:spPr/>
      <dgm:t>
        <a:bodyPr/>
        <a:lstStyle/>
        <a:p>
          <a:endParaRPr lang="en-US"/>
        </a:p>
      </dgm:t>
    </dgm:pt>
    <dgm:pt modelId="{0B40493F-C1D4-476B-ACE1-7F6B4899AEE4}" type="pres">
      <dgm:prSet presAssocID="{E14B61C4-78B4-43AA-BD5E-F3FE81D34C49}" presName="descendantText" presStyleLbl="alignAccFollowNode1" presStyleIdx="2" presStyleCnt="3" custFlipVert="1" custFlipHor="1" custScaleX="190463" custScaleY="97979" custLinFactNeighborX="-82886" custLinFactNeighborY="3384">
        <dgm:presLayoutVars>
          <dgm:bulletEnabled val="1"/>
        </dgm:presLayoutVars>
      </dgm:prSet>
      <dgm:spPr/>
      <dgm:t>
        <a:bodyPr/>
        <a:lstStyle/>
        <a:p>
          <a:endParaRPr lang="en-US"/>
        </a:p>
      </dgm:t>
    </dgm:pt>
  </dgm:ptLst>
  <dgm:cxnLst>
    <dgm:cxn modelId="{3B95B6F8-D13C-4A22-88C9-7386967F4E1F}" type="presOf" srcId="{E1BCFDD8-CB1B-4577-AAFF-CF96570D5407}" destId="{699AA9B7-A659-4557-AD12-3AE8ADF7A0D3}" srcOrd="0" destOrd="0" presId="urn:microsoft.com/office/officeart/2005/8/layout/vList5"/>
    <dgm:cxn modelId="{960C399C-8E26-4F53-B849-895B8F1E03CC}" srcId="{341C3265-1FF4-47DD-9381-9355C436295C}" destId="{BC27AC40-31B6-4D6C-93A5-4E108261625D}" srcOrd="0" destOrd="0" parTransId="{BE563CDE-ABDB-400F-BEB8-461103AA3AC7}" sibTransId="{A28BDCE7-7BB8-4CE5-9E99-D7094A5BC3D8}"/>
    <dgm:cxn modelId="{164AAB92-BE4D-4A05-B7F7-109F12E81241}" srcId="{39B9D7DE-2AC8-4007-A8F8-A1187AF90138}" destId="{4BE6B06D-F4E9-4747-900E-FF2472D2B533}" srcOrd="0" destOrd="0" parTransId="{673BB27B-111C-4BE3-A742-0644CAC0F893}" sibTransId="{9D36704C-3644-433C-846A-418BA7E8E398}"/>
    <dgm:cxn modelId="{027EB261-1610-41AC-BBEC-9D146F92E243}" srcId="{E14B61C4-78B4-43AA-BD5E-F3FE81D34C49}" destId="{361E4A76-7CDE-475F-877B-E3487EF653B9}" srcOrd="0" destOrd="0" parTransId="{C9A8370C-12E4-4B7A-AF24-5D80F8B0BB52}" sibTransId="{F6D76F0B-E3D8-4CC8-B6D8-ECFDB91D7AE4}"/>
    <dgm:cxn modelId="{D9D566F5-CBC9-42AA-9EBC-DB58E4416515}" type="presOf" srcId="{361E4A76-7CDE-475F-877B-E3487EF653B9}" destId="{0B40493F-C1D4-476B-ACE1-7F6B4899AEE4}" srcOrd="0" destOrd="0" presId="urn:microsoft.com/office/officeart/2005/8/layout/vList5"/>
    <dgm:cxn modelId="{E4447F12-6B4F-4AF7-95FA-8ADFAC6D111F}" type="presOf" srcId="{E14B61C4-78B4-43AA-BD5E-F3FE81D34C49}" destId="{A08CA126-F318-4F6B-AA41-EBA1B945CD68}" srcOrd="0" destOrd="0" presId="urn:microsoft.com/office/officeart/2005/8/layout/vList5"/>
    <dgm:cxn modelId="{81ED505A-FADF-47EF-82EF-F7438CA3FB8B}" type="presOf" srcId="{4BE6B06D-F4E9-4747-900E-FF2472D2B533}" destId="{398EBA3F-527B-4A81-97E5-51CA4439E419}" srcOrd="0" destOrd="0" presId="urn:microsoft.com/office/officeart/2005/8/layout/vList5"/>
    <dgm:cxn modelId="{7ADB0889-42DA-4542-B9B8-13C05BECBE09}" srcId="{39B9D7DE-2AC8-4007-A8F8-A1187AF90138}" destId="{341C3265-1FF4-47DD-9381-9355C436295C}" srcOrd="1" destOrd="0" parTransId="{C72ADF7A-40A3-4465-B6D7-8232C626DDFB}" sibTransId="{FD3A0A6D-A7DF-4645-9070-9B0C603731E7}"/>
    <dgm:cxn modelId="{DAEA94B8-E355-42F0-BDD9-A78D96F501D2}" srcId="{4BE6B06D-F4E9-4747-900E-FF2472D2B533}" destId="{E1BCFDD8-CB1B-4577-AAFF-CF96570D5407}" srcOrd="0" destOrd="0" parTransId="{27DAC446-412D-491E-9EAD-130BFDF52667}" sibTransId="{EDFA33BD-CE6D-4A0D-A3A1-1F2FAFD3DF41}"/>
    <dgm:cxn modelId="{34BBE3ED-B317-4E4A-9227-C019594C3A4E}" type="presOf" srcId="{39B9D7DE-2AC8-4007-A8F8-A1187AF90138}" destId="{56FCC551-F6E7-4A01-9EDA-89C874756D5F}" srcOrd="0" destOrd="0" presId="urn:microsoft.com/office/officeart/2005/8/layout/vList5"/>
    <dgm:cxn modelId="{5FDD27A1-554C-47B1-87DA-97B4345FCF36}" type="presOf" srcId="{BC27AC40-31B6-4D6C-93A5-4E108261625D}" destId="{CF6F0978-5CD3-4429-AA17-7D9405E5D604}" srcOrd="0" destOrd="0" presId="urn:microsoft.com/office/officeart/2005/8/layout/vList5"/>
    <dgm:cxn modelId="{E206FD05-EB2E-4768-AAA4-806456DD59AD}" srcId="{39B9D7DE-2AC8-4007-A8F8-A1187AF90138}" destId="{E14B61C4-78B4-43AA-BD5E-F3FE81D34C49}" srcOrd="2" destOrd="0" parTransId="{76417ED0-AC31-44FA-8F46-108556B88C3B}" sibTransId="{01362255-A453-4E17-A033-4ECF12A10057}"/>
    <dgm:cxn modelId="{FBBA731E-62EA-4D9B-BAD6-174531EAEB6B}" type="presOf" srcId="{341C3265-1FF4-47DD-9381-9355C436295C}" destId="{29550D97-A76C-4D4C-A679-7C22BC63D729}" srcOrd="0" destOrd="0" presId="urn:microsoft.com/office/officeart/2005/8/layout/vList5"/>
    <dgm:cxn modelId="{20B407FE-6C4A-4423-AB4E-0DA5A38B7B53}" type="presParOf" srcId="{56FCC551-F6E7-4A01-9EDA-89C874756D5F}" destId="{F35F8EDD-0D55-41E6-B2CA-BC758252F2CD}" srcOrd="0" destOrd="0" presId="urn:microsoft.com/office/officeart/2005/8/layout/vList5"/>
    <dgm:cxn modelId="{84A7C2C7-B9D2-4DFC-9900-DD83D66876FC}" type="presParOf" srcId="{F35F8EDD-0D55-41E6-B2CA-BC758252F2CD}" destId="{398EBA3F-527B-4A81-97E5-51CA4439E419}" srcOrd="0" destOrd="0" presId="urn:microsoft.com/office/officeart/2005/8/layout/vList5"/>
    <dgm:cxn modelId="{600BEB0D-99A1-46B4-88FA-69BAF529F37B}" type="presParOf" srcId="{F35F8EDD-0D55-41E6-B2CA-BC758252F2CD}" destId="{699AA9B7-A659-4557-AD12-3AE8ADF7A0D3}" srcOrd="1" destOrd="0" presId="urn:microsoft.com/office/officeart/2005/8/layout/vList5"/>
    <dgm:cxn modelId="{1DC98B82-9A0E-4AE1-BFCF-32FC0E3C42A9}" type="presParOf" srcId="{56FCC551-F6E7-4A01-9EDA-89C874756D5F}" destId="{721F5B10-0E4E-41A6-8C5A-6BBC2EA88661}" srcOrd="1" destOrd="0" presId="urn:microsoft.com/office/officeart/2005/8/layout/vList5"/>
    <dgm:cxn modelId="{B0B390B9-BAE7-4F03-A5EF-E858DE2C24BF}" type="presParOf" srcId="{56FCC551-F6E7-4A01-9EDA-89C874756D5F}" destId="{D3929828-C7EA-4D59-8AF3-0D1B2741CCDE}" srcOrd="2" destOrd="0" presId="urn:microsoft.com/office/officeart/2005/8/layout/vList5"/>
    <dgm:cxn modelId="{19442781-9EBC-4D7C-96AA-0970797FA624}" type="presParOf" srcId="{D3929828-C7EA-4D59-8AF3-0D1B2741CCDE}" destId="{29550D97-A76C-4D4C-A679-7C22BC63D729}" srcOrd="0" destOrd="0" presId="urn:microsoft.com/office/officeart/2005/8/layout/vList5"/>
    <dgm:cxn modelId="{3BE6C7A2-F29B-4B95-8009-900D10AD45D5}" type="presParOf" srcId="{D3929828-C7EA-4D59-8AF3-0D1B2741CCDE}" destId="{CF6F0978-5CD3-4429-AA17-7D9405E5D604}" srcOrd="1" destOrd="0" presId="urn:microsoft.com/office/officeart/2005/8/layout/vList5"/>
    <dgm:cxn modelId="{8096F7EE-B0B7-4EAB-8DB2-34F5944271A7}" type="presParOf" srcId="{56FCC551-F6E7-4A01-9EDA-89C874756D5F}" destId="{61A73886-EDED-4536-BE14-4F63F43DFCD0}" srcOrd="3" destOrd="0" presId="urn:microsoft.com/office/officeart/2005/8/layout/vList5"/>
    <dgm:cxn modelId="{AE633AA6-B8EF-487B-912F-ABFE47AF4DE8}" type="presParOf" srcId="{56FCC551-F6E7-4A01-9EDA-89C874756D5F}" destId="{4E97A9DA-95F3-4F80-A337-7D5556A47CC1}" srcOrd="4" destOrd="0" presId="urn:microsoft.com/office/officeart/2005/8/layout/vList5"/>
    <dgm:cxn modelId="{6E4E1C09-0066-448D-830A-9A6C1D81543F}" type="presParOf" srcId="{4E97A9DA-95F3-4F80-A337-7D5556A47CC1}" destId="{A08CA126-F318-4F6B-AA41-EBA1B945CD68}" srcOrd="0" destOrd="0" presId="urn:microsoft.com/office/officeart/2005/8/layout/vList5"/>
    <dgm:cxn modelId="{C2894920-3A4B-4612-9C14-C2B082465FC0}" type="presParOf" srcId="{4E97A9DA-95F3-4F80-A337-7D5556A47CC1}" destId="{0B40493F-C1D4-476B-ACE1-7F6B4899AEE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819A7FD-E652-4A42-A495-58EE8A0167E7}" type="doc">
      <dgm:prSet loTypeId="urn:microsoft.com/office/officeart/2005/8/layout/radial5" loCatId="relationship" qsTypeId="urn:microsoft.com/office/officeart/2005/8/quickstyle/simple3" qsCatId="simple" csTypeId="urn:microsoft.com/office/officeart/2005/8/colors/accent1_2" csCatId="accent1" phldr="1"/>
      <dgm:spPr/>
      <dgm:t>
        <a:bodyPr/>
        <a:lstStyle/>
        <a:p>
          <a:endParaRPr lang="en-US"/>
        </a:p>
      </dgm:t>
    </dgm:pt>
    <dgm:pt modelId="{D3A8872F-0E5F-4CAA-A03B-09184A9CC8CD}">
      <dgm:prSet phldrT="[Text]" custT="1"/>
      <dgm:spPr>
        <a:ln>
          <a:noFill/>
        </a:ln>
        <a:effectLst/>
        <a:scene3d>
          <a:camera prst="orthographicFront">
            <a:rot lat="0" lon="0" rev="0"/>
          </a:camera>
          <a:lightRig rig="chilly" dir="t">
            <a:rot lat="0" lon="0" rev="18480000"/>
          </a:lightRig>
        </a:scene3d>
        <a:sp3d prstMaterial="clear">
          <a:bevelT h="63500"/>
        </a:sp3d>
      </dgm:spPr>
      <dgm:t>
        <a:bodyPr/>
        <a:lstStyle/>
        <a:p>
          <a:pPr rtl="1"/>
          <a:r>
            <a:rPr lang="fa-IR" sz="1400" b="1" smtClean="0">
              <a:solidFill>
                <a:srgbClr val="5C1C00"/>
              </a:solidFill>
              <a:cs typeface="B Titr" pitchFamily="2" charset="-78"/>
            </a:rPr>
            <a:t>نحوه ارتباط با کارکنان از </a:t>
          </a:r>
          <a:r>
            <a:rPr lang="en-US" sz="1400" b="1" smtClean="0">
              <a:solidFill>
                <a:srgbClr val="5C1C00"/>
              </a:solidFill>
              <a:cs typeface="B Titr" pitchFamily="2" charset="-78"/>
            </a:rPr>
            <a:t>A </a:t>
          </a:r>
          <a:r>
            <a:rPr lang="fa-IR" sz="1400" b="1" smtClean="0">
              <a:solidFill>
                <a:srgbClr val="5C1C00"/>
              </a:solidFill>
              <a:cs typeface="B Titr" pitchFamily="2" charset="-78"/>
            </a:rPr>
            <a:t> تا  </a:t>
          </a:r>
          <a:r>
            <a:rPr lang="en-US" sz="1400" b="1" smtClean="0">
              <a:solidFill>
                <a:srgbClr val="5C1C00"/>
              </a:solidFill>
              <a:cs typeface="B Titr" pitchFamily="2" charset="-78"/>
            </a:rPr>
            <a:t>Z</a:t>
          </a:r>
          <a:endParaRPr lang="en-US" sz="1400" b="1" dirty="0"/>
        </a:p>
      </dgm:t>
    </dgm:pt>
    <dgm:pt modelId="{9DBAB7FF-26B1-453D-B95A-E2A9CCCEC4D1}" type="parTrans" cxnId="{7E778AD4-EE26-48B3-BB52-9514776B9FC9}">
      <dgm:prSet/>
      <dgm:spPr/>
      <dgm:t>
        <a:bodyPr/>
        <a:lstStyle/>
        <a:p>
          <a:endParaRPr lang="en-US" b="1"/>
        </a:p>
      </dgm:t>
    </dgm:pt>
    <dgm:pt modelId="{CD5483A8-1372-4185-B9A7-BA88988C4526}" type="sibTrans" cxnId="{7E778AD4-EE26-48B3-BB52-9514776B9FC9}">
      <dgm:prSet/>
      <dgm:spPr/>
      <dgm:t>
        <a:bodyPr/>
        <a:lstStyle/>
        <a:p>
          <a:endParaRPr lang="en-US" b="1"/>
        </a:p>
      </dgm:t>
    </dgm:pt>
    <dgm:pt modelId="{50C192E4-4638-44F6-A23E-2C20E57DAE38}">
      <dgm:prSet phldrT="[Text]"/>
      <dgm:spPr/>
      <dgm:t>
        <a:bodyPr/>
        <a:lstStyle/>
        <a:p>
          <a:r>
            <a:rPr lang="fa-IR" b="1" dirty="0" smtClean="0"/>
            <a:t>قدردانی</a:t>
          </a:r>
          <a:endParaRPr lang="en-US" b="1" dirty="0"/>
        </a:p>
      </dgm:t>
    </dgm:pt>
    <dgm:pt modelId="{E7201155-F9CA-476B-AA37-6108523C9181}" type="parTrans" cxnId="{9FD677AF-24AF-4E0E-A6D8-EE377EF1AD48}">
      <dgm:prSet/>
      <dgm:spPr/>
      <dgm:t>
        <a:bodyPr/>
        <a:lstStyle/>
        <a:p>
          <a:r>
            <a:rPr lang="en-US" b="1" smtClean="0">
              <a:solidFill>
                <a:srgbClr val="C00000"/>
              </a:solidFill>
            </a:rPr>
            <a:t>A</a:t>
          </a:r>
          <a:r>
            <a:rPr lang="en-US" b="1" smtClean="0">
              <a:solidFill>
                <a:srgbClr val="006600"/>
              </a:solidFill>
            </a:rPr>
            <a:t>cknowledge</a:t>
          </a:r>
          <a:endParaRPr lang="en-US" b="1" dirty="0" smtClean="0"/>
        </a:p>
      </dgm:t>
    </dgm:pt>
    <dgm:pt modelId="{4DAF87E7-7CD1-4E97-88C3-277AA8D966FC}" type="sibTrans" cxnId="{9FD677AF-24AF-4E0E-A6D8-EE377EF1AD48}">
      <dgm:prSet/>
      <dgm:spPr/>
      <dgm:t>
        <a:bodyPr/>
        <a:lstStyle/>
        <a:p>
          <a:endParaRPr lang="en-US" b="1"/>
        </a:p>
      </dgm:t>
    </dgm:pt>
    <dgm:pt modelId="{B2F47E87-7AD8-4BE0-9D6B-E36814D474BA}">
      <dgm:prSet phldrT="[Text]"/>
      <dgm:spPr/>
      <dgm:t>
        <a:bodyPr/>
        <a:lstStyle/>
        <a:p>
          <a:r>
            <a:rPr lang="fa-IR" b="1" dirty="0" smtClean="0"/>
            <a:t>مزایا</a:t>
          </a:r>
          <a:endParaRPr lang="en-US" b="1" dirty="0"/>
        </a:p>
      </dgm:t>
    </dgm:pt>
    <dgm:pt modelId="{4BAC1E10-DBF6-4642-9B6E-026C66F15502}" type="parTrans" cxnId="{561DC098-5F30-46CC-9F04-82CC6A6C63FF}">
      <dgm:prSet/>
      <dgm:spPr/>
      <dgm:t>
        <a:bodyPr/>
        <a:lstStyle/>
        <a:p>
          <a:r>
            <a:rPr lang="en-US" b="1" smtClean="0">
              <a:solidFill>
                <a:srgbClr val="C00000"/>
              </a:solidFill>
            </a:rPr>
            <a:t>B</a:t>
          </a:r>
          <a:r>
            <a:rPr lang="en-US" b="1" smtClean="0">
              <a:solidFill>
                <a:srgbClr val="006600"/>
              </a:solidFill>
            </a:rPr>
            <a:t>enefits</a:t>
          </a:r>
          <a:endParaRPr lang="en-US" b="1" dirty="0"/>
        </a:p>
      </dgm:t>
    </dgm:pt>
    <dgm:pt modelId="{C6E2ABCA-A24E-4277-B028-1525A36767B0}" type="sibTrans" cxnId="{561DC098-5F30-46CC-9F04-82CC6A6C63FF}">
      <dgm:prSet/>
      <dgm:spPr/>
      <dgm:t>
        <a:bodyPr/>
        <a:lstStyle/>
        <a:p>
          <a:endParaRPr lang="en-US" b="1"/>
        </a:p>
      </dgm:t>
    </dgm:pt>
    <dgm:pt modelId="{DDB79C60-0CB5-4471-8A13-E4F3D2294760}">
      <dgm:prSet phldrT="[Text]"/>
      <dgm:spPr/>
      <dgm:t>
        <a:bodyPr/>
        <a:lstStyle/>
        <a:p>
          <a:r>
            <a:rPr lang="fa-IR" b="1" dirty="0" smtClean="0"/>
            <a:t>مراقبت و توجه</a:t>
          </a:r>
          <a:endParaRPr lang="en-US" b="1" dirty="0"/>
        </a:p>
      </dgm:t>
    </dgm:pt>
    <dgm:pt modelId="{2FDEA7FB-7EA6-47C0-A055-04DF049A721A}" type="parTrans" cxnId="{4A36B8E2-8333-4F05-B9CD-6102BC14B107}">
      <dgm:prSet/>
      <dgm:spPr/>
      <dgm:t>
        <a:bodyPr/>
        <a:lstStyle/>
        <a:p>
          <a:r>
            <a:rPr lang="en-US" b="1" smtClean="0">
              <a:solidFill>
                <a:srgbClr val="C00000"/>
              </a:solidFill>
            </a:rPr>
            <a:t>C</a:t>
          </a:r>
          <a:r>
            <a:rPr lang="en-US" b="1" smtClean="0">
              <a:solidFill>
                <a:srgbClr val="006600"/>
              </a:solidFill>
            </a:rPr>
            <a:t>are</a:t>
          </a:r>
          <a:endParaRPr lang="en-US" b="1" dirty="0" smtClean="0"/>
        </a:p>
      </dgm:t>
    </dgm:pt>
    <dgm:pt modelId="{87186D38-A05D-4CC9-B3F6-DF491AF57C2E}" type="sibTrans" cxnId="{4A36B8E2-8333-4F05-B9CD-6102BC14B107}">
      <dgm:prSet/>
      <dgm:spPr/>
      <dgm:t>
        <a:bodyPr/>
        <a:lstStyle/>
        <a:p>
          <a:endParaRPr lang="en-US" b="1"/>
        </a:p>
      </dgm:t>
    </dgm:pt>
    <dgm:pt modelId="{81D9FE96-B588-4571-A95B-1F776AD3E3D4}">
      <dgm:prSet phldrT="[Text]"/>
      <dgm:spPr/>
      <dgm:t>
        <a:bodyPr/>
        <a:lstStyle/>
        <a:p>
          <a:r>
            <a:rPr lang="fa-IR" b="1" dirty="0" smtClean="0"/>
            <a:t>تعین خواسته ها</a:t>
          </a:r>
          <a:endParaRPr lang="en-US" b="1" dirty="0"/>
        </a:p>
      </dgm:t>
    </dgm:pt>
    <dgm:pt modelId="{EDAE6A0D-EA1B-4AA8-939D-A222E55352A9}" type="parTrans" cxnId="{AC67F680-FEAC-4ABF-B266-71D82AF7AC8D}">
      <dgm:prSet/>
      <dgm:spPr/>
      <dgm:t>
        <a:bodyPr/>
        <a:lstStyle/>
        <a:p>
          <a:r>
            <a:rPr lang="en-US" b="1" smtClean="0">
              <a:solidFill>
                <a:srgbClr val="C00000"/>
              </a:solidFill>
            </a:rPr>
            <a:t>D</a:t>
          </a:r>
          <a:r>
            <a:rPr lang="en-US" b="1" smtClean="0">
              <a:solidFill>
                <a:srgbClr val="006600"/>
              </a:solidFill>
            </a:rPr>
            <a:t>etermine</a:t>
          </a:r>
          <a:endParaRPr lang="en-US" b="1" dirty="0"/>
        </a:p>
      </dgm:t>
    </dgm:pt>
    <dgm:pt modelId="{5DBF0E92-89BD-4B43-B3A1-34B28911D557}" type="sibTrans" cxnId="{AC67F680-FEAC-4ABF-B266-71D82AF7AC8D}">
      <dgm:prSet/>
      <dgm:spPr/>
      <dgm:t>
        <a:bodyPr/>
        <a:lstStyle/>
        <a:p>
          <a:endParaRPr lang="en-US" b="1"/>
        </a:p>
      </dgm:t>
    </dgm:pt>
    <dgm:pt modelId="{1AED9A4F-315C-4538-B2EA-43CCAC01035B}">
      <dgm:prSet phldrT="[Text]"/>
      <dgm:spPr/>
      <dgm:t>
        <a:bodyPr/>
        <a:lstStyle/>
        <a:p>
          <a:r>
            <a:rPr lang="fa-IR" b="1" dirty="0" smtClean="0"/>
            <a:t>برابری</a:t>
          </a:r>
          <a:endParaRPr lang="en-US" b="1" dirty="0"/>
        </a:p>
      </dgm:t>
    </dgm:pt>
    <dgm:pt modelId="{BBCD1114-BB78-4370-BB5F-AB6DBC64BF20}" type="parTrans" cxnId="{34D9CA1E-1B42-43C9-8C78-09AFA478A542}">
      <dgm:prSet/>
      <dgm:spPr/>
      <dgm:t>
        <a:bodyPr/>
        <a:lstStyle/>
        <a:p>
          <a:r>
            <a:rPr lang="en-US" b="1" smtClean="0">
              <a:solidFill>
                <a:srgbClr val="C00000"/>
              </a:solidFill>
            </a:rPr>
            <a:t>E</a:t>
          </a:r>
          <a:r>
            <a:rPr lang="en-US" b="1" smtClean="0">
              <a:solidFill>
                <a:srgbClr val="006600"/>
              </a:solidFill>
            </a:rPr>
            <a:t>quity</a:t>
          </a:r>
          <a:endParaRPr lang="en-US" b="1" dirty="0"/>
        </a:p>
      </dgm:t>
    </dgm:pt>
    <dgm:pt modelId="{5DEBE554-C01B-457C-A500-9DB83C6E1C12}" type="sibTrans" cxnId="{34D9CA1E-1B42-43C9-8C78-09AFA478A542}">
      <dgm:prSet/>
      <dgm:spPr/>
      <dgm:t>
        <a:bodyPr/>
        <a:lstStyle/>
        <a:p>
          <a:endParaRPr lang="en-US" b="1"/>
        </a:p>
      </dgm:t>
    </dgm:pt>
    <dgm:pt modelId="{10F245B9-993B-47E3-A8B3-F3D383A1BEDF}">
      <dgm:prSet phldrT="[Text]"/>
      <dgm:spPr/>
      <dgm:t>
        <a:bodyPr/>
        <a:lstStyle/>
        <a:p>
          <a:r>
            <a:rPr lang="fa-IR" b="1" dirty="0" smtClean="0"/>
            <a:t>چشم پوشی</a:t>
          </a:r>
          <a:endParaRPr lang="en-US" b="1" dirty="0"/>
        </a:p>
      </dgm:t>
    </dgm:pt>
    <dgm:pt modelId="{AEE480F2-39E5-4697-84AD-061D5C589316}" type="parTrans" cxnId="{E74D95D9-D921-47DE-9729-25E68EA2A21F}">
      <dgm:prSet/>
      <dgm:spPr/>
      <dgm:t>
        <a:bodyPr/>
        <a:lstStyle/>
        <a:p>
          <a:r>
            <a:rPr lang="en-US" b="1" smtClean="0">
              <a:solidFill>
                <a:srgbClr val="C00000"/>
              </a:solidFill>
            </a:rPr>
            <a:t>F</a:t>
          </a:r>
          <a:r>
            <a:rPr lang="en-US" b="1" smtClean="0">
              <a:solidFill>
                <a:srgbClr val="006600"/>
              </a:solidFill>
            </a:rPr>
            <a:t>orgive</a:t>
          </a:r>
          <a:endParaRPr lang="en-US" b="1" dirty="0"/>
        </a:p>
      </dgm:t>
    </dgm:pt>
    <dgm:pt modelId="{C818439F-5BEC-440D-935F-603A1C0DE8E7}" type="sibTrans" cxnId="{E74D95D9-D921-47DE-9729-25E68EA2A21F}">
      <dgm:prSet/>
      <dgm:spPr/>
      <dgm:t>
        <a:bodyPr/>
        <a:lstStyle/>
        <a:p>
          <a:endParaRPr lang="en-US" b="1"/>
        </a:p>
      </dgm:t>
    </dgm:pt>
    <dgm:pt modelId="{EEEE1AA8-6214-435C-89A2-69B641CCFF94}">
      <dgm:prSet phldrT="[Text]"/>
      <dgm:spPr/>
      <dgm:t>
        <a:bodyPr/>
        <a:lstStyle/>
        <a:p>
          <a:r>
            <a:rPr lang="fa-IR" b="1" dirty="0" smtClean="0"/>
            <a:t>بازخورد دادن</a:t>
          </a:r>
          <a:endParaRPr lang="en-US" b="1" dirty="0"/>
        </a:p>
      </dgm:t>
    </dgm:pt>
    <dgm:pt modelId="{D239B2C8-11DC-4990-B625-253B4D5EE1F9}" type="parTrans" cxnId="{B34DE6A6-23D2-4A57-B85F-25DAB10987CE}">
      <dgm:prSet/>
      <dgm:spPr/>
      <dgm:t>
        <a:bodyPr/>
        <a:lstStyle/>
        <a:p>
          <a:r>
            <a:rPr lang="en-US" b="1" smtClean="0">
              <a:solidFill>
                <a:srgbClr val="C00000"/>
              </a:solidFill>
            </a:rPr>
            <a:t>G</a:t>
          </a:r>
          <a:r>
            <a:rPr lang="en-US" b="1" smtClean="0">
              <a:solidFill>
                <a:srgbClr val="006600"/>
              </a:solidFill>
            </a:rPr>
            <a:t>ive feed back</a:t>
          </a:r>
          <a:r>
            <a:rPr lang="fa-IR" b="1" smtClean="0">
              <a:solidFill>
                <a:srgbClr val="006600"/>
              </a:solidFill>
            </a:rPr>
            <a:t> </a:t>
          </a:r>
          <a:endParaRPr lang="en-US" b="1" dirty="0"/>
        </a:p>
      </dgm:t>
    </dgm:pt>
    <dgm:pt modelId="{CD8BB2E2-7D2A-451D-8136-592913C20176}" type="sibTrans" cxnId="{B34DE6A6-23D2-4A57-B85F-25DAB10987CE}">
      <dgm:prSet/>
      <dgm:spPr/>
      <dgm:t>
        <a:bodyPr/>
        <a:lstStyle/>
        <a:p>
          <a:endParaRPr lang="en-US" b="1"/>
        </a:p>
      </dgm:t>
    </dgm:pt>
    <dgm:pt modelId="{11725A53-0E8D-4DE7-BBF6-B985D45F701C}">
      <dgm:prSet phldrT="[Text]"/>
      <dgm:spPr/>
      <dgm:t>
        <a:bodyPr/>
        <a:lstStyle/>
        <a:p>
          <a:r>
            <a:rPr lang="fa-IR" b="1" dirty="0" smtClean="0"/>
            <a:t>صداقت</a:t>
          </a:r>
          <a:endParaRPr lang="en-US" b="1" dirty="0"/>
        </a:p>
      </dgm:t>
    </dgm:pt>
    <dgm:pt modelId="{B457A15B-6F40-4416-B60E-2B61A385E4E0}" type="parTrans" cxnId="{BEAEB4EC-5EFA-4561-AB9C-A302531CAA70}">
      <dgm:prSet/>
      <dgm:spPr/>
      <dgm:t>
        <a:bodyPr/>
        <a:lstStyle/>
        <a:p>
          <a:r>
            <a:rPr lang="en-US" b="1" smtClean="0">
              <a:solidFill>
                <a:srgbClr val="C00000"/>
              </a:solidFill>
            </a:rPr>
            <a:t>H</a:t>
          </a:r>
          <a:r>
            <a:rPr lang="en-US" b="1" smtClean="0">
              <a:solidFill>
                <a:srgbClr val="006600"/>
              </a:solidFill>
            </a:rPr>
            <a:t>onesty</a:t>
          </a:r>
          <a:endParaRPr lang="en-US" b="1" dirty="0"/>
        </a:p>
      </dgm:t>
    </dgm:pt>
    <dgm:pt modelId="{59983042-119C-4C8F-87BB-E55FCBC5684A}" type="sibTrans" cxnId="{BEAEB4EC-5EFA-4561-AB9C-A302531CAA70}">
      <dgm:prSet/>
      <dgm:spPr/>
      <dgm:t>
        <a:bodyPr/>
        <a:lstStyle/>
        <a:p>
          <a:endParaRPr lang="en-US" b="1"/>
        </a:p>
      </dgm:t>
    </dgm:pt>
    <dgm:pt modelId="{16FFBF2A-D010-4697-BABC-3BCBA18C4568}">
      <dgm:prSet phldrT="[Text]"/>
      <dgm:spPr/>
      <dgm:t>
        <a:bodyPr/>
        <a:lstStyle/>
        <a:p>
          <a:r>
            <a:rPr lang="fa-IR" b="1" dirty="0" smtClean="0"/>
            <a:t>مدیریت موثر</a:t>
          </a:r>
          <a:endParaRPr lang="en-US" b="1" dirty="0"/>
        </a:p>
      </dgm:t>
    </dgm:pt>
    <dgm:pt modelId="{92D68380-5F3D-48A8-A475-C584E4293864}" type="parTrans" cxnId="{27819CAD-371D-413F-AA6A-90E0D7D15AEC}">
      <dgm:prSet/>
      <dgm:spPr/>
      <dgm:t>
        <a:bodyPr/>
        <a:lstStyle/>
        <a:p>
          <a:r>
            <a:rPr lang="en-US" b="1" smtClean="0">
              <a:solidFill>
                <a:srgbClr val="C00000"/>
              </a:solidFill>
            </a:rPr>
            <a:t>M</a:t>
          </a:r>
          <a:r>
            <a:rPr lang="en-US" b="1" smtClean="0">
              <a:solidFill>
                <a:srgbClr val="006600"/>
              </a:solidFill>
            </a:rPr>
            <a:t>anage Effectively </a:t>
          </a:r>
          <a:r>
            <a:rPr lang="fa-IR" b="1" smtClean="0">
              <a:solidFill>
                <a:srgbClr val="006600"/>
              </a:solidFill>
            </a:rPr>
            <a:t> </a:t>
          </a:r>
          <a:endParaRPr lang="en-US" b="1" dirty="0"/>
        </a:p>
      </dgm:t>
    </dgm:pt>
    <dgm:pt modelId="{CBF358FC-5AB8-415A-8CA9-0BDB937822D8}" type="sibTrans" cxnId="{27819CAD-371D-413F-AA6A-90E0D7D15AEC}">
      <dgm:prSet/>
      <dgm:spPr/>
      <dgm:t>
        <a:bodyPr/>
        <a:lstStyle/>
        <a:p>
          <a:endParaRPr lang="en-US" b="1"/>
        </a:p>
      </dgm:t>
    </dgm:pt>
    <dgm:pt modelId="{8BF9F9A3-B30A-454F-A4D2-BC9CA920A1D3}">
      <dgm:prSet phldrT="[Text]"/>
      <dgm:spPr/>
      <dgm:t>
        <a:bodyPr/>
        <a:lstStyle/>
        <a:p>
          <a:r>
            <a:rPr lang="fa-IR" b="1" dirty="0" smtClean="0"/>
            <a:t>فشار آوردن</a:t>
          </a:r>
          <a:endParaRPr lang="en-US" b="1" dirty="0"/>
        </a:p>
      </dgm:t>
    </dgm:pt>
    <dgm:pt modelId="{172A8736-B4C1-47D1-86D6-6CFD790034BA}" type="parTrans" cxnId="{66B536E0-C8F8-4472-96F3-8624264199B1}">
      <dgm:prSet/>
      <dgm:spPr/>
      <dgm:t>
        <a:bodyPr/>
        <a:lstStyle/>
        <a:p>
          <a:r>
            <a:rPr lang="en-US" b="1" smtClean="0">
              <a:solidFill>
                <a:srgbClr val="C00000"/>
              </a:solidFill>
            </a:rPr>
            <a:t>N</a:t>
          </a:r>
          <a:r>
            <a:rPr lang="en-US" b="1" smtClean="0">
              <a:solidFill>
                <a:srgbClr val="006600"/>
              </a:solidFill>
            </a:rPr>
            <a:t>udge</a:t>
          </a:r>
          <a:endParaRPr lang="en-US" b="1" dirty="0"/>
        </a:p>
      </dgm:t>
    </dgm:pt>
    <dgm:pt modelId="{C5F77672-5197-4F36-B54C-0C85156AA2B7}" type="sibTrans" cxnId="{66B536E0-C8F8-4472-96F3-8624264199B1}">
      <dgm:prSet/>
      <dgm:spPr/>
      <dgm:t>
        <a:bodyPr/>
        <a:lstStyle/>
        <a:p>
          <a:endParaRPr lang="en-US" b="1"/>
        </a:p>
      </dgm:t>
    </dgm:pt>
    <dgm:pt modelId="{E1FE37CE-DFD7-472C-A15E-73EF14B505E9}">
      <dgm:prSet phldrT="[Text]"/>
      <dgm:spPr/>
      <dgm:t>
        <a:bodyPr/>
        <a:lstStyle/>
        <a:p>
          <a:r>
            <a:rPr lang="fa-IR" b="1" dirty="0" smtClean="0"/>
            <a:t>فرصت ها</a:t>
          </a:r>
          <a:endParaRPr lang="en-US" b="1" dirty="0"/>
        </a:p>
      </dgm:t>
    </dgm:pt>
    <dgm:pt modelId="{29AB4138-EF92-4F92-8C3E-7EC212DE0458}" type="parTrans" cxnId="{1B2EABE2-EC50-40C5-B3AE-9905A751BB22}">
      <dgm:prSet/>
      <dgm:spPr/>
      <dgm:t>
        <a:bodyPr/>
        <a:lstStyle/>
        <a:p>
          <a:r>
            <a:rPr lang="en-US" b="1" smtClean="0">
              <a:solidFill>
                <a:srgbClr val="C00000"/>
              </a:solidFill>
            </a:rPr>
            <a:t>O</a:t>
          </a:r>
          <a:r>
            <a:rPr lang="en-US" b="1" smtClean="0">
              <a:solidFill>
                <a:srgbClr val="006600"/>
              </a:solidFill>
            </a:rPr>
            <a:t>pportunities</a:t>
          </a:r>
          <a:endParaRPr lang="en-US" b="1" dirty="0"/>
        </a:p>
      </dgm:t>
    </dgm:pt>
    <dgm:pt modelId="{B3F72AB1-DE16-4BB0-9B24-D695894A1890}" type="sibTrans" cxnId="{1B2EABE2-EC50-40C5-B3AE-9905A751BB22}">
      <dgm:prSet/>
      <dgm:spPr/>
      <dgm:t>
        <a:bodyPr/>
        <a:lstStyle/>
        <a:p>
          <a:endParaRPr lang="en-US" b="1"/>
        </a:p>
      </dgm:t>
    </dgm:pt>
    <dgm:pt modelId="{E3A0A2E3-504C-456D-91C7-F31B03AB34B2}">
      <dgm:prSet phldrT="[Text]"/>
      <dgm:spPr/>
      <dgm:t>
        <a:bodyPr/>
        <a:lstStyle/>
        <a:p>
          <a:r>
            <a:rPr lang="fa-IR" b="1" dirty="0" smtClean="0"/>
            <a:t>پرداخت</a:t>
          </a:r>
          <a:endParaRPr lang="en-US" b="1" dirty="0"/>
        </a:p>
      </dgm:t>
    </dgm:pt>
    <dgm:pt modelId="{1AD72BBD-0D82-4B45-B545-07FE40B45012}" type="parTrans" cxnId="{397A5684-B5C2-41A7-95E6-A0FACAC56314}">
      <dgm:prSet/>
      <dgm:spPr/>
      <dgm:t>
        <a:bodyPr/>
        <a:lstStyle/>
        <a:p>
          <a:r>
            <a:rPr lang="en-US" b="1" smtClean="0">
              <a:solidFill>
                <a:srgbClr val="C00000"/>
              </a:solidFill>
            </a:rPr>
            <a:t>P</a:t>
          </a:r>
          <a:r>
            <a:rPr lang="en-US" b="1" smtClean="0">
              <a:solidFill>
                <a:srgbClr val="006600"/>
              </a:solidFill>
            </a:rPr>
            <a:t>ay </a:t>
          </a:r>
          <a:endParaRPr lang="en-US" b="1" dirty="0"/>
        </a:p>
      </dgm:t>
    </dgm:pt>
    <dgm:pt modelId="{E7185AD9-F29D-4D10-808C-B2521D55FF38}" type="sibTrans" cxnId="{397A5684-B5C2-41A7-95E6-A0FACAC56314}">
      <dgm:prSet/>
      <dgm:spPr/>
      <dgm:t>
        <a:bodyPr/>
        <a:lstStyle/>
        <a:p>
          <a:endParaRPr lang="en-US" b="1"/>
        </a:p>
      </dgm:t>
    </dgm:pt>
    <dgm:pt modelId="{1606FAB3-B0D2-4760-9A55-6DD660DC9D65}">
      <dgm:prSet phldrT="[Text]"/>
      <dgm:spPr/>
      <dgm:t>
        <a:bodyPr/>
        <a:lstStyle/>
        <a:p>
          <a:r>
            <a:rPr lang="fa-IR" b="1" dirty="0" smtClean="0"/>
            <a:t>سوال</a:t>
          </a:r>
          <a:endParaRPr lang="en-US" b="1" dirty="0"/>
        </a:p>
      </dgm:t>
    </dgm:pt>
    <dgm:pt modelId="{9BD8B1C9-783D-477E-8872-934C96CA7A11}" type="parTrans" cxnId="{28520AAC-C70C-4913-9C7C-81F1A3C0E06A}">
      <dgm:prSet/>
      <dgm:spPr/>
      <dgm:t>
        <a:bodyPr/>
        <a:lstStyle/>
        <a:p>
          <a:r>
            <a:rPr lang="en-US" b="1" smtClean="0">
              <a:solidFill>
                <a:srgbClr val="C00000"/>
              </a:solidFill>
            </a:rPr>
            <a:t>Q</a:t>
          </a:r>
          <a:r>
            <a:rPr lang="en-US" b="1" smtClean="0">
              <a:solidFill>
                <a:srgbClr val="006600"/>
              </a:solidFill>
            </a:rPr>
            <a:t>uestion</a:t>
          </a:r>
          <a:endParaRPr lang="en-US" b="1" dirty="0"/>
        </a:p>
      </dgm:t>
    </dgm:pt>
    <dgm:pt modelId="{AC02D5A9-6E20-4A49-8A66-4C3ECBE9C291}" type="sibTrans" cxnId="{28520AAC-C70C-4913-9C7C-81F1A3C0E06A}">
      <dgm:prSet/>
      <dgm:spPr/>
      <dgm:t>
        <a:bodyPr/>
        <a:lstStyle/>
        <a:p>
          <a:endParaRPr lang="en-US" b="1"/>
        </a:p>
      </dgm:t>
    </dgm:pt>
    <dgm:pt modelId="{FAD72261-11BD-4C48-BD51-28B109317216}">
      <dgm:prSet phldrT="[Text]"/>
      <dgm:spPr/>
      <dgm:t>
        <a:bodyPr/>
        <a:lstStyle/>
        <a:p>
          <a:r>
            <a:rPr lang="fa-IR" b="1" dirty="0" smtClean="0"/>
            <a:t>پاداش</a:t>
          </a:r>
          <a:endParaRPr lang="en-US" b="1" dirty="0"/>
        </a:p>
      </dgm:t>
    </dgm:pt>
    <dgm:pt modelId="{75E4CBC9-552B-4318-836A-E914F9813788}" type="parTrans" cxnId="{1AFB603A-6038-47D0-8931-0E88FBF32A9B}">
      <dgm:prSet/>
      <dgm:spPr/>
      <dgm:t>
        <a:bodyPr/>
        <a:lstStyle/>
        <a:p>
          <a:r>
            <a:rPr lang="en-US" b="1" smtClean="0">
              <a:solidFill>
                <a:srgbClr val="C00000"/>
              </a:solidFill>
            </a:rPr>
            <a:t>R</a:t>
          </a:r>
          <a:r>
            <a:rPr lang="en-US" b="1" smtClean="0">
              <a:solidFill>
                <a:srgbClr val="006600"/>
              </a:solidFill>
            </a:rPr>
            <a:t>eward</a:t>
          </a:r>
          <a:endParaRPr lang="en-US" b="1" dirty="0"/>
        </a:p>
      </dgm:t>
    </dgm:pt>
    <dgm:pt modelId="{E8374E9C-4A33-4939-9DAA-91736C0071E3}" type="sibTrans" cxnId="{1AFB603A-6038-47D0-8931-0E88FBF32A9B}">
      <dgm:prSet/>
      <dgm:spPr/>
      <dgm:t>
        <a:bodyPr/>
        <a:lstStyle/>
        <a:p>
          <a:endParaRPr lang="en-US" b="1"/>
        </a:p>
      </dgm:t>
    </dgm:pt>
    <dgm:pt modelId="{009C7A9E-AD5E-436F-AEA5-06C19B4BFEC1}">
      <dgm:prSet phldrT="[Text]"/>
      <dgm:spPr/>
      <dgm:t>
        <a:bodyPr/>
        <a:lstStyle/>
        <a:p>
          <a:r>
            <a:rPr lang="fa-IR" b="1" dirty="0" smtClean="0"/>
            <a:t>اشتراک اطلاعات</a:t>
          </a:r>
          <a:endParaRPr lang="en-US" b="1" dirty="0"/>
        </a:p>
      </dgm:t>
    </dgm:pt>
    <dgm:pt modelId="{859257B3-202D-4A33-B55B-963AE04DCF12}" type="parTrans" cxnId="{C023F63B-DC27-4451-A43E-17807740EF44}">
      <dgm:prSet/>
      <dgm:spPr/>
      <dgm:t>
        <a:bodyPr vert="horz"/>
        <a:lstStyle/>
        <a:p>
          <a:r>
            <a:rPr lang="en-US" b="1" smtClean="0">
              <a:solidFill>
                <a:srgbClr val="C00000"/>
              </a:solidFill>
            </a:rPr>
            <a:t>S</a:t>
          </a:r>
          <a:r>
            <a:rPr lang="en-US" b="1" smtClean="0">
              <a:solidFill>
                <a:srgbClr val="006600"/>
              </a:solidFill>
            </a:rPr>
            <a:t>hare information </a:t>
          </a:r>
          <a:endParaRPr lang="en-US" b="1" dirty="0"/>
        </a:p>
      </dgm:t>
    </dgm:pt>
    <dgm:pt modelId="{25A1DE74-779F-4ADF-A4B1-6A57E5EB653A}" type="sibTrans" cxnId="{C023F63B-DC27-4451-A43E-17807740EF44}">
      <dgm:prSet/>
      <dgm:spPr/>
      <dgm:t>
        <a:bodyPr/>
        <a:lstStyle/>
        <a:p>
          <a:endParaRPr lang="en-US" b="1"/>
        </a:p>
      </dgm:t>
    </dgm:pt>
    <dgm:pt modelId="{A3F5A81A-6997-409C-80FE-EB7317E61B1D}">
      <dgm:prSet phldrT="[Text]"/>
      <dgm:spPr/>
      <dgm:t>
        <a:bodyPr/>
        <a:lstStyle/>
        <a:p>
          <a:r>
            <a:rPr lang="fa-IR" b="1" dirty="0" smtClean="0"/>
            <a:t>صحبت کردن</a:t>
          </a:r>
          <a:endParaRPr lang="en-US" b="1" dirty="0"/>
        </a:p>
      </dgm:t>
    </dgm:pt>
    <dgm:pt modelId="{8C45FC6F-5347-40DE-A68D-5E9CBFB97E24}" type="parTrans" cxnId="{2836710B-0F18-4D74-964D-AAD652FFDB07}">
      <dgm:prSet/>
      <dgm:spPr/>
      <dgm:t>
        <a:bodyPr/>
        <a:lstStyle/>
        <a:p>
          <a:pPr rtl="1"/>
          <a:r>
            <a:rPr lang="en-US" b="1" smtClean="0">
              <a:solidFill>
                <a:srgbClr val="006600"/>
              </a:solidFill>
            </a:rPr>
            <a:t>them </a:t>
          </a:r>
          <a:r>
            <a:rPr lang="fa-IR" b="1" smtClean="0">
              <a:solidFill>
                <a:srgbClr val="006600"/>
              </a:solidFill>
            </a:rPr>
            <a:t> </a:t>
          </a:r>
          <a:r>
            <a:rPr lang="en-US" b="1" smtClean="0">
              <a:solidFill>
                <a:srgbClr val="C00000"/>
              </a:solidFill>
            </a:rPr>
            <a:t>T</a:t>
          </a:r>
          <a:r>
            <a:rPr lang="en-US" b="1" smtClean="0">
              <a:solidFill>
                <a:srgbClr val="006600"/>
              </a:solidFill>
            </a:rPr>
            <a:t>alk to</a:t>
          </a:r>
          <a:endParaRPr lang="en-US" b="1" dirty="0"/>
        </a:p>
      </dgm:t>
    </dgm:pt>
    <dgm:pt modelId="{944F1835-81F3-4D26-A8B4-BF71D750948C}" type="sibTrans" cxnId="{2836710B-0F18-4D74-964D-AAD652FFDB07}">
      <dgm:prSet/>
      <dgm:spPr/>
      <dgm:t>
        <a:bodyPr/>
        <a:lstStyle/>
        <a:p>
          <a:endParaRPr lang="en-US" b="1"/>
        </a:p>
      </dgm:t>
    </dgm:pt>
    <dgm:pt modelId="{D28FCDA7-088C-44D8-ADED-187E9D0D73E8}">
      <dgm:prSet phldrT="[Text]"/>
      <dgm:spPr/>
      <dgm:t>
        <a:bodyPr/>
        <a:lstStyle/>
        <a:p>
          <a:r>
            <a:rPr lang="fa-IR" b="1" dirty="0" smtClean="0"/>
            <a:t>درک نکات</a:t>
          </a:r>
          <a:endParaRPr lang="en-US" b="1" dirty="0"/>
        </a:p>
      </dgm:t>
    </dgm:pt>
    <dgm:pt modelId="{3A205F21-CC23-46B5-B938-BBF8CA240094}" type="parTrans" cxnId="{B4BDB0AF-F3EE-467C-BF1D-6937295FCA5E}">
      <dgm:prSet/>
      <dgm:spPr/>
      <dgm:t>
        <a:bodyPr/>
        <a:lstStyle/>
        <a:p>
          <a:r>
            <a:rPr lang="en-US" b="1" smtClean="0">
              <a:solidFill>
                <a:srgbClr val="C00000"/>
              </a:solidFill>
            </a:rPr>
            <a:t>U</a:t>
          </a:r>
          <a:r>
            <a:rPr lang="en-US" b="1" smtClean="0">
              <a:solidFill>
                <a:srgbClr val="006600"/>
              </a:solidFill>
            </a:rPr>
            <a:t>nderstand their issues</a:t>
          </a:r>
          <a:endParaRPr lang="en-US" b="1" dirty="0"/>
        </a:p>
      </dgm:t>
    </dgm:pt>
    <dgm:pt modelId="{B51A166C-3221-4D2D-A23D-04EF187FA9D2}" type="sibTrans" cxnId="{B4BDB0AF-F3EE-467C-BF1D-6937295FCA5E}">
      <dgm:prSet/>
      <dgm:spPr/>
      <dgm:t>
        <a:bodyPr/>
        <a:lstStyle/>
        <a:p>
          <a:endParaRPr lang="en-US" b="1"/>
        </a:p>
      </dgm:t>
    </dgm:pt>
    <dgm:pt modelId="{53CD424B-E29F-4EA4-918B-B209FC3473DF}">
      <dgm:prSet phldrT="[Text]"/>
      <dgm:spPr/>
      <dgm:t>
        <a:bodyPr/>
        <a:lstStyle/>
        <a:p>
          <a:r>
            <a:rPr lang="fa-IR" b="1" dirty="0" smtClean="0"/>
            <a:t>ارزش</a:t>
          </a:r>
          <a:endParaRPr lang="en-US" b="1" dirty="0"/>
        </a:p>
      </dgm:t>
    </dgm:pt>
    <dgm:pt modelId="{FBF23639-F00E-455C-B80F-B111A95FBB22}" type="parTrans" cxnId="{21DE917F-F623-4D14-82E7-D9FAA3BA30C3}">
      <dgm:prSet/>
      <dgm:spPr/>
      <dgm:t>
        <a:bodyPr/>
        <a:lstStyle/>
        <a:p>
          <a:r>
            <a:rPr lang="en-US" b="1" smtClean="0">
              <a:solidFill>
                <a:srgbClr val="C00000"/>
              </a:solidFill>
            </a:rPr>
            <a:t>V</a:t>
          </a:r>
          <a:r>
            <a:rPr lang="en-US" b="1" smtClean="0">
              <a:solidFill>
                <a:srgbClr val="006600"/>
              </a:solidFill>
            </a:rPr>
            <a:t>alue</a:t>
          </a:r>
          <a:endParaRPr lang="en-US" b="1" dirty="0"/>
        </a:p>
      </dgm:t>
    </dgm:pt>
    <dgm:pt modelId="{9A62066D-D3D4-49B7-9AA3-93AA6DFAA8D5}" type="sibTrans" cxnId="{21DE917F-F623-4D14-82E7-D9FAA3BA30C3}">
      <dgm:prSet/>
      <dgm:spPr/>
      <dgm:t>
        <a:bodyPr/>
        <a:lstStyle/>
        <a:p>
          <a:endParaRPr lang="en-US" b="1"/>
        </a:p>
      </dgm:t>
    </dgm:pt>
    <dgm:pt modelId="{C05B33CA-99DE-4F1A-A014-A49F0BAC6E6B}">
      <dgm:prSet phldrT="[Text]"/>
      <dgm:spPr/>
      <dgm:t>
        <a:bodyPr/>
        <a:lstStyle/>
        <a:p>
          <a:r>
            <a:rPr lang="fa-IR" b="1" dirty="0" smtClean="0"/>
            <a:t>چرا</a:t>
          </a:r>
          <a:endParaRPr lang="en-US" b="1" dirty="0"/>
        </a:p>
      </dgm:t>
    </dgm:pt>
    <dgm:pt modelId="{F84146F8-C17F-4735-88E7-8E53BF21BA3D}" type="parTrans" cxnId="{A90E80D6-6E1B-465F-BD82-652D738E8408}">
      <dgm:prSet/>
      <dgm:spPr/>
      <dgm:t>
        <a:bodyPr/>
        <a:lstStyle/>
        <a:p>
          <a:r>
            <a:rPr lang="en-US" b="1" smtClean="0">
              <a:solidFill>
                <a:srgbClr val="C00000"/>
              </a:solidFill>
            </a:rPr>
            <a:t>W</a:t>
          </a:r>
          <a:r>
            <a:rPr lang="en-US" b="1" smtClean="0">
              <a:solidFill>
                <a:srgbClr val="006600"/>
              </a:solidFill>
            </a:rPr>
            <a:t>hy</a:t>
          </a:r>
          <a:endParaRPr lang="en-US" b="1" dirty="0"/>
        </a:p>
      </dgm:t>
    </dgm:pt>
    <dgm:pt modelId="{AD69D201-7B21-485D-9019-A907A9BBF5FD}" type="sibTrans" cxnId="{A90E80D6-6E1B-465F-BD82-652D738E8408}">
      <dgm:prSet/>
      <dgm:spPr/>
      <dgm:t>
        <a:bodyPr/>
        <a:lstStyle/>
        <a:p>
          <a:endParaRPr lang="en-US" b="1"/>
        </a:p>
      </dgm:t>
    </dgm:pt>
    <dgm:pt modelId="{CED05FBA-656B-4BC0-9B18-8B4E8449C405}">
      <dgm:prSet phldrT="[Text]"/>
      <dgm:spPr/>
      <dgm:t>
        <a:bodyPr/>
        <a:lstStyle/>
        <a:p>
          <a:r>
            <a:rPr lang="fa-IR" b="1" dirty="0" smtClean="0"/>
            <a:t>تعالی</a:t>
          </a:r>
          <a:endParaRPr lang="en-US" b="1" dirty="0"/>
        </a:p>
      </dgm:t>
    </dgm:pt>
    <dgm:pt modelId="{5F648858-5CCE-4DA0-8EEC-DDE9188CFA91}" type="parTrans" cxnId="{DB4D5380-75BE-4ADD-9861-9D323A7FFF12}">
      <dgm:prSet/>
      <dgm:spPr/>
      <dgm:t>
        <a:bodyPr/>
        <a:lstStyle/>
        <a:p>
          <a:r>
            <a:rPr lang="en-US" b="1" smtClean="0">
              <a:solidFill>
                <a:srgbClr val="C00000"/>
              </a:solidFill>
            </a:rPr>
            <a:t>Ex</a:t>
          </a:r>
          <a:r>
            <a:rPr lang="en-US" b="1" smtClean="0">
              <a:solidFill>
                <a:srgbClr val="006600"/>
              </a:solidFill>
            </a:rPr>
            <a:t>cellence</a:t>
          </a:r>
          <a:endParaRPr lang="en-US" b="1" dirty="0"/>
        </a:p>
      </dgm:t>
    </dgm:pt>
    <dgm:pt modelId="{3ACEB73C-4BB0-4B7E-B50B-F02B91949027}" type="sibTrans" cxnId="{DB4D5380-75BE-4ADD-9861-9D323A7FFF12}">
      <dgm:prSet/>
      <dgm:spPr/>
      <dgm:t>
        <a:bodyPr/>
        <a:lstStyle/>
        <a:p>
          <a:endParaRPr lang="en-US" b="1"/>
        </a:p>
      </dgm:t>
    </dgm:pt>
    <dgm:pt modelId="{3DADB0D5-4702-4D5E-B8F3-AC2FF392C75B}">
      <dgm:prSet phldrT="[Text]"/>
      <dgm:spPr/>
      <dgm:t>
        <a:bodyPr/>
        <a:lstStyle/>
        <a:p>
          <a:r>
            <a:rPr lang="fa-IR" b="1" dirty="0" smtClean="0"/>
            <a:t>رغبت</a:t>
          </a:r>
          <a:endParaRPr lang="en-US" b="1" dirty="0"/>
        </a:p>
      </dgm:t>
    </dgm:pt>
    <dgm:pt modelId="{461F86AE-2916-4EFE-A52D-358FC627F0A4}" type="parTrans" cxnId="{AF28D936-91C0-4BA4-AF41-E9D98FD3F20C}">
      <dgm:prSet/>
      <dgm:spPr/>
      <dgm:t>
        <a:bodyPr/>
        <a:lstStyle/>
        <a:p>
          <a:r>
            <a:rPr lang="en-US" b="1" smtClean="0">
              <a:solidFill>
                <a:srgbClr val="C00000"/>
              </a:solidFill>
            </a:rPr>
            <a:t>Z</a:t>
          </a:r>
          <a:r>
            <a:rPr lang="en-US" b="1" smtClean="0">
              <a:solidFill>
                <a:srgbClr val="006600"/>
              </a:solidFill>
            </a:rPr>
            <a:t>est</a:t>
          </a:r>
          <a:endParaRPr lang="en-US" b="1" dirty="0"/>
        </a:p>
      </dgm:t>
    </dgm:pt>
    <dgm:pt modelId="{998403FF-61A8-42C1-B41C-1CB50C51A639}" type="sibTrans" cxnId="{AF28D936-91C0-4BA4-AF41-E9D98FD3F20C}">
      <dgm:prSet/>
      <dgm:spPr/>
      <dgm:t>
        <a:bodyPr/>
        <a:lstStyle/>
        <a:p>
          <a:endParaRPr lang="en-US" b="1"/>
        </a:p>
      </dgm:t>
    </dgm:pt>
    <dgm:pt modelId="{F7567B4F-131B-4717-AF2A-EC99B2EF507D}">
      <dgm:prSet phldrT="[Text]"/>
      <dgm:spPr/>
      <dgm:t>
        <a:bodyPr/>
        <a:lstStyle/>
        <a:p>
          <a:r>
            <a:rPr lang="fa-IR" b="1" dirty="0" smtClean="0"/>
            <a:t>مشارکت دادن</a:t>
          </a:r>
          <a:endParaRPr lang="en-US" b="1" dirty="0"/>
        </a:p>
      </dgm:t>
    </dgm:pt>
    <dgm:pt modelId="{235E5AF9-A991-40A6-8412-3D526050BF46}" type="parTrans" cxnId="{F1DEF5EE-9449-4BE5-95B7-92DFAAD8E259}">
      <dgm:prSet/>
      <dgm:spPr/>
      <dgm:t>
        <a:bodyPr/>
        <a:lstStyle/>
        <a:p>
          <a:r>
            <a:rPr lang="en-US" b="1" smtClean="0">
              <a:solidFill>
                <a:srgbClr val="C00000"/>
              </a:solidFill>
            </a:rPr>
            <a:t>I</a:t>
          </a:r>
          <a:r>
            <a:rPr lang="en-US" b="1" smtClean="0">
              <a:solidFill>
                <a:srgbClr val="006600"/>
              </a:solidFill>
            </a:rPr>
            <a:t>nvolve</a:t>
          </a:r>
          <a:endParaRPr lang="en-US" b="1" dirty="0"/>
        </a:p>
      </dgm:t>
    </dgm:pt>
    <dgm:pt modelId="{1C4F7757-BAB8-4393-8DE3-EE6D41831A8C}" type="sibTrans" cxnId="{F1DEF5EE-9449-4BE5-95B7-92DFAAD8E259}">
      <dgm:prSet/>
      <dgm:spPr/>
      <dgm:t>
        <a:bodyPr/>
        <a:lstStyle/>
        <a:p>
          <a:endParaRPr lang="en-US" b="1"/>
        </a:p>
      </dgm:t>
    </dgm:pt>
    <dgm:pt modelId="{909447FF-526C-4370-BE62-0A799F769253}">
      <dgm:prSet phldrT="[Text]"/>
      <dgm:spPr/>
      <dgm:t>
        <a:bodyPr/>
        <a:lstStyle/>
        <a:p>
          <a:r>
            <a:rPr lang="fa-IR" b="1" dirty="0" smtClean="0"/>
            <a:t>سرعت</a:t>
          </a:r>
          <a:endParaRPr lang="en-US" b="1" dirty="0"/>
        </a:p>
      </dgm:t>
    </dgm:pt>
    <dgm:pt modelId="{1C31FAF6-B033-4ED2-A9A0-450C69A381CF}" type="parTrans" cxnId="{514FB08C-59CB-48AB-A4B2-FAFCD02F39B5}">
      <dgm:prSet/>
      <dgm:spPr/>
      <dgm:t>
        <a:bodyPr/>
        <a:lstStyle/>
        <a:p>
          <a:r>
            <a:rPr lang="en-US" b="1" smtClean="0">
              <a:solidFill>
                <a:srgbClr val="C00000"/>
              </a:solidFill>
            </a:rPr>
            <a:t>J</a:t>
          </a:r>
          <a:r>
            <a:rPr lang="en-US" b="1" smtClean="0">
              <a:solidFill>
                <a:srgbClr val="006600"/>
              </a:solidFill>
            </a:rPr>
            <a:t>ump</a:t>
          </a:r>
          <a:endParaRPr lang="en-US" b="1" dirty="0"/>
        </a:p>
      </dgm:t>
    </dgm:pt>
    <dgm:pt modelId="{981D0A1F-E5C5-401B-BD65-AE743EDAB5DC}" type="sibTrans" cxnId="{514FB08C-59CB-48AB-A4B2-FAFCD02F39B5}">
      <dgm:prSet/>
      <dgm:spPr/>
      <dgm:t>
        <a:bodyPr/>
        <a:lstStyle/>
        <a:p>
          <a:endParaRPr lang="en-US" b="1"/>
        </a:p>
      </dgm:t>
    </dgm:pt>
    <dgm:pt modelId="{3D2A9F38-86BD-418A-8E1C-8F68490EDF45}">
      <dgm:prSet phldrT="[Text]"/>
      <dgm:spPr/>
      <dgm:t>
        <a:bodyPr/>
        <a:lstStyle/>
        <a:p>
          <a:r>
            <a:rPr lang="fa-IR" b="1" dirty="0" smtClean="0"/>
            <a:t>فرآیندهای ساده</a:t>
          </a:r>
          <a:endParaRPr lang="en-US" b="1" dirty="0"/>
        </a:p>
      </dgm:t>
    </dgm:pt>
    <dgm:pt modelId="{181A9502-D00A-4BB5-88EB-22BE1AE00517}" type="parTrans" cxnId="{BC47986F-19CE-4BA6-9625-5A3F64B10B1C}">
      <dgm:prSet/>
      <dgm:spPr/>
      <dgm:t>
        <a:bodyPr/>
        <a:lstStyle/>
        <a:p>
          <a:pPr rtl="1"/>
          <a:r>
            <a:rPr lang="en-US" b="1" smtClean="0">
              <a:solidFill>
                <a:srgbClr val="006600"/>
              </a:solidFill>
            </a:rPr>
            <a:t>simple and short </a:t>
          </a:r>
          <a:r>
            <a:rPr lang="fa-IR" b="1" smtClean="0">
              <a:solidFill>
                <a:srgbClr val="006600"/>
              </a:solidFill>
            </a:rPr>
            <a:t> </a:t>
          </a:r>
          <a:r>
            <a:rPr lang="en-US" b="1" smtClean="0">
              <a:solidFill>
                <a:srgbClr val="C00000"/>
              </a:solidFill>
            </a:rPr>
            <a:t>K</a:t>
          </a:r>
          <a:r>
            <a:rPr lang="en-US" b="1" smtClean="0">
              <a:solidFill>
                <a:srgbClr val="006600"/>
              </a:solidFill>
            </a:rPr>
            <a:t>eep it</a:t>
          </a:r>
          <a:endParaRPr lang="en-US" b="1" dirty="0"/>
        </a:p>
      </dgm:t>
    </dgm:pt>
    <dgm:pt modelId="{4689E7D2-312D-4093-BFE6-FE65A9E44E09}" type="sibTrans" cxnId="{BC47986F-19CE-4BA6-9625-5A3F64B10B1C}">
      <dgm:prSet/>
      <dgm:spPr/>
      <dgm:t>
        <a:bodyPr/>
        <a:lstStyle/>
        <a:p>
          <a:endParaRPr lang="en-US" b="1"/>
        </a:p>
      </dgm:t>
    </dgm:pt>
    <dgm:pt modelId="{568B2392-9333-4B49-97F7-869813C7A4E0}">
      <dgm:prSet phldrT="[Text]"/>
      <dgm:spPr/>
      <dgm:t>
        <a:bodyPr/>
        <a:lstStyle/>
        <a:p>
          <a:r>
            <a:rPr lang="fa-IR" b="1" dirty="0" smtClean="0"/>
            <a:t>شنیدن</a:t>
          </a:r>
          <a:endParaRPr lang="en-US" b="1" dirty="0"/>
        </a:p>
      </dgm:t>
    </dgm:pt>
    <dgm:pt modelId="{37428BAC-4CBD-43A5-86A5-C373174CD6E8}" type="parTrans" cxnId="{3BA623F7-C326-4A9B-B6DA-3C69250672B3}">
      <dgm:prSet/>
      <dgm:spPr/>
      <dgm:t>
        <a:bodyPr/>
        <a:lstStyle/>
        <a:p>
          <a:r>
            <a:rPr lang="en-US" b="1" smtClean="0">
              <a:solidFill>
                <a:srgbClr val="C00000"/>
              </a:solidFill>
            </a:rPr>
            <a:t>L</a:t>
          </a:r>
          <a:r>
            <a:rPr lang="en-US" b="1" smtClean="0">
              <a:solidFill>
                <a:srgbClr val="006600"/>
              </a:solidFill>
            </a:rPr>
            <a:t>isten</a:t>
          </a:r>
          <a:endParaRPr lang="en-US" b="1" dirty="0"/>
        </a:p>
      </dgm:t>
    </dgm:pt>
    <dgm:pt modelId="{9188A813-40D3-4B0A-A4CE-314353E23C0A}" type="sibTrans" cxnId="{3BA623F7-C326-4A9B-B6DA-3C69250672B3}">
      <dgm:prSet/>
      <dgm:spPr/>
      <dgm:t>
        <a:bodyPr/>
        <a:lstStyle/>
        <a:p>
          <a:endParaRPr lang="en-US" b="1"/>
        </a:p>
      </dgm:t>
    </dgm:pt>
    <dgm:pt modelId="{02656D63-86D0-45BF-984C-69CD61901AD8}" type="pres">
      <dgm:prSet presAssocID="{5819A7FD-E652-4A42-A495-58EE8A0167E7}" presName="Name0" presStyleCnt="0">
        <dgm:presLayoutVars>
          <dgm:chMax val="1"/>
          <dgm:dir/>
          <dgm:animLvl val="ctr"/>
          <dgm:resizeHandles val="exact"/>
        </dgm:presLayoutVars>
      </dgm:prSet>
      <dgm:spPr/>
      <dgm:t>
        <a:bodyPr/>
        <a:lstStyle/>
        <a:p>
          <a:endParaRPr lang="en-US"/>
        </a:p>
      </dgm:t>
    </dgm:pt>
    <dgm:pt modelId="{B6EBB100-B0E7-44DB-8679-49DB901B93F4}" type="pres">
      <dgm:prSet presAssocID="{D3A8872F-0E5F-4CAA-A03B-09184A9CC8CD}" presName="centerShape" presStyleLbl="node0" presStyleIdx="0" presStyleCnt="1" custScaleX="249312" custScaleY="228536"/>
      <dgm:spPr/>
      <dgm:t>
        <a:bodyPr/>
        <a:lstStyle/>
        <a:p>
          <a:endParaRPr lang="en-US"/>
        </a:p>
      </dgm:t>
    </dgm:pt>
    <dgm:pt modelId="{C822A886-DC94-43EC-B785-59755F6B540B}" type="pres">
      <dgm:prSet presAssocID="{E7201155-F9CA-476B-AA37-6108523C9181}" presName="parTrans" presStyleLbl="sibTrans2D1" presStyleIdx="0" presStyleCnt="25" custAng="10809534" custScaleX="157319"/>
      <dgm:spPr>
        <a:prstGeom prst="leftArrow">
          <a:avLst/>
        </a:prstGeom>
      </dgm:spPr>
      <dgm:t>
        <a:bodyPr/>
        <a:lstStyle/>
        <a:p>
          <a:endParaRPr lang="en-US"/>
        </a:p>
      </dgm:t>
    </dgm:pt>
    <dgm:pt modelId="{3D1020FC-52C3-434B-BCEE-CFA2C7F74A31}" type="pres">
      <dgm:prSet presAssocID="{E7201155-F9CA-476B-AA37-6108523C9181}" presName="connectorText" presStyleLbl="sibTrans2D1" presStyleIdx="0" presStyleCnt="25"/>
      <dgm:spPr/>
      <dgm:t>
        <a:bodyPr/>
        <a:lstStyle/>
        <a:p>
          <a:endParaRPr lang="en-US"/>
        </a:p>
      </dgm:t>
    </dgm:pt>
    <dgm:pt modelId="{34CD9C1B-9072-4CEA-BBF3-A72766F66FEF}" type="pres">
      <dgm:prSet presAssocID="{50C192E4-4638-44F6-A23E-2C20E57DAE38}" presName="node" presStyleLbl="node1" presStyleIdx="0" presStyleCnt="25" custScaleX="115156" custScaleY="104005" custRadScaleRad="99966" custRadScaleInc="-2207">
        <dgm:presLayoutVars>
          <dgm:bulletEnabled val="1"/>
        </dgm:presLayoutVars>
      </dgm:prSet>
      <dgm:spPr>
        <a:prstGeom prst="flowChartAlternateProcess">
          <a:avLst/>
        </a:prstGeom>
      </dgm:spPr>
      <dgm:t>
        <a:bodyPr/>
        <a:lstStyle/>
        <a:p>
          <a:endParaRPr lang="en-US"/>
        </a:p>
      </dgm:t>
    </dgm:pt>
    <dgm:pt modelId="{BD4F1546-EFB7-4D91-9B41-B937C156A2AC}" type="pres">
      <dgm:prSet presAssocID="{4BAC1E10-DBF6-4642-9B6E-026C66F15502}" presName="parTrans" presStyleLbl="sibTrans2D1" presStyleIdx="1" presStyleCnt="25" custScaleX="157319"/>
      <dgm:spPr/>
      <dgm:t>
        <a:bodyPr/>
        <a:lstStyle/>
        <a:p>
          <a:endParaRPr lang="en-US"/>
        </a:p>
      </dgm:t>
    </dgm:pt>
    <dgm:pt modelId="{1C5C1A5F-0768-4AC0-9BF4-CFE7D7387373}" type="pres">
      <dgm:prSet presAssocID="{4BAC1E10-DBF6-4642-9B6E-026C66F15502}" presName="connectorText" presStyleLbl="sibTrans2D1" presStyleIdx="1" presStyleCnt="25"/>
      <dgm:spPr/>
      <dgm:t>
        <a:bodyPr/>
        <a:lstStyle/>
        <a:p>
          <a:endParaRPr lang="en-US"/>
        </a:p>
      </dgm:t>
    </dgm:pt>
    <dgm:pt modelId="{6C055B0C-887B-41E1-A2D0-A2A97F5E9851}" type="pres">
      <dgm:prSet presAssocID="{B2F47E87-7AD8-4BE0-9D6B-E36814D474BA}" presName="node" presStyleLbl="node1" presStyleIdx="1" presStyleCnt="25" custScaleX="115156" custScaleY="104005" custRadScaleRad="99933" custRadScaleInc="-2106">
        <dgm:presLayoutVars>
          <dgm:bulletEnabled val="1"/>
        </dgm:presLayoutVars>
      </dgm:prSet>
      <dgm:spPr>
        <a:prstGeom prst="flowChartAlternateProcess">
          <a:avLst/>
        </a:prstGeom>
      </dgm:spPr>
      <dgm:t>
        <a:bodyPr/>
        <a:lstStyle/>
        <a:p>
          <a:endParaRPr lang="en-US"/>
        </a:p>
      </dgm:t>
    </dgm:pt>
    <dgm:pt modelId="{42DE84E7-D8E5-4FD3-897E-0EAB6079F5A8}" type="pres">
      <dgm:prSet presAssocID="{2FDEA7FB-7EA6-47C0-A055-04DF049A721A}" presName="parTrans" presStyleLbl="sibTrans2D1" presStyleIdx="2" presStyleCnt="25" custScaleX="157319"/>
      <dgm:spPr/>
      <dgm:t>
        <a:bodyPr/>
        <a:lstStyle/>
        <a:p>
          <a:endParaRPr lang="en-US"/>
        </a:p>
      </dgm:t>
    </dgm:pt>
    <dgm:pt modelId="{C44264C2-C3BF-4494-AC17-3481796CD17D}" type="pres">
      <dgm:prSet presAssocID="{2FDEA7FB-7EA6-47C0-A055-04DF049A721A}" presName="connectorText" presStyleLbl="sibTrans2D1" presStyleIdx="2" presStyleCnt="25"/>
      <dgm:spPr/>
      <dgm:t>
        <a:bodyPr/>
        <a:lstStyle/>
        <a:p>
          <a:endParaRPr lang="en-US"/>
        </a:p>
      </dgm:t>
    </dgm:pt>
    <dgm:pt modelId="{DCA1989B-D003-4DE7-A066-B9656FA669D1}" type="pres">
      <dgm:prSet presAssocID="{DDB79C60-0CB5-4471-8A13-E4F3D2294760}" presName="node" presStyleLbl="node1" presStyleIdx="2" presStyleCnt="25" custScaleX="115156" custScaleY="104005" custRadScaleRad="99902" custRadScaleInc="-1941">
        <dgm:presLayoutVars>
          <dgm:bulletEnabled val="1"/>
        </dgm:presLayoutVars>
      </dgm:prSet>
      <dgm:spPr>
        <a:prstGeom prst="flowChartAlternateProcess">
          <a:avLst/>
        </a:prstGeom>
      </dgm:spPr>
      <dgm:t>
        <a:bodyPr/>
        <a:lstStyle/>
        <a:p>
          <a:endParaRPr lang="en-US"/>
        </a:p>
      </dgm:t>
    </dgm:pt>
    <dgm:pt modelId="{57276049-BB99-4443-8DA1-7B8B9C57D3D6}" type="pres">
      <dgm:prSet presAssocID="{EDAE6A0D-EA1B-4AA8-939D-A222E55352A9}" presName="parTrans" presStyleLbl="sibTrans2D1" presStyleIdx="3" presStyleCnt="25" custScaleX="157319"/>
      <dgm:spPr/>
      <dgm:t>
        <a:bodyPr/>
        <a:lstStyle/>
        <a:p>
          <a:endParaRPr lang="en-US"/>
        </a:p>
      </dgm:t>
    </dgm:pt>
    <dgm:pt modelId="{B52F379F-31F8-43AF-9C18-C0A5F10A1399}" type="pres">
      <dgm:prSet presAssocID="{EDAE6A0D-EA1B-4AA8-939D-A222E55352A9}" presName="connectorText" presStyleLbl="sibTrans2D1" presStyleIdx="3" presStyleCnt="25"/>
      <dgm:spPr/>
      <dgm:t>
        <a:bodyPr/>
        <a:lstStyle/>
        <a:p>
          <a:endParaRPr lang="en-US"/>
        </a:p>
      </dgm:t>
    </dgm:pt>
    <dgm:pt modelId="{04F00F12-F126-4FA2-910E-5719F8BFEA4E}" type="pres">
      <dgm:prSet presAssocID="{81D9FE96-B588-4571-A95B-1F776AD3E3D4}" presName="node" presStyleLbl="node1" presStyleIdx="3" presStyleCnt="25" custScaleX="115156" custScaleY="104005" custRadScaleRad="99875" custRadScaleInc="-1717">
        <dgm:presLayoutVars>
          <dgm:bulletEnabled val="1"/>
        </dgm:presLayoutVars>
      </dgm:prSet>
      <dgm:spPr>
        <a:prstGeom prst="flowChartAlternateProcess">
          <a:avLst/>
        </a:prstGeom>
      </dgm:spPr>
      <dgm:t>
        <a:bodyPr/>
        <a:lstStyle/>
        <a:p>
          <a:endParaRPr lang="en-US"/>
        </a:p>
      </dgm:t>
    </dgm:pt>
    <dgm:pt modelId="{B855F7A4-C6D9-4EBA-A19F-94A2A821DDD9}" type="pres">
      <dgm:prSet presAssocID="{BBCD1114-BB78-4370-BB5F-AB6DBC64BF20}" presName="parTrans" presStyleLbl="sibTrans2D1" presStyleIdx="4" presStyleCnt="25" custScaleX="157319"/>
      <dgm:spPr/>
      <dgm:t>
        <a:bodyPr/>
        <a:lstStyle/>
        <a:p>
          <a:endParaRPr lang="en-US"/>
        </a:p>
      </dgm:t>
    </dgm:pt>
    <dgm:pt modelId="{4620BBF0-F43F-45D7-8A52-65F03A32F46D}" type="pres">
      <dgm:prSet presAssocID="{BBCD1114-BB78-4370-BB5F-AB6DBC64BF20}" presName="connectorText" presStyleLbl="sibTrans2D1" presStyleIdx="4" presStyleCnt="25"/>
      <dgm:spPr/>
      <dgm:t>
        <a:bodyPr/>
        <a:lstStyle/>
        <a:p>
          <a:endParaRPr lang="en-US"/>
        </a:p>
      </dgm:t>
    </dgm:pt>
    <dgm:pt modelId="{5E5FF1F2-C08C-4B17-86EB-4CFAA9EFFACB}" type="pres">
      <dgm:prSet presAssocID="{1AED9A4F-315C-4538-B2EA-43CCAC01035B}" presName="node" presStyleLbl="node1" presStyleIdx="4" presStyleCnt="25" custScaleX="115156" custScaleY="104005" custRadScaleRad="99850" custRadScaleInc="-1442">
        <dgm:presLayoutVars>
          <dgm:bulletEnabled val="1"/>
        </dgm:presLayoutVars>
      </dgm:prSet>
      <dgm:spPr>
        <a:prstGeom prst="flowChartAlternateProcess">
          <a:avLst/>
        </a:prstGeom>
      </dgm:spPr>
      <dgm:t>
        <a:bodyPr/>
        <a:lstStyle/>
        <a:p>
          <a:endParaRPr lang="en-US"/>
        </a:p>
      </dgm:t>
    </dgm:pt>
    <dgm:pt modelId="{5C1FF1AC-701A-4818-BCBB-D5AFBB7408AD}" type="pres">
      <dgm:prSet presAssocID="{AEE480F2-39E5-4697-84AD-061D5C589316}" presName="parTrans" presStyleLbl="sibTrans2D1" presStyleIdx="5" presStyleCnt="25" custScaleX="157319"/>
      <dgm:spPr/>
      <dgm:t>
        <a:bodyPr/>
        <a:lstStyle/>
        <a:p>
          <a:endParaRPr lang="en-US"/>
        </a:p>
      </dgm:t>
    </dgm:pt>
    <dgm:pt modelId="{9292214F-6B0D-490E-8EE6-4E1178A89230}" type="pres">
      <dgm:prSet presAssocID="{AEE480F2-39E5-4697-84AD-061D5C589316}" presName="connectorText" presStyleLbl="sibTrans2D1" presStyleIdx="5" presStyleCnt="25"/>
      <dgm:spPr/>
      <dgm:t>
        <a:bodyPr/>
        <a:lstStyle/>
        <a:p>
          <a:endParaRPr lang="en-US"/>
        </a:p>
      </dgm:t>
    </dgm:pt>
    <dgm:pt modelId="{1D04ADDE-F6AC-483C-98F2-7145BD854FBD}" type="pres">
      <dgm:prSet presAssocID="{10F245B9-993B-47E3-A8B3-F3D383A1BEDF}" presName="node" presStyleLbl="node1" presStyleIdx="5" presStyleCnt="25" custScaleX="115156" custScaleY="104005" custRadScaleRad="99831" custRadScaleInc="-1122">
        <dgm:presLayoutVars>
          <dgm:bulletEnabled val="1"/>
        </dgm:presLayoutVars>
      </dgm:prSet>
      <dgm:spPr>
        <a:prstGeom prst="flowChartAlternateProcess">
          <a:avLst/>
        </a:prstGeom>
      </dgm:spPr>
      <dgm:t>
        <a:bodyPr/>
        <a:lstStyle/>
        <a:p>
          <a:endParaRPr lang="en-US"/>
        </a:p>
      </dgm:t>
    </dgm:pt>
    <dgm:pt modelId="{CBD93825-EC89-4EEB-8D13-50281454C4E4}" type="pres">
      <dgm:prSet presAssocID="{D239B2C8-11DC-4990-B625-253B4D5EE1F9}" presName="parTrans" presStyleLbl="sibTrans2D1" presStyleIdx="6" presStyleCnt="25" custScaleX="157319"/>
      <dgm:spPr/>
      <dgm:t>
        <a:bodyPr/>
        <a:lstStyle/>
        <a:p>
          <a:endParaRPr lang="en-US"/>
        </a:p>
      </dgm:t>
    </dgm:pt>
    <dgm:pt modelId="{5F69DE45-A294-4193-AA55-A3AD84E1F129}" type="pres">
      <dgm:prSet presAssocID="{D239B2C8-11DC-4990-B625-253B4D5EE1F9}" presName="connectorText" presStyleLbl="sibTrans2D1" presStyleIdx="6" presStyleCnt="25"/>
      <dgm:spPr/>
      <dgm:t>
        <a:bodyPr/>
        <a:lstStyle/>
        <a:p>
          <a:endParaRPr lang="en-US"/>
        </a:p>
      </dgm:t>
    </dgm:pt>
    <dgm:pt modelId="{47981C88-4619-47A5-9493-8E5DF2DD327B}" type="pres">
      <dgm:prSet presAssocID="{EEEE1AA8-6214-435C-89A2-69B641CCFF94}" presName="node" presStyleLbl="node1" presStyleIdx="6" presStyleCnt="25" custScaleX="115156" custScaleY="104005" custRadScaleRad="99816" custRadScaleInc="-768">
        <dgm:presLayoutVars>
          <dgm:bulletEnabled val="1"/>
        </dgm:presLayoutVars>
      </dgm:prSet>
      <dgm:spPr>
        <a:prstGeom prst="flowChartAlternateProcess">
          <a:avLst/>
        </a:prstGeom>
      </dgm:spPr>
      <dgm:t>
        <a:bodyPr/>
        <a:lstStyle/>
        <a:p>
          <a:endParaRPr lang="en-US"/>
        </a:p>
      </dgm:t>
    </dgm:pt>
    <dgm:pt modelId="{F3DCB374-0D8B-4D20-AFFF-C81D406DA953}" type="pres">
      <dgm:prSet presAssocID="{B457A15B-6F40-4416-B60E-2B61A385E4E0}" presName="parTrans" presStyleLbl="sibTrans2D1" presStyleIdx="7" presStyleCnt="25" custScaleX="157319"/>
      <dgm:spPr/>
      <dgm:t>
        <a:bodyPr/>
        <a:lstStyle/>
        <a:p>
          <a:endParaRPr lang="en-US"/>
        </a:p>
      </dgm:t>
    </dgm:pt>
    <dgm:pt modelId="{4EA067D4-FFF3-4FAC-871F-0D37F8274703}" type="pres">
      <dgm:prSet presAssocID="{B457A15B-6F40-4416-B60E-2B61A385E4E0}" presName="connectorText" presStyleLbl="sibTrans2D1" presStyleIdx="7" presStyleCnt="25"/>
      <dgm:spPr/>
      <dgm:t>
        <a:bodyPr/>
        <a:lstStyle/>
        <a:p>
          <a:endParaRPr lang="en-US"/>
        </a:p>
      </dgm:t>
    </dgm:pt>
    <dgm:pt modelId="{18E64C7D-EAEA-4CC2-9312-E110AEBFDFBE}" type="pres">
      <dgm:prSet presAssocID="{11725A53-0E8D-4DE7-BBF6-B985D45F701C}" presName="node" presStyleLbl="node1" presStyleIdx="7" presStyleCnt="25" custScaleX="115156" custScaleY="104005" custRadScaleRad="99808" custRadScaleInc="-389">
        <dgm:presLayoutVars>
          <dgm:bulletEnabled val="1"/>
        </dgm:presLayoutVars>
      </dgm:prSet>
      <dgm:spPr>
        <a:prstGeom prst="flowChartAlternateProcess">
          <a:avLst/>
        </a:prstGeom>
      </dgm:spPr>
      <dgm:t>
        <a:bodyPr/>
        <a:lstStyle/>
        <a:p>
          <a:endParaRPr lang="en-US"/>
        </a:p>
      </dgm:t>
    </dgm:pt>
    <dgm:pt modelId="{B472F826-45A6-4663-A538-79DC2AEEFA00}" type="pres">
      <dgm:prSet presAssocID="{235E5AF9-A991-40A6-8412-3D526050BF46}" presName="parTrans" presStyleLbl="sibTrans2D1" presStyleIdx="8" presStyleCnt="25" custScaleX="157319"/>
      <dgm:spPr/>
      <dgm:t>
        <a:bodyPr/>
        <a:lstStyle/>
        <a:p>
          <a:endParaRPr lang="en-US"/>
        </a:p>
      </dgm:t>
    </dgm:pt>
    <dgm:pt modelId="{390BEA8A-9CFC-460E-A14F-7FE61E2BB84F}" type="pres">
      <dgm:prSet presAssocID="{235E5AF9-A991-40A6-8412-3D526050BF46}" presName="connectorText" presStyleLbl="sibTrans2D1" presStyleIdx="8" presStyleCnt="25"/>
      <dgm:spPr/>
      <dgm:t>
        <a:bodyPr/>
        <a:lstStyle/>
        <a:p>
          <a:endParaRPr lang="en-US"/>
        </a:p>
      </dgm:t>
    </dgm:pt>
    <dgm:pt modelId="{F2F08C46-6055-4CA1-8491-6A1146BFF820}" type="pres">
      <dgm:prSet presAssocID="{F7567B4F-131B-4717-AF2A-EC99B2EF507D}" presName="node" presStyleLbl="node1" presStyleIdx="8" presStyleCnt="25" custScaleX="115156" custScaleY="104005" custRadScaleRad="99804">
        <dgm:presLayoutVars>
          <dgm:bulletEnabled val="1"/>
        </dgm:presLayoutVars>
      </dgm:prSet>
      <dgm:spPr>
        <a:prstGeom prst="flowChartAlternateProcess">
          <a:avLst/>
        </a:prstGeom>
      </dgm:spPr>
      <dgm:t>
        <a:bodyPr/>
        <a:lstStyle/>
        <a:p>
          <a:endParaRPr lang="en-US"/>
        </a:p>
      </dgm:t>
    </dgm:pt>
    <dgm:pt modelId="{5F36BB3A-5DA6-4E82-B0F1-87A0F2C0D176}" type="pres">
      <dgm:prSet presAssocID="{1C31FAF6-B033-4ED2-A9A0-450C69A381CF}" presName="parTrans" presStyleLbl="sibTrans2D1" presStyleIdx="9" presStyleCnt="25" custScaleX="157319"/>
      <dgm:spPr/>
      <dgm:t>
        <a:bodyPr/>
        <a:lstStyle/>
        <a:p>
          <a:endParaRPr lang="en-US"/>
        </a:p>
      </dgm:t>
    </dgm:pt>
    <dgm:pt modelId="{A7839EED-709A-4670-950D-879F0F4353A5}" type="pres">
      <dgm:prSet presAssocID="{1C31FAF6-B033-4ED2-A9A0-450C69A381CF}" presName="connectorText" presStyleLbl="sibTrans2D1" presStyleIdx="9" presStyleCnt="25"/>
      <dgm:spPr/>
      <dgm:t>
        <a:bodyPr/>
        <a:lstStyle/>
        <a:p>
          <a:endParaRPr lang="en-US"/>
        </a:p>
      </dgm:t>
    </dgm:pt>
    <dgm:pt modelId="{08DB3E68-8B9D-4809-A6CA-93F505EB0736}" type="pres">
      <dgm:prSet presAssocID="{909447FF-526C-4370-BE62-0A799F769253}" presName="node" presStyleLbl="node1" presStyleIdx="9" presStyleCnt="25" custScaleX="115156" custScaleY="104005" custRadScaleRad="99808" custRadScaleInc="389">
        <dgm:presLayoutVars>
          <dgm:bulletEnabled val="1"/>
        </dgm:presLayoutVars>
      </dgm:prSet>
      <dgm:spPr>
        <a:prstGeom prst="flowChartAlternateProcess">
          <a:avLst/>
        </a:prstGeom>
      </dgm:spPr>
      <dgm:t>
        <a:bodyPr/>
        <a:lstStyle/>
        <a:p>
          <a:endParaRPr lang="en-US"/>
        </a:p>
      </dgm:t>
    </dgm:pt>
    <dgm:pt modelId="{2966FC0E-ADA0-4F13-BF19-59FF72DB1657}" type="pres">
      <dgm:prSet presAssocID="{181A9502-D00A-4BB5-88EB-22BE1AE00517}" presName="parTrans" presStyleLbl="sibTrans2D1" presStyleIdx="10" presStyleCnt="25" custScaleX="157319"/>
      <dgm:spPr/>
      <dgm:t>
        <a:bodyPr/>
        <a:lstStyle/>
        <a:p>
          <a:endParaRPr lang="en-US"/>
        </a:p>
      </dgm:t>
    </dgm:pt>
    <dgm:pt modelId="{161B5015-3C11-4994-93A7-2F8701FDDEDC}" type="pres">
      <dgm:prSet presAssocID="{181A9502-D00A-4BB5-88EB-22BE1AE00517}" presName="connectorText" presStyleLbl="sibTrans2D1" presStyleIdx="10" presStyleCnt="25"/>
      <dgm:spPr/>
      <dgm:t>
        <a:bodyPr/>
        <a:lstStyle/>
        <a:p>
          <a:endParaRPr lang="en-US"/>
        </a:p>
      </dgm:t>
    </dgm:pt>
    <dgm:pt modelId="{342AE1B4-7938-4D6F-A96A-8EFCD953B7C3}" type="pres">
      <dgm:prSet presAssocID="{3D2A9F38-86BD-418A-8E1C-8F68490EDF45}" presName="node" presStyleLbl="node1" presStyleIdx="10" presStyleCnt="25" custScaleX="115156" custScaleY="104005" custRadScaleRad="99816" custRadScaleInc="768">
        <dgm:presLayoutVars>
          <dgm:bulletEnabled val="1"/>
        </dgm:presLayoutVars>
      </dgm:prSet>
      <dgm:spPr>
        <a:prstGeom prst="flowChartAlternateProcess">
          <a:avLst/>
        </a:prstGeom>
      </dgm:spPr>
      <dgm:t>
        <a:bodyPr/>
        <a:lstStyle/>
        <a:p>
          <a:endParaRPr lang="en-US"/>
        </a:p>
      </dgm:t>
    </dgm:pt>
    <dgm:pt modelId="{0ED0655A-1A2D-4C26-B270-3F9608830816}" type="pres">
      <dgm:prSet presAssocID="{37428BAC-4CBD-43A5-86A5-C373174CD6E8}" presName="parTrans" presStyleLbl="sibTrans2D1" presStyleIdx="11" presStyleCnt="25" custScaleX="157319"/>
      <dgm:spPr/>
      <dgm:t>
        <a:bodyPr/>
        <a:lstStyle/>
        <a:p>
          <a:endParaRPr lang="en-US"/>
        </a:p>
      </dgm:t>
    </dgm:pt>
    <dgm:pt modelId="{DAA95522-09F8-47F4-9844-ECD9EF7A610F}" type="pres">
      <dgm:prSet presAssocID="{37428BAC-4CBD-43A5-86A5-C373174CD6E8}" presName="connectorText" presStyleLbl="sibTrans2D1" presStyleIdx="11" presStyleCnt="25"/>
      <dgm:spPr/>
      <dgm:t>
        <a:bodyPr/>
        <a:lstStyle/>
        <a:p>
          <a:endParaRPr lang="en-US"/>
        </a:p>
      </dgm:t>
    </dgm:pt>
    <dgm:pt modelId="{8CF0EBE3-E1BC-4FFC-AD91-E0FDB762E352}" type="pres">
      <dgm:prSet presAssocID="{568B2392-9333-4B49-97F7-869813C7A4E0}" presName="node" presStyleLbl="node1" presStyleIdx="11" presStyleCnt="25" custScaleX="115156" custScaleY="104005" custRadScaleRad="99831" custRadScaleInc="1122">
        <dgm:presLayoutVars>
          <dgm:bulletEnabled val="1"/>
        </dgm:presLayoutVars>
      </dgm:prSet>
      <dgm:spPr>
        <a:prstGeom prst="flowChartAlternateProcess">
          <a:avLst/>
        </a:prstGeom>
      </dgm:spPr>
      <dgm:t>
        <a:bodyPr/>
        <a:lstStyle/>
        <a:p>
          <a:endParaRPr lang="en-US"/>
        </a:p>
      </dgm:t>
    </dgm:pt>
    <dgm:pt modelId="{97B6041A-0A17-4A39-BAD6-ACF3D5DF2297}" type="pres">
      <dgm:prSet presAssocID="{92D68380-5F3D-48A8-A475-C584E4293864}" presName="parTrans" presStyleLbl="sibTrans2D1" presStyleIdx="12" presStyleCnt="25" custScaleX="157319"/>
      <dgm:spPr/>
      <dgm:t>
        <a:bodyPr/>
        <a:lstStyle/>
        <a:p>
          <a:endParaRPr lang="en-US"/>
        </a:p>
      </dgm:t>
    </dgm:pt>
    <dgm:pt modelId="{C9A4737C-D775-4FDF-A5F3-F263890F0B8E}" type="pres">
      <dgm:prSet presAssocID="{92D68380-5F3D-48A8-A475-C584E4293864}" presName="connectorText" presStyleLbl="sibTrans2D1" presStyleIdx="12" presStyleCnt="25"/>
      <dgm:spPr/>
      <dgm:t>
        <a:bodyPr/>
        <a:lstStyle/>
        <a:p>
          <a:endParaRPr lang="en-US"/>
        </a:p>
      </dgm:t>
    </dgm:pt>
    <dgm:pt modelId="{A2C74110-1127-4661-BEF4-A9D754DBFD27}" type="pres">
      <dgm:prSet presAssocID="{16FFBF2A-D010-4697-BABC-3BCBA18C4568}" presName="node" presStyleLbl="node1" presStyleIdx="12" presStyleCnt="25" custScaleX="115156" custScaleY="104005" custRadScaleRad="99850" custRadScaleInc="1442">
        <dgm:presLayoutVars>
          <dgm:bulletEnabled val="1"/>
        </dgm:presLayoutVars>
      </dgm:prSet>
      <dgm:spPr>
        <a:prstGeom prst="flowChartAlternateProcess">
          <a:avLst/>
        </a:prstGeom>
      </dgm:spPr>
      <dgm:t>
        <a:bodyPr/>
        <a:lstStyle/>
        <a:p>
          <a:endParaRPr lang="en-US"/>
        </a:p>
      </dgm:t>
    </dgm:pt>
    <dgm:pt modelId="{103D4580-8D2E-47BE-815A-EB22DCA2BDC3}" type="pres">
      <dgm:prSet presAssocID="{172A8736-B4C1-47D1-86D6-6CFD790034BA}" presName="parTrans" presStyleLbl="sibTrans2D1" presStyleIdx="13" presStyleCnt="25" custAng="10809534" custScaleX="157319"/>
      <dgm:spPr>
        <a:prstGeom prst="leftArrow">
          <a:avLst/>
        </a:prstGeom>
      </dgm:spPr>
      <dgm:t>
        <a:bodyPr/>
        <a:lstStyle/>
        <a:p>
          <a:endParaRPr lang="en-US"/>
        </a:p>
      </dgm:t>
    </dgm:pt>
    <dgm:pt modelId="{8DC812F7-37F0-49EC-9156-A283BF109056}" type="pres">
      <dgm:prSet presAssocID="{172A8736-B4C1-47D1-86D6-6CFD790034BA}" presName="connectorText" presStyleLbl="sibTrans2D1" presStyleIdx="13" presStyleCnt="25"/>
      <dgm:spPr/>
      <dgm:t>
        <a:bodyPr/>
        <a:lstStyle/>
        <a:p>
          <a:endParaRPr lang="en-US"/>
        </a:p>
      </dgm:t>
    </dgm:pt>
    <dgm:pt modelId="{8FF65BF6-C45F-47FD-9E2B-7AC6D59FF16D}" type="pres">
      <dgm:prSet presAssocID="{8BF9F9A3-B30A-454F-A4D2-BC9CA920A1D3}" presName="node" presStyleLbl="node1" presStyleIdx="13" presStyleCnt="25" custScaleX="115156" custScaleY="104005" custRadScaleRad="99875" custRadScaleInc="1717">
        <dgm:presLayoutVars>
          <dgm:bulletEnabled val="1"/>
        </dgm:presLayoutVars>
      </dgm:prSet>
      <dgm:spPr>
        <a:prstGeom prst="flowChartAlternateProcess">
          <a:avLst/>
        </a:prstGeom>
      </dgm:spPr>
      <dgm:t>
        <a:bodyPr/>
        <a:lstStyle/>
        <a:p>
          <a:endParaRPr lang="en-US"/>
        </a:p>
      </dgm:t>
    </dgm:pt>
    <dgm:pt modelId="{1743D834-9DBC-4F94-9279-C55DA0BB709C}" type="pres">
      <dgm:prSet presAssocID="{29AB4138-EF92-4F92-8C3E-7EC212DE0458}" presName="parTrans" presStyleLbl="sibTrans2D1" presStyleIdx="14" presStyleCnt="25" custAng="10809534" custScaleX="157319"/>
      <dgm:spPr>
        <a:prstGeom prst="leftArrow">
          <a:avLst/>
        </a:prstGeom>
      </dgm:spPr>
      <dgm:t>
        <a:bodyPr/>
        <a:lstStyle/>
        <a:p>
          <a:endParaRPr lang="en-US"/>
        </a:p>
      </dgm:t>
    </dgm:pt>
    <dgm:pt modelId="{6351E151-6231-4EB2-8AC9-90679464C160}" type="pres">
      <dgm:prSet presAssocID="{29AB4138-EF92-4F92-8C3E-7EC212DE0458}" presName="connectorText" presStyleLbl="sibTrans2D1" presStyleIdx="14" presStyleCnt="25"/>
      <dgm:spPr/>
      <dgm:t>
        <a:bodyPr/>
        <a:lstStyle/>
        <a:p>
          <a:endParaRPr lang="en-US"/>
        </a:p>
      </dgm:t>
    </dgm:pt>
    <dgm:pt modelId="{F5E84145-CD09-4496-8BE6-CF38D129E3B0}" type="pres">
      <dgm:prSet presAssocID="{E1FE37CE-DFD7-472C-A15E-73EF14B505E9}" presName="node" presStyleLbl="node1" presStyleIdx="14" presStyleCnt="25" custScaleX="115156" custScaleY="104005" custRadScaleRad="99902" custRadScaleInc="1941">
        <dgm:presLayoutVars>
          <dgm:bulletEnabled val="1"/>
        </dgm:presLayoutVars>
      </dgm:prSet>
      <dgm:spPr>
        <a:prstGeom prst="flowChartAlternateProcess">
          <a:avLst/>
        </a:prstGeom>
      </dgm:spPr>
      <dgm:t>
        <a:bodyPr/>
        <a:lstStyle/>
        <a:p>
          <a:endParaRPr lang="en-US"/>
        </a:p>
      </dgm:t>
    </dgm:pt>
    <dgm:pt modelId="{425E30C1-8DFC-4E17-9A97-A7D0B15723EA}" type="pres">
      <dgm:prSet presAssocID="{1AD72BBD-0D82-4B45-B545-07FE40B45012}" presName="parTrans" presStyleLbl="sibTrans2D1" presStyleIdx="15" presStyleCnt="25" custAng="10809534" custScaleX="157319"/>
      <dgm:spPr>
        <a:prstGeom prst="leftArrow">
          <a:avLst/>
        </a:prstGeom>
      </dgm:spPr>
      <dgm:t>
        <a:bodyPr/>
        <a:lstStyle/>
        <a:p>
          <a:endParaRPr lang="en-US"/>
        </a:p>
      </dgm:t>
    </dgm:pt>
    <dgm:pt modelId="{425AB0EE-C074-4808-8A88-E83531582FE8}" type="pres">
      <dgm:prSet presAssocID="{1AD72BBD-0D82-4B45-B545-07FE40B45012}" presName="connectorText" presStyleLbl="sibTrans2D1" presStyleIdx="15" presStyleCnt="25"/>
      <dgm:spPr/>
      <dgm:t>
        <a:bodyPr/>
        <a:lstStyle/>
        <a:p>
          <a:endParaRPr lang="en-US"/>
        </a:p>
      </dgm:t>
    </dgm:pt>
    <dgm:pt modelId="{B0184A3E-D637-4936-A7A4-D1C49C9891BB}" type="pres">
      <dgm:prSet presAssocID="{E3A0A2E3-504C-456D-91C7-F31B03AB34B2}" presName="node" presStyleLbl="node1" presStyleIdx="15" presStyleCnt="25" custScaleX="115156" custScaleY="104005" custRadScaleRad="99933" custRadScaleInc="2106">
        <dgm:presLayoutVars>
          <dgm:bulletEnabled val="1"/>
        </dgm:presLayoutVars>
      </dgm:prSet>
      <dgm:spPr>
        <a:prstGeom prst="flowChartAlternateProcess">
          <a:avLst/>
        </a:prstGeom>
      </dgm:spPr>
      <dgm:t>
        <a:bodyPr/>
        <a:lstStyle/>
        <a:p>
          <a:endParaRPr lang="en-US"/>
        </a:p>
      </dgm:t>
    </dgm:pt>
    <dgm:pt modelId="{56B448EF-EC2A-476C-BB5B-DB66E49675D2}" type="pres">
      <dgm:prSet presAssocID="{9BD8B1C9-783D-477E-8872-934C96CA7A11}" presName="parTrans" presStyleLbl="sibTrans2D1" presStyleIdx="16" presStyleCnt="25" custAng="10809534" custScaleX="157319"/>
      <dgm:spPr>
        <a:prstGeom prst="leftArrow">
          <a:avLst/>
        </a:prstGeom>
      </dgm:spPr>
      <dgm:t>
        <a:bodyPr/>
        <a:lstStyle/>
        <a:p>
          <a:endParaRPr lang="en-US"/>
        </a:p>
      </dgm:t>
    </dgm:pt>
    <dgm:pt modelId="{975425FB-88C9-4DE5-8510-56CE97065F35}" type="pres">
      <dgm:prSet presAssocID="{9BD8B1C9-783D-477E-8872-934C96CA7A11}" presName="connectorText" presStyleLbl="sibTrans2D1" presStyleIdx="16" presStyleCnt="25"/>
      <dgm:spPr/>
      <dgm:t>
        <a:bodyPr/>
        <a:lstStyle/>
        <a:p>
          <a:endParaRPr lang="en-US"/>
        </a:p>
      </dgm:t>
    </dgm:pt>
    <dgm:pt modelId="{53C1FBA3-56BE-4750-BA4B-A3FE392378A3}" type="pres">
      <dgm:prSet presAssocID="{1606FAB3-B0D2-4760-9A55-6DD660DC9D65}" presName="node" presStyleLbl="node1" presStyleIdx="16" presStyleCnt="25" custScaleX="115156" custScaleY="104005" custRadScaleRad="99966" custRadScaleInc="2207">
        <dgm:presLayoutVars>
          <dgm:bulletEnabled val="1"/>
        </dgm:presLayoutVars>
      </dgm:prSet>
      <dgm:spPr>
        <a:prstGeom prst="flowChartAlternateProcess">
          <a:avLst/>
        </a:prstGeom>
      </dgm:spPr>
      <dgm:t>
        <a:bodyPr/>
        <a:lstStyle/>
        <a:p>
          <a:endParaRPr lang="en-US"/>
        </a:p>
      </dgm:t>
    </dgm:pt>
    <dgm:pt modelId="{0E69F2A2-08FC-4CBF-BFE1-3874BF8A70A4}" type="pres">
      <dgm:prSet presAssocID="{75E4CBC9-552B-4318-836A-E914F9813788}" presName="parTrans" presStyleLbl="sibTrans2D1" presStyleIdx="17" presStyleCnt="25" custAng="10809534" custScaleX="157319"/>
      <dgm:spPr>
        <a:prstGeom prst="leftArrow">
          <a:avLst/>
        </a:prstGeom>
      </dgm:spPr>
      <dgm:t>
        <a:bodyPr/>
        <a:lstStyle/>
        <a:p>
          <a:endParaRPr lang="en-US"/>
        </a:p>
      </dgm:t>
    </dgm:pt>
    <dgm:pt modelId="{BA9F783F-D2F9-4A7C-924B-626081635FE7}" type="pres">
      <dgm:prSet presAssocID="{75E4CBC9-552B-4318-836A-E914F9813788}" presName="connectorText" presStyleLbl="sibTrans2D1" presStyleIdx="17" presStyleCnt="25"/>
      <dgm:spPr/>
      <dgm:t>
        <a:bodyPr/>
        <a:lstStyle/>
        <a:p>
          <a:endParaRPr lang="en-US"/>
        </a:p>
      </dgm:t>
    </dgm:pt>
    <dgm:pt modelId="{39B309F9-1DE0-4DE1-ABBE-EBF0FA9D7EE4}" type="pres">
      <dgm:prSet presAssocID="{FAD72261-11BD-4C48-BD51-28B109317216}" presName="node" presStyleLbl="node1" presStyleIdx="17" presStyleCnt="25" custScaleX="115156" custScaleY="104005" custRadScaleRad="100000" custRadScaleInc="2239">
        <dgm:presLayoutVars>
          <dgm:bulletEnabled val="1"/>
        </dgm:presLayoutVars>
      </dgm:prSet>
      <dgm:spPr>
        <a:prstGeom prst="flowChartAlternateProcess">
          <a:avLst/>
        </a:prstGeom>
      </dgm:spPr>
      <dgm:t>
        <a:bodyPr/>
        <a:lstStyle/>
        <a:p>
          <a:endParaRPr lang="en-US"/>
        </a:p>
      </dgm:t>
    </dgm:pt>
    <dgm:pt modelId="{92547DFE-F7F4-4E40-B5DA-698415950646}" type="pres">
      <dgm:prSet presAssocID="{859257B3-202D-4A33-B55B-963AE04DCF12}" presName="parTrans" presStyleLbl="sibTrans2D1" presStyleIdx="18" presStyleCnt="25" custAng="10809534" custScaleX="157319"/>
      <dgm:spPr>
        <a:prstGeom prst="leftArrow">
          <a:avLst/>
        </a:prstGeom>
      </dgm:spPr>
      <dgm:t>
        <a:bodyPr/>
        <a:lstStyle/>
        <a:p>
          <a:endParaRPr lang="en-US"/>
        </a:p>
      </dgm:t>
    </dgm:pt>
    <dgm:pt modelId="{FB4DBD7F-6AF9-407B-99D8-6E167784E40C}" type="pres">
      <dgm:prSet presAssocID="{859257B3-202D-4A33-B55B-963AE04DCF12}" presName="connectorText" presStyleLbl="sibTrans2D1" presStyleIdx="18" presStyleCnt="25"/>
      <dgm:spPr/>
      <dgm:t>
        <a:bodyPr/>
        <a:lstStyle/>
        <a:p>
          <a:endParaRPr lang="en-US"/>
        </a:p>
      </dgm:t>
    </dgm:pt>
    <dgm:pt modelId="{065B9EFE-831C-472E-81A3-992662D90D45}" type="pres">
      <dgm:prSet presAssocID="{009C7A9E-AD5E-436F-AEA5-06C19B4BFEC1}" presName="node" presStyleLbl="node1" presStyleIdx="18" presStyleCnt="25" custScaleX="115156" custScaleY="104005" custRadScaleRad="100034" custRadScaleInc="2205">
        <dgm:presLayoutVars>
          <dgm:bulletEnabled val="1"/>
        </dgm:presLayoutVars>
      </dgm:prSet>
      <dgm:spPr>
        <a:prstGeom prst="flowChartAlternateProcess">
          <a:avLst/>
        </a:prstGeom>
      </dgm:spPr>
      <dgm:t>
        <a:bodyPr/>
        <a:lstStyle/>
        <a:p>
          <a:endParaRPr lang="en-US"/>
        </a:p>
      </dgm:t>
    </dgm:pt>
    <dgm:pt modelId="{3A89137A-C65F-451C-BFA1-EC56DE63EA39}" type="pres">
      <dgm:prSet presAssocID="{8C45FC6F-5347-40DE-A68D-5E9CBFB97E24}" presName="parTrans" presStyleLbl="sibTrans2D1" presStyleIdx="19" presStyleCnt="25" custAng="10809534" custScaleX="157319"/>
      <dgm:spPr>
        <a:prstGeom prst="leftArrow">
          <a:avLst/>
        </a:prstGeom>
      </dgm:spPr>
      <dgm:t>
        <a:bodyPr/>
        <a:lstStyle/>
        <a:p>
          <a:endParaRPr lang="en-US"/>
        </a:p>
      </dgm:t>
    </dgm:pt>
    <dgm:pt modelId="{A42DE92C-954A-4EC2-9A70-FFDFD588080E}" type="pres">
      <dgm:prSet presAssocID="{8C45FC6F-5347-40DE-A68D-5E9CBFB97E24}" presName="connectorText" presStyleLbl="sibTrans2D1" presStyleIdx="19" presStyleCnt="25"/>
      <dgm:spPr/>
      <dgm:t>
        <a:bodyPr/>
        <a:lstStyle/>
        <a:p>
          <a:endParaRPr lang="en-US"/>
        </a:p>
      </dgm:t>
    </dgm:pt>
    <dgm:pt modelId="{29E66AC3-DADB-45E0-9DC5-8048851FEDBE}" type="pres">
      <dgm:prSet presAssocID="{A3F5A81A-6997-409C-80FE-EB7317E61B1D}" presName="node" presStyleLbl="node1" presStyleIdx="19" presStyleCnt="25" custScaleX="115156" custScaleY="104005" custRadScaleRad="100067" custRadScaleInc="2103">
        <dgm:presLayoutVars>
          <dgm:bulletEnabled val="1"/>
        </dgm:presLayoutVars>
      </dgm:prSet>
      <dgm:spPr>
        <a:prstGeom prst="flowChartAlternateProcess">
          <a:avLst/>
        </a:prstGeom>
      </dgm:spPr>
      <dgm:t>
        <a:bodyPr/>
        <a:lstStyle/>
        <a:p>
          <a:endParaRPr lang="en-US"/>
        </a:p>
      </dgm:t>
    </dgm:pt>
    <dgm:pt modelId="{CB8094D0-C97F-4EB6-8638-3367EA35372F}" type="pres">
      <dgm:prSet presAssocID="{3A205F21-CC23-46B5-B938-BBF8CA240094}" presName="parTrans" presStyleLbl="sibTrans2D1" presStyleIdx="20" presStyleCnt="25" custAng="10809534" custScaleX="157319"/>
      <dgm:spPr>
        <a:prstGeom prst="leftArrow">
          <a:avLst/>
        </a:prstGeom>
      </dgm:spPr>
      <dgm:t>
        <a:bodyPr/>
        <a:lstStyle/>
        <a:p>
          <a:endParaRPr lang="en-US"/>
        </a:p>
      </dgm:t>
    </dgm:pt>
    <dgm:pt modelId="{4586A374-6EB6-4EE6-8643-A2B76082D649}" type="pres">
      <dgm:prSet presAssocID="{3A205F21-CC23-46B5-B938-BBF8CA240094}" presName="connectorText" presStyleLbl="sibTrans2D1" presStyleIdx="20" presStyleCnt="25"/>
      <dgm:spPr/>
      <dgm:t>
        <a:bodyPr/>
        <a:lstStyle/>
        <a:p>
          <a:endParaRPr lang="en-US"/>
        </a:p>
      </dgm:t>
    </dgm:pt>
    <dgm:pt modelId="{135BB3E3-7FF3-4A8B-BC83-EAA583BEC437}" type="pres">
      <dgm:prSet presAssocID="{D28FCDA7-088C-44D8-ADED-187E9D0D73E8}" presName="node" presStyleLbl="node1" presStyleIdx="20" presStyleCnt="25" custScaleX="115156" custScaleY="104005" custRadScaleRad="100098" custRadScaleInc="1937">
        <dgm:presLayoutVars>
          <dgm:bulletEnabled val="1"/>
        </dgm:presLayoutVars>
      </dgm:prSet>
      <dgm:spPr>
        <a:prstGeom prst="flowChartAlternateProcess">
          <a:avLst/>
        </a:prstGeom>
      </dgm:spPr>
      <dgm:t>
        <a:bodyPr/>
        <a:lstStyle/>
        <a:p>
          <a:endParaRPr lang="en-US"/>
        </a:p>
      </dgm:t>
    </dgm:pt>
    <dgm:pt modelId="{8BFE0132-EC1C-4ACA-9563-8D8C2FD2C31C}" type="pres">
      <dgm:prSet presAssocID="{FBF23639-F00E-455C-B80F-B111A95FBB22}" presName="parTrans" presStyleLbl="sibTrans2D1" presStyleIdx="21" presStyleCnt="25" custAng="10809534" custScaleX="157319"/>
      <dgm:spPr>
        <a:prstGeom prst="leftArrow">
          <a:avLst/>
        </a:prstGeom>
      </dgm:spPr>
      <dgm:t>
        <a:bodyPr/>
        <a:lstStyle/>
        <a:p>
          <a:endParaRPr lang="en-US"/>
        </a:p>
      </dgm:t>
    </dgm:pt>
    <dgm:pt modelId="{1E04527A-2332-4414-8B74-942357C574B8}" type="pres">
      <dgm:prSet presAssocID="{FBF23639-F00E-455C-B80F-B111A95FBB22}" presName="connectorText" presStyleLbl="sibTrans2D1" presStyleIdx="21" presStyleCnt="25"/>
      <dgm:spPr/>
      <dgm:t>
        <a:bodyPr/>
        <a:lstStyle/>
        <a:p>
          <a:endParaRPr lang="en-US"/>
        </a:p>
      </dgm:t>
    </dgm:pt>
    <dgm:pt modelId="{157DF4D9-C2F2-43B1-B45F-6EA69C8D1EF8}" type="pres">
      <dgm:prSet presAssocID="{53CD424B-E29F-4EA4-918B-B209FC3473DF}" presName="node" presStyleLbl="node1" presStyleIdx="21" presStyleCnt="25" custScaleX="115156" custScaleY="104005" custRadScaleRad="100125" custRadScaleInc="1714">
        <dgm:presLayoutVars>
          <dgm:bulletEnabled val="1"/>
        </dgm:presLayoutVars>
      </dgm:prSet>
      <dgm:spPr>
        <a:prstGeom prst="flowChartAlternateProcess">
          <a:avLst/>
        </a:prstGeom>
      </dgm:spPr>
      <dgm:t>
        <a:bodyPr/>
        <a:lstStyle/>
        <a:p>
          <a:endParaRPr lang="en-US"/>
        </a:p>
      </dgm:t>
    </dgm:pt>
    <dgm:pt modelId="{2F63D0E3-8FCF-476E-8C19-34B8525541BD}" type="pres">
      <dgm:prSet presAssocID="{F84146F8-C17F-4735-88E7-8E53BF21BA3D}" presName="parTrans" presStyleLbl="sibTrans2D1" presStyleIdx="22" presStyleCnt="25" custAng="10809534" custScaleX="157319"/>
      <dgm:spPr>
        <a:prstGeom prst="leftArrow">
          <a:avLst/>
        </a:prstGeom>
      </dgm:spPr>
      <dgm:t>
        <a:bodyPr/>
        <a:lstStyle/>
        <a:p>
          <a:endParaRPr lang="en-US"/>
        </a:p>
      </dgm:t>
    </dgm:pt>
    <dgm:pt modelId="{2C0CDBE2-1C01-4CB3-BB02-16EFFDD1BE21}" type="pres">
      <dgm:prSet presAssocID="{F84146F8-C17F-4735-88E7-8E53BF21BA3D}" presName="connectorText" presStyleLbl="sibTrans2D1" presStyleIdx="22" presStyleCnt="25"/>
      <dgm:spPr/>
      <dgm:t>
        <a:bodyPr/>
        <a:lstStyle/>
        <a:p>
          <a:endParaRPr lang="en-US"/>
        </a:p>
      </dgm:t>
    </dgm:pt>
    <dgm:pt modelId="{A265F0DF-3A67-45DE-9C6F-141C668DD893}" type="pres">
      <dgm:prSet presAssocID="{C05B33CA-99DE-4F1A-A014-A49F0BAC6E6B}" presName="node" presStyleLbl="node1" presStyleIdx="22" presStyleCnt="25" custScaleX="115156" custScaleY="104005" custRadScaleRad="100149" custRadScaleInc="1437">
        <dgm:presLayoutVars>
          <dgm:bulletEnabled val="1"/>
        </dgm:presLayoutVars>
      </dgm:prSet>
      <dgm:spPr>
        <a:prstGeom prst="flowChartAlternateProcess">
          <a:avLst/>
        </a:prstGeom>
      </dgm:spPr>
      <dgm:t>
        <a:bodyPr/>
        <a:lstStyle/>
        <a:p>
          <a:endParaRPr lang="en-US"/>
        </a:p>
      </dgm:t>
    </dgm:pt>
    <dgm:pt modelId="{87571625-B137-4B51-B5D8-D768079685CA}" type="pres">
      <dgm:prSet presAssocID="{5F648858-5CCE-4DA0-8EEC-DDE9188CFA91}" presName="parTrans" presStyleLbl="sibTrans2D1" presStyleIdx="23" presStyleCnt="25" custAng="10809534" custScaleX="157319"/>
      <dgm:spPr>
        <a:prstGeom prst="leftArrow">
          <a:avLst/>
        </a:prstGeom>
      </dgm:spPr>
      <dgm:t>
        <a:bodyPr/>
        <a:lstStyle/>
        <a:p>
          <a:endParaRPr lang="en-US"/>
        </a:p>
      </dgm:t>
    </dgm:pt>
    <dgm:pt modelId="{8800A1ED-F539-4B66-8711-A307ABDBF662}" type="pres">
      <dgm:prSet presAssocID="{5F648858-5CCE-4DA0-8EEC-DDE9188CFA91}" presName="connectorText" presStyleLbl="sibTrans2D1" presStyleIdx="23" presStyleCnt="25"/>
      <dgm:spPr/>
      <dgm:t>
        <a:bodyPr/>
        <a:lstStyle/>
        <a:p>
          <a:endParaRPr lang="en-US"/>
        </a:p>
      </dgm:t>
    </dgm:pt>
    <dgm:pt modelId="{A4299721-7BE3-4DFE-AFA4-3DF7582F55CA}" type="pres">
      <dgm:prSet presAssocID="{CED05FBA-656B-4BC0-9B18-8B4E8449C405}" presName="node" presStyleLbl="node1" presStyleIdx="23" presStyleCnt="25" custScaleX="115156" custScaleY="104005" custRadScaleRad="100169" custRadScaleInc="1118">
        <dgm:presLayoutVars>
          <dgm:bulletEnabled val="1"/>
        </dgm:presLayoutVars>
      </dgm:prSet>
      <dgm:spPr>
        <a:prstGeom prst="flowChartAlternateProcess">
          <a:avLst/>
        </a:prstGeom>
      </dgm:spPr>
      <dgm:t>
        <a:bodyPr/>
        <a:lstStyle/>
        <a:p>
          <a:endParaRPr lang="en-US"/>
        </a:p>
      </dgm:t>
    </dgm:pt>
    <dgm:pt modelId="{D122008E-38EB-4D60-9C4C-E8ED2F7D38A4}" type="pres">
      <dgm:prSet presAssocID="{461F86AE-2916-4EFE-A52D-358FC627F0A4}" presName="parTrans" presStyleLbl="sibTrans2D1" presStyleIdx="24" presStyleCnt="25" custAng="10809534" custScaleX="157319"/>
      <dgm:spPr>
        <a:prstGeom prst="leftArrow">
          <a:avLst/>
        </a:prstGeom>
      </dgm:spPr>
      <dgm:t>
        <a:bodyPr/>
        <a:lstStyle/>
        <a:p>
          <a:endParaRPr lang="en-US"/>
        </a:p>
      </dgm:t>
    </dgm:pt>
    <dgm:pt modelId="{B1CBB6EC-FE68-47BD-BA4A-683FF8491F4C}" type="pres">
      <dgm:prSet presAssocID="{461F86AE-2916-4EFE-A52D-358FC627F0A4}" presName="connectorText" presStyleLbl="sibTrans2D1" presStyleIdx="24" presStyleCnt="25"/>
      <dgm:spPr/>
      <dgm:t>
        <a:bodyPr/>
        <a:lstStyle/>
        <a:p>
          <a:endParaRPr lang="en-US"/>
        </a:p>
      </dgm:t>
    </dgm:pt>
    <dgm:pt modelId="{7F01C861-EF70-414D-8D2A-32C3A575C191}" type="pres">
      <dgm:prSet presAssocID="{3DADB0D5-4702-4D5E-B8F3-AC2FF392C75B}" presName="node" presStyleLbl="node1" presStyleIdx="24" presStyleCnt="25" custScaleX="115156" custScaleY="104005" custRadScaleRad="100183" custRadScaleInc="765">
        <dgm:presLayoutVars>
          <dgm:bulletEnabled val="1"/>
        </dgm:presLayoutVars>
      </dgm:prSet>
      <dgm:spPr>
        <a:prstGeom prst="flowChartAlternateProcess">
          <a:avLst/>
        </a:prstGeom>
      </dgm:spPr>
      <dgm:t>
        <a:bodyPr/>
        <a:lstStyle/>
        <a:p>
          <a:endParaRPr lang="en-US"/>
        </a:p>
      </dgm:t>
    </dgm:pt>
  </dgm:ptLst>
  <dgm:cxnLst>
    <dgm:cxn modelId="{4A36B8E2-8333-4F05-B9CD-6102BC14B107}" srcId="{D3A8872F-0E5F-4CAA-A03B-09184A9CC8CD}" destId="{DDB79C60-0CB5-4471-8A13-E4F3D2294760}" srcOrd="2" destOrd="0" parTransId="{2FDEA7FB-7EA6-47C0-A055-04DF049A721A}" sibTransId="{87186D38-A05D-4CC9-B3F6-DF491AF57C2E}"/>
    <dgm:cxn modelId="{6FE8F885-2FBD-4A24-BDCF-477CFEAE7F26}" type="presOf" srcId="{BBCD1114-BB78-4370-BB5F-AB6DBC64BF20}" destId="{4620BBF0-F43F-45D7-8A52-65F03A32F46D}" srcOrd="1" destOrd="0" presId="urn:microsoft.com/office/officeart/2005/8/layout/radial5"/>
    <dgm:cxn modelId="{BEAEB4EC-5EFA-4561-AB9C-A302531CAA70}" srcId="{D3A8872F-0E5F-4CAA-A03B-09184A9CC8CD}" destId="{11725A53-0E8D-4DE7-BBF6-B985D45F701C}" srcOrd="7" destOrd="0" parTransId="{B457A15B-6F40-4416-B60E-2B61A385E4E0}" sibTransId="{59983042-119C-4C8F-87BB-E55FCBC5684A}"/>
    <dgm:cxn modelId="{28520AAC-C70C-4913-9C7C-81F1A3C0E06A}" srcId="{D3A8872F-0E5F-4CAA-A03B-09184A9CC8CD}" destId="{1606FAB3-B0D2-4760-9A55-6DD660DC9D65}" srcOrd="16" destOrd="0" parTransId="{9BD8B1C9-783D-477E-8872-934C96CA7A11}" sibTransId="{AC02D5A9-6E20-4A49-8A66-4C3ECBE9C291}"/>
    <dgm:cxn modelId="{08780061-D60E-4AC5-BEEC-8D7553714B6E}" type="presOf" srcId="{D239B2C8-11DC-4990-B625-253B4D5EE1F9}" destId="{5F69DE45-A294-4193-AA55-A3AD84E1F129}" srcOrd="1" destOrd="0" presId="urn:microsoft.com/office/officeart/2005/8/layout/radial5"/>
    <dgm:cxn modelId="{77EB9C41-221A-4158-B310-7213473DDA89}" type="presOf" srcId="{DDB79C60-0CB5-4471-8A13-E4F3D2294760}" destId="{DCA1989B-D003-4DE7-A066-B9656FA669D1}" srcOrd="0" destOrd="0" presId="urn:microsoft.com/office/officeart/2005/8/layout/radial5"/>
    <dgm:cxn modelId="{F1DEF5EE-9449-4BE5-95B7-92DFAAD8E259}" srcId="{D3A8872F-0E5F-4CAA-A03B-09184A9CC8CD}" destId="{F7567B4F-131B-4717-AF2A-EC99B2EF507D}" srcOrd="8" destOrd="0" parTransId="{235E5AF9-A991-40A6-8412-3D526050BF46}" sibTransId="{1C4F7757-BAB8-4393-8DE3-EE6D41831A8C}"/>
    <dgm:cxn modelId="{257AA89C-78D4-48AF-B1AE-D6F6022C80A5}" type="presOf" srcId="{1AD72BBD-0D82-4B45-B545-07FE40B45012}" destId="{425E30C1-8DFC-4E17-9A97-A7D0B15723EA}" srcOrd="0" destOrd="0" presId="urn:microsoft.com/office/officeart/2005/8/layout/radial5"/>
    <dgm:cxn modelId="{C05A0D40-2215-4E00-BB87-EDEE9EA65809}" type="presOf" srcId="{FBF23639-F00E-455C-B80F-B111A95FBB22}" destId="{8BFE0132-EC1C-4ACA-9563-8D8C2FD2C31C}" srcOrd="0" destOrd="0" presId="urn:microsoft.com/office/officeart/2005/8/layout/radial5"/>
    <dgm:cxn modelId="{FE80180C-5792-4BEE-A111-95D90691914B}" type="presOf" srcId="{81D9FE96-B588-4571-A95B-1F776AD3E3D4}" destId="{04F00F12-F126-4FA2-910E-5719F8BFEA4E}" srcOrd="0" destOrd="0" presId="urn:microsoft.com/office/officeart/2005/8/layout/radial5"/>
    <dgm:cxn modelId="{2507C2B6-4F10-4671-88F6-F2753C82E0AD}" type="presOf" srcId="{235E5AF9-A991-40A6-8412-3D526050BF46}" destId="{390BEA8A-9CFC-460E-A14F-7FE61E2BB84F}" srcOrd="1" destOrd="0" presId="urn:microsoft.com/office/officeart/2005/8/layout/radial5"/>
    <dgm:cxn modelId="{DCFF19EB-D653-424B-A747-D84BAC9F7965}" type="presOf" srcId="{4BAC1E10-DBF6-4642-9B6E-026C66F15502}" destId="{1C5C1A5F-0768-4AC0-9BF4-CFE7D7387373}" srcOrd="1" destOrd="0" presId="urn:microsoft.com/office/officeart/2005/8/layout/radial5"/>
    <dgm:cxn modelId="{054EA849-D8BC-4B24-929D-7279A1E9C160}" type="presOf" srcId="{D239B2C8-11DC-4990-B625-253B4D5EE1F9}" destId="{CBD93825-EC89-4EEB-8D13-50281454C4E4}" srcOrd="0" destOrd="0" presId="urn:microsoft.com/office/officeart/2005/8/layout/radial5"/>
    <dgm:cxn modelId="{AC67F680-FEAC-4ABF-B266-71D82AF7AC8D}" srcId="{D3A8872F-0E5F-4CAA-A03B-09184A9CC8CD}" destId="{81D9FE96-B588-4571-A95B-1F776AD3E3D4}" srcOrd="3" destOrd="0" parTransId="{EDAE6A0D-EA1B-4AA8-939D-A222E55352A9}" sibTransId="{5DBF0E92-89BD-4B43-B3A1-34B28911D557}"/>
    <dgm:cxn modelId="{08B94909-1DE9-479A-B2F2-EDC3120BA6AA}" type="presOf" srcId="{F84146F8-C17F-4735-88E7-8E53BF21BA3D}" destId="{2C0CDBE2-1C01-4CB3-BB02-16EFFDD1BE21}" srcOrd="1" destOrd="0" presId="urn:microsoft.com/office/officeart/2005/8/layout/radial5"/>
    <dgm:cxn modelId="{6D75EA59-9C41-42E2-9509-F8A7FE63B699}" type="presOf" srcId="{172A8736-B4C1-47D1-86D6-6CFD790034BA}" destId="{103D4580-8D2E-47BE-815A-EB22DCA2BDC3}" srcOrd="0" destOrd="0" presId="urn:microsoft.com/office/officeart/2005/8/layout/radial5"/>
    <dgm:cxn modelId="{02FDD056-D759-48D7-87CC-E1EA9185BFAD}" type="presOf" srcId="{D3A8872F-0E5F-4CAA-A03B-09184A9CC8CD}" destId="{B6EBB100-B0E7-44DB-8679-49DB901B93F4}" srcOrd="0" destOrd="0" presId="urn:microsoft.com/office/officeart/2005/8/layout/radial5"/>
    <dgm:cxn modelId="{A59C768C-8AC9-4558-BF3F-05A68971EA01}" type="presOf" srcId="{1C31FAF6-B033-4ED2-A9A0-450C69A381CF}" destId="{A7839EED-709A-4670-950D-879F0F4353A5}" srcOrd="1" destOrd="0" presId="urn:microsoft.com/office/officeart/2005/8/layout/radial5"/>
    <dgm:cxn modelId="{C559A073-8F48-454A-ADDB-306272B6230B}" type="presOf" srcId="{235E5AF9-A991-40A6-8412-3D526050BF46}" destId="{B472F826-45A6-4663-A538-79DC2AEEFA00}" srcOrd="0" destOrd="0" presId="urn:microsoft.com/office/officeart/2005/8/layout/radial5"/>
    <dgm:cxn modelId="{B02A4CE9-9994-46CA-9D1F-3737D5F921F8}" type="presOf" srcId="{D28FCDA7-088C-44D8-ADED-187E9D0D73E8}" destId="{135BB3E3-7FF3-4A8B-BC83-EAA583BEC437}" srcOrd="0" destOrd="0" presId="urn:microsoft.com/office/officeart/2005/8/layout/radial5"/>
    <dgm:cxn modelId="{11881A09-1506-48D8-8476-32A4A612285F}" type="presOf" srcId="{75E4CBC9-552B-4318-836A-E914F9813788}" destId="{0E69F2A2-08FC-4CBF-BFE1-3874BF8A70A4}" srcOrd="0" destOrd="0" presId="urn:microsoft.com/office/officeart/2005/8/layout/radial5"/>
    <dgm:cxn modelId="{0E761B14-0697-4AAC-9EE3-349DAD071820}" type="presOf" srcId="{461F86AE-2916-4EFE-A52D-358FC627F0A4}" destId="{D122008E-38EB-4D60-9C4C-E8ED2F7D38A4}" srcOrd="0" destOrd="0" presId="urn:microsoft.com/office/officeart/2005/8/layout/radial5"/>
    <dgm:cxn modelId="{34D9CA1E-1B42-43C9-8C78-09AFA478A542}" srcId="{D3A8872F-0E5F-4CAA-A03B-09184A9CC8CD}" destId="{1AED9A4F-315C-4538-B2EA-43CCAC01035B}" srcOrd="4" destOrd="0" parTransId="{BBCD1114-BB78-4370-BB5F-AB6DBC64BF20}" sibTransId="{5DEBE554-C01B-457C-A500-9DB83C6E1C12}"/>
    <dgm:cxn modelId="{A3876D6D-EDD3-4DDC-9EB8-FCF438EDCAA1}" type="presOf" srcId="{E7201155-F9CA-476B-AA37-6108523C9181}" destId="{C822A886-DC94-43EC-B785-59755F6B540B}" srcOrd="0" destOrd="0" presId="urn:microsoft.com/office/officeart/2005/8/layout/radial5"/>
    <dgm:cxn modelId="{1B2EABE2-EC50-40C5-B3AE-9905A751BB22}" srcId="{D3A8872F-0E5F-4CAA-A03B-09184A9CC8CD}" destId="{E1FE37CE-DFD7-472C-A15E-73EF14B505E9}" srcOrd="14" destOrd="0" parTransId="{29AB4138-EF92-4F92-8C3E-7EC212DE0458}" sibTransId="{B3F72AB1-DE16-4BB0-9B24-D695894A1890}"/>
    <dgm:cxn modelId="{EB233073-6A5A-4D96-82CA-B9A5737F216D}" type="presOf" srcId="{E1FE37CE-DFD7-472C-A15E-73EF14B505E9}" destId="{F5E84145-CD09-4496-8BE6-CF38D129E3B0}" srcOrd="0" destOrd="0" presId="urn:microsoft.com/office/officeart/2005/8/layout/radial5"/>
    <dgm:cxn modelId="{F986EDAA-5A79-4EC9-94CB-83C5F4166382}" type="presOf" srcId="{9BD8B1C9-783D-477E-8872-934C96CA7A11}" destId="{56B448EF-EC2A-476C-BB5B-DB66E49675D2}" srcOrd="0" destOrd="0" presId="urn:microsoft.com/office/officeart/2005/8/layout/radial5"/>
    <dgm:cxn modelId="{0D86085D-56E9-43C8-AA21-96D599569CA7}" type="presOf" srcId="{FAD72261-11BD-4C48-BD51-28B109317216}" destId="{39B309F9-1DE0-4DE1-ABBE-EBF0FA9D7EE4}" srcOrd="0" destOrd="0" presId="urn:microsoft.com/office/officeart/2005/8/layout/radial5"/>
    <dgm:cxn modelId="{6A731A38-ED85-481D-A075-4DDA9D06A35E}" type="presOf" srcId="{EDAE6A0D-EA1B-4AA8-939D-A222E55352A9}" destId="{B52F379F-31F8-43AF-9C18-C0A5F10A1399}" srcOrd="1" destOrd="0" presId="urn:microsoft.com/office/officeart/2005/8/layout/radial5"/>
    <dgm:cxn modelId="{33CAB63B-2F9C-4F3D-A360-5F30F7909A17}" type="presOf" srcId="{3A205F21-CC23-46B5-B938-BBF8CA240094}" destId="{CB8094D0-C97F-4EB6-8638-3367EA35372F}" srcOrd="0" destOrd="0" presId="urn:microsoft.com/office/officeart/2005/8/layout/radial5"/>
    <dgm:cxn modelId="{F484053E-E0A4-43D5-997B-0E300F8E386B}" type="presOf" srcId="{8C45FC6F-5347-40DE-A68D-5E9CBFB97E24}" destId="{3A89137A-C65F-451C-BFA1-EC56DE63EA39}" srcOrd="0" destOrd="0" presId="urn:microsoft.com/office/officeart/2005/8/layout/radial5"/>
    <dgm:cxn modelId="{2836710B-0F18-4D74-964D-AAD652FFDB07}" srcId="{D3A8872F-0E5F-4CAA-A03B-09184A9CC8CD}" destId="{A3F5A81A-6997-409C-80FE-EB7317E61B1D}" srcOrd="19" destOrd="0" parTransId="{8C45FC6F-5347-40DE-A68D-5E9CBFB97E24}" sibTransId="{944F1835-81F3-4D26-A8B4-BF71D750948C}"/>
    <dgm:cxn modelId="{397A5684-B5C2-41A7-95E6-A0FACAC56314}" srcId="{D3A8872F-0E5F-4CAA-A03B-09184A9CC8CD}" destId="{E3A0A2E3-504C-456D-91C7-F31B03AB34B2}" srcOrd="15" destOrd="0" parTransId="{1AD72BBD-0D82-4B45-B545-07FE40B45012}" sibTransId="{E7185AD9-F29D-4D10-808C-B2521D55FF38}"/>
    <dgm:cxn modelId="{1AFB603A-6038-47D0-8931-0E88FBF32A9B}" srcId="{D3A8872F-0E5F-4CAA-A03B-09184A9CC8CD}" destId="{FAD72261-11BD-4C48-BD51-28B109317216}" srcOrd="17" destOrd="0" parTransId="{75E4CBC9-552B-4318-836A-E914F9813788}" sibTransId="{E8374E9C-4A33-4939-9DAA-91736C0071E3}"/>
    <dgm:cxn modelId="{BEB57821-3E67-4FBF-8F2D-9A8BA2A1860B}" type="presOf" srcId="{2FDEA7FB-7EA6-47C0-A055-04DF049A721A}" destId="{42DE84E7-D8E5-4FD3-897E-0EAB6079F5A8}" srcOrd="0" destOrd="0" presId="urn:microsoft.com/office/officeart/2005/8/layout/radial5"/>
    <dgm:cxn modelId="{B34DE6A6-23D2-4A57-B85F-25DAB10987CE}" srcId="{D3A8872F-0E5F-4CAA-A03B-09184A9CC8CD}" destId="{EEEE1AA8-6214-435C-89A2-69B641CCFF94}" srcOrd="6" destOrd="0" parTransId="{D239B2C8-11DC-4990-B625-253B4D5EE1F9}" sibTransId="{CD8BB2E2-7D2A-451D-8136-592913C20176}"/>
    <dgm:cxn modelId="{D150E85B-AC10-4038-B295-5E43909BC389}" type="presOf" srcId="{E7201155-F9CA-476B-AA37-6108523C9181}" destId="{3D1020FC-52C3-434B-BCEE-CFA2C7F74A31}" srcOrd="1" destOrd="0" presId="urn:microsoft.com/office/officeart/2005/8/layout/radial5"/>
    <dgm:cxn modelId="{3047A7E0-6A52-4D61-8DC5-06922B230E6B}" type="presOf" srcId="{859257B3-202D-4A33-B55B-963AE04DCF12}" destId="{FB4DBD7F-6AF9-407B-99D8-6E167784E40C}" srcOrd="1" destOrd="0" presId="urn:microsoft.com/office/officeart/2005/8/layout/radial5"/>
    <dgm:cxn modelId="{6DF0D48C-A42B-44AE-9878-F295A748C9A7}" type="presOf" srcId="{FBF23639-F00E-455C-B80F-B111A95FBB22}" destId="{1E04527A-2332-4414-8B74-942357C574B8}" srcOrd="1" destOrd="0" presId="urn:microsoft.com/office/officeart/2005/8/layout/radial5"/>
    <dgm:cxn modelId="{24AE45F5-381C-4F4A-A972-3E35B7300763}" type="presOf" srcId="{2FDEA7FB-7EA6-47C0-A055-04DF049A721A}" destId="{C44264C2-C3BF-4494-AC17-3481796CD17D}" srcOrd="1" destOrd="0" presId="urn:microsoft.com/office/officeart/2005/8/layout/radial5"/>
    <dgm:cxn modelId="{BC47986F-19CE-4BA6-9625-5A3F64B10B1C}" srcId="{D3A8872F-0E5F-4CAA-A03B-09184A9CC8CD}" destId="{3D2A9F38-86BD-418A-8E1C-8F68490EDF45}" srcOrd="10" destOrd="0" parTransId="{181A9502-D00A-4BB5-88EB-22BE1AE00517}" sibTransId="{4689E7D2-312D-4093-BFE6-FE65A9E44E09}"/>
    <dgm:cxn modelId="{9FD677AF-24AF-4E0E-A6D8-EE377EF1AD48}" srcId="{D3A8872F-0E5F-4CAA-A03B-09184A9CC8CD}" destId="{50C192E4-4638-44F6-A23E-2C20E57DAE38}" srcOrd="0" destOrd="0" parTransId="{E7201155-F9CA-476B-AA37-6108523C9181}" sibTransId="{4DAF87E7-7CD1-4E97-88C3-277AA8D966FC}"/>
    <dgm:cxn modelId="{9BCDD7D4-8D42-44D1-ADD1-1E793779FB5C}" type="presOf" srcId="{3DADB0D5-4702-4D5E-B8F3-AC2FF392C75B}" destId="{7F01C861-EF70-414D-8D2A-32C3A575C191}" srcOrd="0" destOrd="0" presId="urn:microsoft.com/office/officeart/2005/8/layout/radial5"/>
    <dgm:cxn modelId="{6DB6A4DA-B6DB-4A90-B7E4-7FBAEF5E42DB}" type="presOf" srcId="{909447FF-526C-4370-BE62-0A799F769253}" destId="{08DB3E68-8B9D-4809-A6CA-93F505EB0736}" srcOrd="0" destOrd="0" presId="urn:microsoft.com/office/officeart/2005/8/layout/radial5"/>
    <dgm:cxn modelId="{C023F63B-DC27-4451-A43E-17807740EF44}" srcId="{D3A8872F-0E5F-4CAA-A03B-09184A9CC8CD}" destId="{009C7A9E-AD5E-436F-AEA5-06C19B4BFEC1}" srcOrd="18" destOrd="0" parTransId="{859257B3-202D-4A33-B55B-963AE04DCF12}" sibTransId="{25A1DE74-779F-4ADF-A4B1-6A57E5EB653A}"/>
    <dgm:cxn modelId="{A90E80D6-6E1B-465F-BD82-652D738E8408}" srcId="{D3A8872F-0E5F-4CAA-A03B-09184A9CC8CD}" destId="{C05B33CA-99DE-4F1A-A014-A49F0BAC6E6B}" srcOrd="22" destOrd="0" parTransId="{F84146F8-C17F-4735-88E7-8E53BF21BA3D}" sibTransId="{AD69D201-7B21-485D-9019-A907A9BBF5FD}"/>
    <dgm:cxn modelId="{561DC098-5F30-46CC-9F04-82CC6A6C63FF}" srcId="{D3A8872F-0E5F-4CAA-A03B-09184A9CC8CD}" destId="{B2F47E87-7AD8-4BE0-9D6B-E36814D474BA}" srcOrd="1" destOrd="0" parTransId="{4BAC1E10-DBF6-4642-9B6E-026C66F15502}" sibTransId="{C6E2ABCA-A24E-4277-B028-1525A36767B0}"/>
    <dgm:cxn modelId="{7A206027-0941-4E70-9489-4C4587F28E3E}" type="presOf" srcId="{29AB4138-EF92-4F92-8C3E-7EC212DE0458}" destId="{6351E151-6231-4EB2-8AC9-90679464C160}" srcOrd="1" destOrd="0" presId="urn:microsoft.com/office/officeart/2005/8/layout/radial5"/>
    <dgm:cxn modelId="{46F95EFE-E5CB-4F39-B9DD-48553D998F63}" type="presOf" srcId="{37428BAC-4CBD-43A5-86A5-C373174CD6E8}" destId="{0ED0655A-1A2D-4C26-B270-3F9608830816}" srcOrd="0" destOrd="0" presId="urn:microsoft.com/office/officeart/2005/8/layout/radial5"/>
    <dgm:cxn modelId="{779296B4-95F2-41FB-8064-4B4E0D477054}" type="presOf" srcId="{E3A0A2E3-504C-456D-91C7-F31B03AB34B2}" destId="{B0184A3E-D637-4936-A7A4-D1C49C9891BB}" srcOrd="0" destOrd="0" presId="urn:microsoft.com/office/officeart/2005/8/layout/radial5"/>
    <dgm:cxn modelId="{B4BDB0AF-F3EE-467C-BF1D-6937295FCA5E}" srcId="{D3A8872F-0E5F-4CAA-A03B-09184A9CC8CD}" destId="{D28FCDA7-088C-44D8-ADED-187E9D0D73E8}" srcOrd="20" destOrd="0" parTransId="{3A205F21-CC23-46B5-B938-BBF8CA240094}" sibTransId="{B51A166C-3221-4D2D-A23D-04EF187FA9D2}"/>
    <dgm:cxn modelId="{E74D95D9-D921-47DE-9729-25E68EA2A21F}" srcId="{D3A8872F-0E5F-4CAA-A03B-09184A9CC8CD}" destId="{10F245B9-993B-47E3-A8B3-F3D383A1BEDF}" srcOrd="5" destOrd="0" parTransId="{AEE480F2-39E5-4697-84AD-061D5C589316}" sibTransId="{C818439F-5BEC-440D-935F-603A1C0DE8E7}"/>
    <dgm:cxn modelId="{47815625-73A4-4E08-87EF-8733F22F213E}" type="presOf" srcId="{29AB4138-EF92-4F92-8C3E-7EC212DE0458}" destId="{1743D834-9DBC-4F94-9279-C55DA0BB709C}" srcOrd="0" destOrd="0" presId="urn:microsoft.com/office/officeart/2005/8/layout/radial5"/>
    <dgm:cxn modelId="{47201674-444D-4FBD-BF8B-770EDAF1A596}" type="presOf" srcId="{859257B3-202D-4A33-B55B-963AE04DCF12}" destId="{92547DFE-F7F4-4E40-B5DA-698415950646}" srcOrd="0" destOrd="0" presId="urn:microsoft.com/office/officeart/2005/8/layout/radial5"/>
    <dgm:cxn modelId="{BF04431B-2B7F-458B-B7DD-9C6FE7348694}" type="presOf" srcId="{172A8736-B4C1-47D1-86D6-6CFD790034BA}" destId="{8DC812F7-37F0-49EC-9156-A283BF109056}" srcOrd="1" destOrd="0" presId="urn:microsoft.com/office/officeart/2005/8/layout/radial5"/>
    <dgm:cxn modelId="{3C1F0367-C70D-4E7D-B0F9-9E9F328D24D9}" type="presOf" srcId="{F84146F8-C17F-4735-88E7-8E53BF21BA3D}" destId="{2F63D0E3-8FCF-476E-8C19-34B8525541BD}" srcOrd="0" destOrd="0" presId="urn:microsoft.com/office/officeart/2005/8/layout/radial5"/>
    <dgm:cxn modelId="{F2695161-DDE9-41BA-B8F8-04C13054391C}" type="presOf" srcId="{5F648858-5CCE-4DA0-8EEC-DDE9188CFA91}" destId="{8800A1ED-F539-4B66-8711-A307ABDBF662}" srcOrd="1" destOrd="0" presId="urn:microsoft.com/office/officeart/2005/8/layout/radial5"/>
    <dgm:cxn modelId="{6FA5EF76-C16F-4770-83AA-AB9C9573325E}" type="presOf" srcId="{75E4CBC9-552B-4318-836A-E914F9813788}" destId="{BA9F783F-D2F9-4A7C-924B-626081635FE7}" srcOrd="1" destOrd="0" presId="urn:microsoft.com/office/officeart/2005/8/layout/radial5"/>
    <dgm:cxn modelId="{0C0DA556-418F-4EA7-9F7A-8273B585DEA6}" type="presOf" srcId="{37428BAC-4CBD-43A5-86A5-C373174CD6E8}" destId="{DAA95522-09F8-47F4-9844-ECD9EF7A610F}" srcOrd="1" destOrd="0" presId="urn:microsoft.com/office/officeart/2005/8/layout/radial5"/>
    <dgm:cxn modelId="{66B536E0-C8F8-4472-96F3-8624264199B1}" srcId="{D3A8872F-0E5F-4CAA-A03B-09184A9CC8CD}" destId="{8BF9F9A3-B30A-454F-A4D2-BC9CA920A1D3}" srcOrd="13" destOrd="0" parTransId="{172A8736-B4C1-47D1-86D6-6CFD790034BA}" sibTransId="{C5F77672-5197-4F36-B54C-0C85156AA2B7}"/>
    <dgm:cxn modelId="{39F92800-EB35-467E-AEED-0D4D30573BEC}" type="presOf" srcId="{181A9502-D00A-4BB5-88EB-22BE1AE00517}" destId="{2966FC0E-ADA0-4F13-BF19-59FF72DB1657}" srcOrd="0" destOrd="0" presId="urn:microsoft.com/office/officeart/2005/8/layout/radial5"/>
    <dgm:cxn modelId="{CBA5CC14-E00E-4EE7-959A-3AF67C9DF2B9}" type="presOf" srcId="{BBCD1114-BB78-4370-BB5F-AB6DBC64BF20}" destId="{B855F7A4-C6D9-4EBA-A19F-94A2A821DDD9}" srcOrd="0" destOrd="0" presId="urn:microsoft.com/office/officeart/2005/8/layout/radial5"/>
    <dgm:cxn modelId="{EC3800A9-045D-4481-96D1-A7CA2C0A417F}" type="presOf" srcId="{9BD8B1C9-783D-477E-8872-934C96CA7A11}" destId="{975425FB-88C9-4DE5-8510-56CE97065F35}" srcOrd="1" destOrd="0" presId="urn:microsoft.com/office/officeart/2005/8/layout/radial5"/>
    <dgm:cxn modelId="{AC985D17-5A5A-4AC3-8DCA-CA5E742F4AD1}" type="presOf" srcId="{3D2A9F38-86BD-418A-8E1C-8F68490EDF45}" destId="{342AE1B4-7938-4D6F-A96A-8EFCD953B7C3}" srcOrd="0" destOrd="0" presId="urn:microsoft.com/office/officeart/2005/8/layout/radial5"/>
    <dgm:cxn modelId="{11E6A877-D704-4DB5-84D6-E5A4FE498B6F}" type="presOf" srcId="{11725A53-0E8D-4DE7-BBF6-B985D45F701C}" destId="{18E64C7D-EAEA-4CC2-9312-E110AEBFDFBE}" srcOrd="0" destOrd="0" presId="urn:microsoft.com/office/officeart/2005/8/layout/radial5"/>
    <dgm:cxn modelId="{23C123C4-2D53-4A4A-9E63-AC0FE3F79E69}" type="presOf" srcId="{1606FAB3-B0D2-4760-9A55-6DD660DC9D65}" destId="{53C1FBA3-56BE-4750-BA4B-A3FE392378A3}" srcOrd="0" destOrd="0" presId="urn:microsoft.com/office/officeart/2005/8/layout/radial5"/>
    <dgm:cxn modelId="{AC901B57-011B-4257-AE12-A573FE11DBE4}" type="presOf" srcId="{A3F5A81A-6997-409C-80FE-EB7317E61B1D}" destId="{29E66AC3-DADB-45E0-9DC5-8048851FEDBE}" srcOrd="0" destOrd="0" presId="urn:microsoft.com/office/officeart/2005/8/layout/radial5"/>
    <dgm:cxn modelId="{6FC39852-7469-449A-9C1F-B645E0C4241C}" type="presOf" srcId="{4BAC1E10-DBF6-4642-9B6E-026C66F15502}" destId="{BD4F1546-EFB7-4D91-9B41-B937C156A2AC}" srcOrd="0" destOrd="0" presId="urn:microsoft.com/office/officeart/2005/8/layout/radial5"/>
    <dgm:cxn modelId="{6BDF6094-E870-4F63-A082-892F2BB3F39B}" type="presOf" srcId="{1C31FAF6-B033-4ED2-A9A0-450C69A381CF}" destId="{5F36BB3A-5DA6-4E82-B0F1-87A0F2C0D176}" srcOrd="0" destOrd="0" presId="urn:microsoft.com/office/officeart/2005/8/layout/radial5"/>
    <dgm:cxn modelId="{CE577794-5B9B-46B2-A944-29349506A22B}" type="presOf" srcId="{AEE480F2-39E5-4697-84AD-061D5C589316}" destId="{5C1FF1AC-701A-4818-BCBB-D5AFBB7408AD}" srcOrd="0" destOrd="0" presId="urn:microsoft.com/office/officeart/2005/8/layout/radial5"/>
    <dgm:cxn modelId="{B638BCF1-B541-4976-A862-BD3C16AFB3C2}" type="presOf" srcId="{181A9502-D00A-4BB5-88EB-22BE1AE00517}" destId="{161B5015-3C11-4994-93A7-2F8701FDDEDC}" srcOrd="1" destOrd="0" presId="urn:microsoft.com/office/officeart/2005/8/layout/radial5"/>
    <dgm:cxn modelId="{AF28D936-91C0-4BA4-AF41-E9D98FD3F20C}" srcId="{D3A8872F-0E5F-4CAA-A03B-09184A9CC8CD}" destId="{3DADB0D5-4702-4D5E-B8F3-AC2FF392C75B}" srcOrd="24" destOrd="0" parTransId="{461F86AE-2916-4EFE-A52D-358FC627F0A4}" sibTransId="{998403FF-61A8-42C1-B41C-1CB50C51A639}"/>
    <dgm:cxn modelId="{DC9D1FCA-F03F-4330-836D-9834B982CD40}" type="presOf" srcId="{B457A15B-6F40-4416-B60E-2B61A385E4E0}" destId="{F3DCB374-0D8B-4D20-AFFF-C81D406DA953}" srcOrd="0" destOrd="0" presId="urn:microsoft.com/office/officeart/2005/8/layout/radial5"/>
    <dgm:cxn modelId="{1740B307-959B-4425-9B55-7E3FC49F7BB0}" type="presOf" srcId="{CED05FBA-656B-4BC0-9B18-8B4E8449C405}" destId="{A4299721-7BE3-4DFE-AFA4-3DF7582F55CA}" srcOrd="0" destOrd="0" presId="urn:microsoft.com/office/officeart/2005/8/layout/radial5"/>
    <dgm:cxn modelId="{D5135821-3A80-4DA8-88D5-1E4A6A35F2AE}" type="presOf" srcId="{EEEE1AA8-6214-435C-89A2-69B641CCFF94}" destId="{47981C88-4619-47A5-9493-8E5DF2DD327B}" srcOrd="0" destOrd="0" presId="urn:microsoft.com/office/officeart/2005/8/layout/radial5"/>
    <dgm:cxn modelId="{21DE917F-F623-4D14-82E7-D9FAA3BA30C3}" srcId="{D3A8872F-0E5F-4CAA-A03B-09184A9CC8CD}" destId="{53CD424B-E29F-4EA4-918B-B209FC3473DF}" srcOrd="21" destOrd="0" parTransId="{FBF23639-F00E-455C-B80F-B111A95FBB22}" sibTransId="{9A62066D-D3D4-49B7-9AA3-93AA6DFAA8D5}"/>
    <dgm:cxn modelId="{CB5618D5-063C-40AE-9C36-01CD65997AF6}" type="presOf" srcId="{10F245B9-993B-47E3-A8B3-F3D383A1BEDF}" destId="{1D04ADDE-F6AC-483C-98F2-7145BD854FBD}" srcOrd="0" destOrd="0" presId="urn:microsoft.com/office/officeart/2005/8/layout/radial5"/>
    <dgm:cxn modelId="{1AFD089E-66E0-415E-9079-5BC534DECA1C}" type="presOf" srcId="{B2F47E87-7AD8-4BE0-9D6B-E36814D474BA}" destId="{6C055B0C-887B-41E1-A2D0-A2A97F5E9851}" srcOrd="0" destOrd="0" presId="urn:microsoft.com/office/officeart/2005/8/layout/radial5"/>
    <dgm:cxn modelId="{D5E903D5-1884-490E-987B-AEAAFEA751C7}" type="presOf" srcId="{8C45FC6F-5347-40DE-A68D-5E9CBFB97E24}" destId="{A42DE92C-954A-4EC2-9A70-FFDFD588080E}" srcOrd="1" destOrd="0" presId="urn:microsoft.com/office/officeart/2005/8/layout/radial5"/>
    <dgm:cxn modelId="{413D5B03-4E2E-4D01-B6FA-FD96D6EC4D95}" type="presOf" srcId="{92D68380-5F3D-48A8-A475-C584E4293864}" destId="{97B6041A-0A17-4A39-BAD6-ACF3D5DF2297}" srcOrd="0" destOrd="0" presId="urn:microsoft.com/office/officeart/2005/8/layout/radial5"/>
    <dgm:cxn modelId="{A0B6E8AF-4BD0-4F5B-970F-8C026ED0520A}" type="presOf" srcId="{16FFBF2A-D010-4697-BABC-3BCBA18C4568}" destId="{A2C74110-1127-4661-BEF4-A9D754DBFD27}" srcOrd="0" destOrd="0" presId="urn:microsoft.com/office/officeart/2005/8/layout/radial5"/>
    <dgm:cxn modelId="{3BA623F7-C326-4A9B-B6DA-3C69250672B3}" srcId="{D3A8872F-0E5F-4CAA-A03B-09184A9CC8CD}" destId="{568B2392-9333-4B49-97F7-869813C7A4E0}" srcOrd="11" destOrd="0" parTransId="{37428BAC-4CBD-43A5-86A5-C373174CD6E8}" sibTransId="{9188A813-40D3-4B0A-A4CE-314353E23C0A}"/>
    <dgm:cxn modelId="{EB38615D-BDDC-4FC2-B810-DE13798FD76D}" type="presOf" srcId="{53CD424B-E29F-4EA4-918B-B209FC3473DF}" destId="{157DF4D9-C2F2-43B1-B45F-6EA69C8D1EF8}" srcOrd="0" destOrd="0" presId="urn:microsoft.com/office/officeart/2005/8/layout/radial5"/>
    <dgm:cxn modelId="{E603765E-319A-46A0-95D3-E8C62B1FB1BD}" type="presOf" srcId="{EDAE6A0D-EA1B-4AA8-939D-A222E55352A9}" destId="{57276049-BB99-4443-8DA1-7B8B9C57D3D6}" srcOrd="0" destOrd="0" presId="urn:microsoft.com/office/officeart/2005/8/layout/radial5"/>
    <dgm:cxn modelId="{D0CD02E6-57F7-438D-8C5F-DCB244864758}" type="presOf" srcId="{C05B33CA-99DE-4F1A-A014-A49F0BAC6E6B}" destId="{A265F0DF-3A67-45DE-9C6F-141C668DD893}" srcOrd="0" destOrd="0" presId="urn:microsoft.com/office/officeart/2005/8/layout/radial5"/>
    <dgm:cxn modelId="{17B6DBAE-15C0-4BB1-A6CE-DE98D5321364}" type="presOf" srcId="{92D68380-5F3D-48A8-A475-C584E4293864}" destId="{C9A4737C-D775-4FDF-A5F3-F263890F0B8E}" srcOrd="1" destOrd="0" presId="urn:microsoft.com/office/officeart/2005/8/layout/radial5"/>
    <dgm:cxn modelId="{6F99D41F-E8C9-4979-8965-438192F05B0A}" type="presOf" srcId="{5F648858-5CCE-4DA0-8EEC-DDE9188CFA91}" destId="{87571625-B137-4B51-B5D8-D768079685CA}" srcOrd="0" destOrd="0" presId="urn:microsoft.com/office/officeart/2005/8/layout/radial5"/>
    <dgm:cxn modelId="{290F6443-E58D-4D6E-8BCE-EE26AEDE5BC3}" type="presOf" srcId="{F7567B4F-131B-4717-AF2A-EC99B2EF507D}" destId="{F2F08C46-6055-4CA1-8491-6A1146BFF820}" srcOrd="0" destOrd="0" presId="urn:microsoft.com/office/officeart/2005/8/layout/radial5"/>
    <dgm:cxn modelId="{7CAB2FD8-F846-4E02-BA7F-29041771179A}" type="presOf" srcId="{1AD72BBD-0D82-4B45-B545-07FE40B45012}" destId="{425AB0EE-C074-4808-8A88-E83531582FE8}" srcOrd="1" destOrd="0" presId="urn:microsoft.com/office/officeart/2005/8/layout/radial5"/>
    <dgm:cxn modelId="{568B73DE-6794-404A-8EF4-D4CA1D67D462}" type="presOf" srcId="{AEE480F2-39E5-4697-84AD-061D5C589316}" destId="{9292214F-6B0D-490E-8EE6-4E1178A89230}" srcOrd="1" destOrd="0" presId="urn:microsoft.com/office/officeart/2005/8/layout/radial5"/>
    <dgm:cxn modelId="{A5094343-BF76-43C2-AB68-FA6F8F05C1A2}" type="presOf" srcId="{50C192E4-4638-44F6-A23E-2C20E57DAE38}" destId="{34CD9C1B-9072-4CEA-BBF3-A72766F66FEF}" srcOrd="0" destOrd="0" presId="urn:microsoft.com/office/officeart/2005/8/layout/radial5"/>
    <dgm:cxn modelId="{27819CAD-371D-413F-AA6A-90E0D7D15AEC}" srcId="{D3A8872F-0E5F-4CAA-A03B-09184A9CC8CD}" destId="{16FFBF2A-D010-4697-BABC-3BCBA18C4568}" srcOrd="12" destOrd="0" parTransId="{92D68380-5F3D-48A8-A475-C584E4293864}" sibTransId="{CBF358FC-5AB8-415A-8CA9-0BDB937822D8}"/>
    <dgm:cxn modelId="{DB4D5380-75BE-4ADD-9861-9D323A7FFF12}" srcId="{D3A8872F-0E5F-4CAA-A03B-09184A9CC8CD}" destId="{CED05FBA-656B-4BC0-9B18-8B4E8449C405}" srcOrd="23" destOrd="0" parTransId="{5F648858-5CCE-4DA0-8EEC-DDE9188CFA91}" sibTransId="{3ACEB73C-4BB0-4B7E-B50B-F02B91949027}"/>
    <dgm:cxn modelId="{EDF47A30-A24C-4EF7-8648-AE073077BAC1}" type="presOf" srcId="{8BF9F9A3-B30A-454F-A4D2-BC9CA920A1D3}" destId="{8FF65BF6-C45F-47FD-9E2B-7AC6D59FF16D}" srcOrd="0" destOrd="0" presId="urn:microsoft.com/office/officeart/2005/8/layout/radial5"/>
    <dgm:cxn modelId="{514FB08C-59CB-48AB-A4B2-FAFCD02F39B5}" srcId="{D3A8872F-0E5F-4CAA-A03B-09184A9CC8CD}" destId="{909447FF-526C-4370-BE62-0A799F769253}" srcOrd="9" destOrd="0" parTransId="{1C31FAF6-B033-4ED2-A9A0-450C69A381CF}" sibTransId="{981D0A1F-E5C5-401B-BD65-AE743EDAB5DC}"/>
    <dgm:cxn modelId="{7E778AD4-EE26-48B3-BB52-9514776B9FC9}" srcId="{5819A7FD-E652-4A42-A495-58EE8A0167E7}" destId="{D3A8872F-0E5F-4CAA-A03B-09184A9CC8CD}" srcOrd="0" destOrd="0" parTransId="{9DBAB7FF-26B1-453D-B95A-E2A9CCCEC4D1}" sibTransId="{CD5483A8-1372-4185-B9A7-BA88988C4526}"/>
    <dgm:cxn modelId="{CA4DEADD-0549-48D2-9201-876B5550D607}" type="presOf" srcId="{1AED9A4F-315C-4538-B2EA-43CCAC01035B}" destId="{5E5FF1F2-C08C-4B17-86EB-4CFAA9EFFACB}" srcOrd="0" destOrd="0" presId="urn:microsoft.com/office/officeart/2005/8/layout/radial5"/>
    <dgm:cxn modelId="{63A97243-B5CA-4115-92CC-2FCF336DA87A}" type="presOf" srcId="{461F86AE-2916-4EFE-A52D-358FC627F0A4}" destId="{B1CBB6EC-FE68-47BD-BA4A-683FF8491F4C}" srcOrd="1" destOrd="0" presId="urn:microsoft.com/office/officeart/2005/8/layout/radial5"/>
    <dgm:cxn modelId="{37BB3099-F76F-4C94-AB9A-6ED2EB04DAAA}" type="presOf" srcId="{5819A7FD-E652-4A42-A495-58EE8A0167E7}" destId="{02656D63-86D0-45BF-984C-69CD61901AD8}" srcOrd="0" destOrd="0" presId="urn:microsoft.com/office/officeart/2005/8/layout/radial5"/>
    <dgm:cxn modelId="{9BFA8154-D9A5-419A-81A8-C4C45E9903AD}" type="presOf" srcId="{3A205F21-CC23-46B5-B938-BBF8CA240094}" destId="{4586A374-6EB6-4EE6-8643-A2B76082D649}" srcOrd="1" destOrd="0" presId="urn:microsoft.com/office/officeart/2005/8/layout/radial5"/>
    <dgm:cxn modelId="{7DB980DF-9111-42BE-B404-68AD9F45C934}" type="presOf" srcId="{568B2392-9333-4B49-97F7-869813C7A4E0}" destId="{8CF0EBE3-E1BC-4FFC-AD91-E0FDB762E352}" srcOrd="0" destOrd="0" presId="urn:microsoft.com/office/officeart/2005/8/layout/radial5"/>
    <dgm:cxn modelId="{0BCAE00F-7D92-42AB-9BD7-170A8A2DFEF1}" type="presOf" srcId="{B457A15B-6F40-4416-B60E-2B61A385E4E0}" destId="{4EA067D4-FFF3-4FAC-871F-0D37F8274703}" srcOrd="1" destOrd="0" presId="urn:microsoft.com/office/officeart/2005/8/layout/radial5"/>
    <dgm:cxn modelId="{6B5EB913-C260-4730-9A70-D8EE67ACFDDB}" type="presOf" srcId="{009C7A9E-AD5E-436F-AEA5-06C19B4BFEC1}" destId="{065B9EFE-831C-472E-81A3-992662D90D45}" srcOrd="0" destOrd="0" presId="urn:microsoft.com/office/officeart/2005/8/layout/radial5"/>
    <dgm:cxn modelId="{4AFFF176-0377-4AAD-BF9B-F4E69BAE7C69}" type="presParOf" srcId="{02656D63-86D0-45BF-984C-69CD61901AD8}" destId="{B6EBB100-B0E7-44DB-8679-49DB901B93F4}" srcOrd="0" destOrd="0" presId="urn:microsoft.com/office/officeart/2005/8/layout/radial5"/>
    <dgm:cxn modelId="{F67ABFE3-952B-48F5-955A-B3084D26AE99}" type="presParOf" srcId="{02656D63-86D0-45BF-984C-69CD61901AD8}" destId="{C822A886-DC94-43EC-B785-59755F6B540B}" srcOrd="1" destOrd="0" presId="urn:microsoft.com/office/officeart/2005/8/layout/radial5"/>
    <dgm:cxn modelId="{2458B0B4-855C-4FAF-8BB2-E3AE2C402C34}" type="presParOf" srcId="{C822A886-DC94-43EC-B785-59755F6B540B}" destId="{3D1020FC-52C3-434B-BCEE-CFA2C7F74A31}" srcOrd="0" destOrd="0" presId="urn:microsoft.com/office/officeart/2005/8/layout/radial5"/>
    <dgm:cxn modelId="{99EF2CF9-946B-4B2D-A0CC-ED092B079ACF}" type="presParOf" srcId="{02656D63-86D0-45BF-984C-69CD61901AD8}" destId="{34CD9C1B-9072-4CEA-BBF3-A72766F66FEF}" srcOrd="2" destOrd="0" presId="urn:microsoft.com/office/officeart/2005/8/layout/radial5"/>
    <dgm:cxn modelId="{C8125F43-0077-4D13-9BD6-87829E54840B}" type="presParOf" srcId="{02656D63-86D0-45BF-984C-69CD61901AD8}" destId="{BD4F1546-EFB7-4D91-9B41-B937C156A2AC}" srcOrd="3" destOrd="0" presId="urn:microsoft.com/office/officeart/2005/8/layout/radial5"/>
    <dgm:cxn modelId="{ECEB3A7D-5CAB-4558-9C13-20946DF42616}" type="presParOf" srcId="{BD4F1546-EFB7-4D91-9B41-B937C156A2AC}" destId="{1C5C1A5F-0768-4AC0-9BF4-CFE7D7387373}" srcOrd="0" destOrd="0" presId="urn:microsoft.com/office/officeart/2005/8/layout/radial5"/>
    <dgm:cxn modelId="{EB25E522-A812-422C-91BD-A00CE280B957}" type="presParOf" srcId="{02656D63-86D0-45BF-984C-69CD61901AD8}" destId="{6C055B0C-887B-41E1-A2D0-A2A97F5E9851}" srcOrd="4" destOrd="0" presId="urn:microsoft.com/office/officeart/2005/8/layout/radial5"/>
    <dgm:cxn modelId="{FA767116-5FAD-400C-9118-76CC0F8B1710}" type="presParOf" srcId="{02656D63-86D0-45BF-984C-69CD61901AD8}" destId="{42DE84E7-D8E5-4FD3-897E-0EAB6079F5A8}" srcOrd="5" destOrd="0" presId="urn:microsoft.com/office/officeart/2005/8/layout/radial5"/>
    <dgm:cxn modelId="{179410B7-D3F9-481C-8540-99A666D371ED}" type="presParOf" srcId="{42DE84E7-D8E5-4FD3-897E-0EAB6079F5A8}" destId="{C44264C2-C3BF-4494-AC17-3481796CD17D}" srcOrd="0" destOrd="0" presId="urn:microsoft.com/office/officeart/2005/8/layout/radial5"/>
    <dgm:cxn modelId="{C78DE8C6-70CE-4C12-8D05-FDF3F0146F2C}" type="presParOf" srcId="{02656D63-86D0-45BF-984C-69CD61901AD8}" destId="{DCA1989B-D003-4DE7-A066-B9656FA669D1}" srcOrd="6" destOrd="0" presId="urn:microsoft.com/office/officeart/2005/8/layout/radial5"/>
    <dgm:cxn modelId="{09BE93E5-91A7-4C27-9C12-7FA06176411F}" type="presParOf" srcId="{02656D63-86D0-45BF-984C-69CD61901AD8}" destId="{57276049-BB99-4443-8DA1-7B8B9C57D3D6}" srcOrd="7" destOrd="0" presId="urn:microsoft.com/office/officeart/2005/8/layout/radial5"/>
    <dgm:cxn modelId="{ED4B81D2-FEC4-494A-B87C-426BC04392E7}" type="presParOf" srcId="{57276049-BB99-4443-8DA1-7B8B9C57D3D6}" destId="{B52F379F-31F8-43AF-9C18-C0A5F10A1399}" srcOrd="0" destOrd="0" presId="urn:microsoft.com/office/officeart/2005/8/layout/radial5"/>
    <dgm:cxn modelId="{A945BE7C-0BD6-4C07-8C34-4E9EEAF70D48}" type="presParOf" srcId="{02656D63-86D0-45BF-984C-69CD61901AD8}" destId="{04F00F12-F126-4FA2-910E-5719F8BFEA4E}" srcOrd="8" destOrd="0" presId="urn:microsoft.com/office/officeart/2005/8/layout/radial5"/>
    <dgm:cxn modelId="{70B9A01D-7124-4645-A98C-D6F5A6EEF829}" type="presParOf" srcId="{02656D63-86D0-45BF-984C-69CD61901AD8}" destId="{B855F7A4-C6D9-4EBA-A19F-94A2A821DDD9}" srcOrd="9" destOrd="0" presId="urn:microsoft.com/office/officeart/2005/8/layout/radial5"/>
    <dgm:cxn modelId="{5C57A85A-5098-47D7-B975-8FA39C3705D5}" type="presParOf" srcId="{B855F7A4-C6D9-4EBA-A19F-94A2A821DDD9}" destId="{4620BBF0-F43F-45D7-8A52-65F03A32F46D}" srcOrd="0" destOrd="0" presId="urn:microsoft.com/office/officeart/2005/8/layout/radial5"/>
    <dgm:cxn modelId="{05A5C623-09CF-4390-9879-AEDC25856FAE}" type="presParOf" srcId="{02656D63-86D0-45BF-984C-69CD61901AD8}" destId="{5E5FF1F2-C08C-4B17-86EB-4CFAA9EFFACB}" srcOrd="10" destOrd="0" presId="urn:microsoft.com/office/officeart/2005/8/layout/radial5"/>
    <dgm:cxn modelId="{78B905C1-F8FE-4437-AC40-E59EBD41B20B}" type="presParOf" srcId="{02656D63-86D0-45BF-984C-69CD61901AD8}" destId="{5C1FF1AC-701A-4818-BCBB-D5AFBB7408AD}" srcOrd="11" destOrd="0" presId="urn:microsoft.com/office/officeart/2005/8/layout/radial5"/>
    <dgm:cxn modelId="{73A756CF-2264-49FA-BA38-B584F65FC4AF}" type="presParOf" srcId="{5C1FF1AC-701A-4818-BCBB-D5AFBB7408AD}" destId="{9292214F-6B0D-490E-8EE6-4E1178A89230}" srcOrd="0" destOrd="0" presId="urn:microsoft.com/office/officeart/2005/8/layout/radial5"/>
    <dgm:cxn modelId="{608BEBF1-89A5-4C66-8051-0998FC0DA4C6}" type="presParOf" srcId="{02656D63-86D0-45BF-984C-69CD61901AD8}" destId="{1D04ADDE-F6AC-483C-98F2-7145BD854FBD}" srcOrd="12" destOrd="0" presId="urn:microsoft.com/office/officeart/2005/8/layout/radial5"/>
    <dgm:cxn modelId="{378F1798-858C-41FE-9BE5-7EEACF4BE470}" type="presParOf" srcId="{02656D63-86D0-45BF-984C-69CD61901AD8}" destId="{CBD93825-EC89-4EEB-8D13-50281454C4E4}" srcOrd="13" destOrd="0" presId="urn:microsoft.com/office/officeart/2005/8/layout/radial5"/>
    <dgm:cxn modelId="{B81045DF-22DB-487F-A525-584F987E07EC}" type="presParOf" srcId="{CBD93825-EC89-4EEB-8D13-50281454C4E4}" destId="{5F69DE45-A294-4193-AA55-A3AD84E1F129}" srcOrd="0" destOrd="0" presId="urn:microsoft.com/office/officeart/2005/8/layout/radial5"/>
    <dgm:cxn modelId="{45C1BC3B-0782-490B-89E2-4D6508CC643D}" type="presParOf" srcId="{02656D63-86D0-45BF-984C-69CD61901AD8}" destId="{47981C88-4619-47A5-9493-8E5DF2DD327B}" srcOrd="14" destOrd="0" presId="urn:microsoft.com/office/officeart/2005/8/layout/radial5"/>
    <dgm:cxn modelId="{BCA339DD-BBC2-4DC5-80FC-25E5839FC84D}" type="presParOf" srcId="{02656D63-86D0-45BF-984C-69CD61901AD8}" destId="{F3DCB374-0D8B-4D20-AFFF-C81D406DA953}" srcOrd="15" destOrd="0" presId="urn:microsoft.com/office/officeart/2005/8/layout/radial5"/>
    <dgm:cxn modelId="{571245BB-D68A-442B-8359-6A21A7F97A8F}" type="presParOf" srcId="{F3DCB374-0D8B-4D20-AFFF-C81D406DA953}" destId="{4EA067D4-FFF3-4FAC-871F-0D37F8274703}" srcOrd="0" destOrd="0" presId="urn:microsoft.com/office/officeart/2005/8/layout/radial5"/>
    <dgm:cxn modelId="{D2243B8D-E04C-43EA-B1E6-CF6B0E898A0A}" type="presParOf" srcId="{02656D63-86D0-45BF-984C-69CD61901AD8}" destId="{18E64C7D-EAEA-4CC2-9312-E110AEBFDFBE}" srcOrd="16" destOrd="0" presId="urn:microsoft.com/office/officeart/2005/8/layout/radial5"/>
    <dgm:cxn modelId="{1A20312C-4C9E-45B9-953C-EB42DC3C5155}" type="presParOf" srcId="{02656D63-86D0-45BF-984C-69CD61901AD8}" destId="{B472F826-45A6-4663-A538-79DC2AEEFA00}" srcOrd="17" destOrd="0" presId="urn:microsoft.com/office/officeart/2005/8/layout/radial5"/>
    <dgm:cxn modelId="{68B2FE50-4948-414F-A101-646FA1D4BC58}" type="presParOf" srcId="{B472F826-45A6-4663-A538-79DC2AEEFA00}" destId="{390BEA8A-9CFC-460E-A14F-7FE61E2BB84F}" srcOrd="0" destOrd="0" presId="urn:microsoft.com/office/officeart/2005/8/layout/radial5"/>
    <dgm:cxn modelId="{86602C32-B040-4C75-AFEF-34B98E043D95}" type="presParOf" srcId="{02656D63-86D0-45BF-984C-69CD61901AD8}" destId="{F2F08C46-6055-4CA1-8491-6A1146BFF820}" srcOrd="18" destOrd="0" presId="urn:microsoft.com/office/officeart/2005/8/layout/radial5"/>
    <dgm:cxn modelId="{E6CAEE21-0EA8-432D-A75C-E76C7AD2BE7B}" type="presParOf" srcId="{02656D63-86D0-45BF-984C-69CD61901AD8}" destId="{5F36BB3A-5DA6-4E82-B0F1-87A0F2C0D176}" srcOrd="19" destOrd="0" presId="urn:microsoft.com/office/officeart/2005/8/layout/radial5"/>
    <dgm:cxn modelId="{BE6BA0B5-665B-4D14-96EA-67F0A0AF276A}" type="presParOf" srcId="{5F36BB3A-5DA6-4E82-B0F1-87A0F2C0D176}" destId="{A7839EED-709A-4670-950D-879F0F4353A5}" srcOrd="0" destOrd="0" presId="urn:microsoft.com/office/officeart/2005/8/layout/radial5"/>
    <dgm:cxn modelId="{92F1CA03-2741-4950-8446-6C5FAC964FE6}" type="presParOf" srcId="{02656D63-86D0-45BF-984C-69CD61901AD8}" destId="{08DB3E68-8B9D-4809-A6CA-93F505EB0736}" srcOrd="20" destOrd="0" presId="urn:microsoft.com/office/officeart/2005/8/layout/radial5"/>
    <dgm:cxn modelId="{3BE48D25-5546-4227-9D36-79E04E9FD923}" type="presParOf" srcId="{02656D63-86D0-45BF-984C-69CD61901AD8}" destId="{2966FC0E-ADA0-4F13-BF19-59FF72DB1657}" srcOrd="21" destOrd="0" presId="urn:microsoft.com/office/officeart/2005/8/layout/radial5"/>
    <dgm:cxn modelId="{0ACAE4F8-B9E1-4C9B-BF8E-400B821FA22D}" type="presParOf" srcId="{2966FC0E-ADA0-4F13-BF19-59FF72DB1657}" destId="{161B5015-3C11-4994-93A7-2F8701FDDEDC}" srcOrd="0" destOrd="0" presId="urn:microsoft.com/office/officeart/2005/8/layout/radial5"/>
    <dgm:cxn modelId="{9D09C1F9-7DDB-4195-A272-B4C7B3CD7138}" type="presParOf" srcId="{02656D63-86D0-45BF-984C-69CD61901AD8}" destId="{342AE1B4-7938-4D6F-A96A-8EFCD953B7C3}" srcOrd="22" destOrd="0" presId="urn:microsoft.com/office/officeart/2005/8/layout/radial5"/>
    <dgm:cxn modelId="{40F91ABC-87E1-4840-8CAD-527FA20556DF}" type="presParOf" srcId="{02656D63-86D0-45BF-984C-69CD61901AD8}" destId="{0ED0655A-1A2D-4C26-B270-3F9608830816}" srcOrd="23" destOrd="0" presId="urn:microsoft.com/office/officeart/2005/8/layout/radial5"/>
    <dgm:cxn modelId="{BBD57151-28CE-4247-A08E-E3FF40F6323F}" type="presParOf" srcId="{0ED0655A-1A2D-4C26-B270-3F9608830816}" destId="{DAA95522-09F8-47F4-9844-ECD9EF7A610F}" srcOrd="0" destOrd="0" presId="urn:microsoft.com/office/officeart/2005/8/layout/radial5"/>
    <dgm:cxn modelId="{EA033B70-A286-49EB-8AFD-A031BF61B521}" type="presParOf" srcId="{02656D63-86D0-45BF-984C-69CD61901AD8}" destId="{8CF0EBE3-E1BC-4FFC-AD91-E0FDB762E352}" srcOrd="24" destOrd="0" presId="urn:microsoft.com/office/officeart/2005/8/layout/radial5"/>
    <dgm:cxn modelId="{9397CCA0-0CC5-4C08-87AE-CE284A371144}" type="presParOf" srcId="{02656D63-86D0-45BF-984C-69CD61901AD8}" destId="{97B6041A-0A17-4A39-BAD6-ACF3D5DF2297}" srcOrd="25" destOrd="0" presId="urn:microsoft.com/office/officeart/2005/8/layout/radial5"/>
    <dgm:cxn modelId="{C1E9F3A8-6CDD-4937-A734-2B79C61CB760}" type="presParOf" srcId="{97B6041A-0A17-4A39-BAD6-ACF3D5DF2297}" destId="{C9A4737C-D775-4FDF-A5F3-F263890F0B8E}" srcOrd="0" destOrd="0" presId="urn:microsoft.com/office/officeart/2005/8/layout/radial5"/>
    <dgm:cxn modelId="{081C4B84-CA83-437F-9AA0-5B4E886EBBB9}" type="presParOf" srcId="{02656D63-86D0-45BF-984C-69CD61901AD8}" destId="{A2C74110-1127-4661-BEF4-A9D754DBFD27}" srcOrd="26" destOrd="0" presId="urn:microsoft.com/office/officeart/2005/8/layout/radial5"/>
    <dgm:cxn modelId="{FB11CDA7-9BBB-4A78-B196-3186989D7B81}" type="presParOf" srcId="{02656D63-86D0-45BF-984C-69CD61901AD8}" destId="{103D4580-8D2E-47BE-815A-EB22DCA2BDC3}" srcOrd="27" destOrd="0" presId="urn:microsoft.com/office/officeart/2005/8/layout/radial5"/>
    <dgm:cxn modelId="{AE72E051-B182-4B0B-8274-1ED29078E20D}" type="presParOf" srcId="{103D4580-8D2E-47BE-815A-EB22DCA2BDC3}" destId="{8DC812F7-37F0-49EC-9156-A283BF109056}" srcOrd="0" destOrd="0" presId="urn:microsoft.com/office/officeart/2005/8/layout/radial5"/>
    <dgm:cxn modelId="{B14EABCE-2F12-4241-AB12-2450CD3F9A48}" type="presParOf" srcId="{02656D63-86D0-45BF-984C-69CD61901AD8}" destId="{8FF65BF6-C45F-47FD-9E2B-7AC6D59FF16D}" srcOrd="28" destOrd="0" presId="urn:microsoft.com/office/officeart/2005/8/layout/radial5"/>
    <dgm:cxn modelId="{C006DF4C-8607-466A-A534-FBEB36562319}" type="presParOf" srcId="{02656D63-86D0-45BF-984C-69CD61901AD8}" destId="{1743D834-9DBC-4F94-9279-C55DA0BB709C}" srcOrd="29" destOrd="0" presId="urn:microsoft.com/office/officeart/2005/8/layout/radial5"/>
    <dgm:cxn modelId="{055A4579-75E0-4259-B25C-230F1A68AAFD}" type="presParOf" srcId="{1743D834-9DBC-4F94-9279-C55DA0BB709C}" destId="{6351E151-6231-4EB2-8AC9-90679464C160}" srcOrd="0" destOrd="0" presId="urn:microsoft.com/office/officeart/2005/8/layout/radial5"/>
    <dgm:cxn modelId="{4235C5D8-0F48-4F50-952F-B966613ED680}" type="presParOf" srcId="{02656D63-86D0-45BF-984C-69CD61901AD8}" destId="{F5E84145-CD09-4496-8BE6-CF38D129E3B0}" srcOrd="30" destOrd="0" presId="urn:microsoft.com/office/officeart/2005/8/layout/radial5"/>
    <dgm:cxn modelId="{64121AC4-3001-4833-9305-989166C323F8}" type="presParOf" srcId="{02656D63-86D0-45BF-984C-69CD61901AD8}" destId="{425E30C1-8DFC-4E17-9A97-A7D0B15723EA}" srcOrd="31" destOrd="0" presId="urn:microsoft.com/office/officeart/2005/8/layout/radial5"/>
    <dgm:cxn modelId="{D56BEAF0-6587-4C98-BB0A-05CD2647E8F4}" type="presParOf" srcId="{425E30C1-8DFC-4E17-9A97-A7D0B15723EA}" destId="{425AB0EE-C074-4808-8A88-E83531582FE8}" srcOrd="0" destOrd="0" presId="urn:microsoft.com/office/officeart/2005/8/layout/radial5"/>
    <dgm:cxn modelId="{E21FA12F-0ED1-49D2-9D9B-A36F76FF27B2}" type="presParOf" srcId="{02656D63-86D0-45BF-984C-69CD61901AD8}" destId="{B0184A3E-D637-4936-A7A4-D1C49C9891BB}" srcOrd="32" destOrd="0" presId="urn:microsoft.com/office/officeart/2005/8/layout/radial5"/>
    <dgm:cxn modelId="{63CDECCB-6154-47D4-929A-2EDB28F799A4}" type="presParOf" srcId="{02656D63-86D0-45BF-984C-69CD61901AD8}" destId="{56B448EF-EC2A-476C-BB5B-DB66E49675D2}" srcOrd="33" destOrd="0" presId="urn:microsoft.com/office/officeart/2005/8/layout/radial5"/>
    <dgm:cxn modelId="{12E1A737-848D-4CA5-8031-F5476625E9EE}" type="presParOf" srcId="{56B448EF-EC2A-476C-BB5B-DB66E49675D2}" destId="{975425FB-88C9-4DE5-8510-56CE97065F35}" srcOrd="0" destOrd="0" presId="urn:microsoft.com/office/officeart/2005/8/layout/radial5"/>
    <dgm:cxn modelId="{13C7D04D-047B-49DF-AED8-A5FEB94CEE4B}" type="presParOf" srcId="{02656D63-86D0-45BF-984C-69CD61901AD8}" destId="{53C1FBA3-56BE-4750-BA4B-A3FE392378A3}" srcOrd="34" destOrd="0" presId="urn:microsoft.com/office/officeart/2005/8/layout/radial5"/>
    <dgm:cxn modelId="{FAA3F6EE-D405-4F52-AD0B-94E404702045}" type="presParOf" srcId="{02656D63-86D0-45BF-984C-69CD61901AD8}" destId="{0E69F2A2-08FC-4CBF-BFE1-3874BF8A70A4}" srcOrd="35" destOrd="0" presId="urn:microsoft.com/office/officeart/2005/8/layout/radial5"/>
    <dgm:cxn modelId="{38F12C68-85D2-4903-BB28-2DB3019296D6}" type="presParOf" srcId="{0E69F2A2-08FC-4CBF-BFE1-3874BF8A70A4}" destId="{BA9F783F-D2F9-4A7C-924B-626081635FE7}" srcOrd="0" destOrd="0" presId="urn:microsoft.com/office/officeart/2005/8/layout/radial5"/>
    <dgm:cxn modelId="{8F98720D-3C09-44E0-9998-8EEEFD38A172}" type="presParOf" srcId="{02656D63-86D0-45BF-984C-69CD61901AD8}" destId="{39B309F9-1DE0-4DE1-ABBE-EBF0FA9D7EE4}" srcOrd="36" destOrd="0" presId="urn:microsoft.com/office/officeart/2005/8/layout/radial5"/>
    <dgm:cxn modelId="{B5552385-4654-4EC8-A8AB-83E2BC1CB5B6}" type="presParOf" srcId="{02656D63-86D0-45BF-984C-69CD61901AD8}" destId="{92547DFE-F7F4-4E40-B5DA-698415950646}" srcOrd="37" destOrd="0" presId="urn:microsoft.com/office/officeart/2005/8/layout/radial5"/>
    <dgm:cxn modelId="{2C9A627D-8BF6-4CA2-B020-44B2AEAA0069}" type="presParOf" srcId="{92547DFE-F7F4-4E40-B5DA-698415950646}" destId="{FB4DBD7F-6AF9-407B-99D8-6E167784E40C}" srcOrd="0" destOrd="0" presId="urn:microsoft.com/office/officeart/2005/8/layout/radial5"/>
    <dgm:cxn modelId="{C7666247-19DE-44EF-9B95-7F84F18F1580}" type="presParOf" srcId="{02656D63-86D0-45BF-984C-69CD61901AD8}" destId="{065B9EFE-831C-472E-81A3-992662D90D45}" srcOrd="38" destOrd="0" presId="urn:microsoft.com/office/officeart/2005/8/layout/radial5"/>
    <dgm:cxn modelId="{E4D1A7EB-FC9D-4CDB-B3FA-F1B2C194D3ED}" type="presParOf" srcId="{02656D63-86D0-45BF-984C-69CD61901AD8}" destId="{3A89137A-C65F-451C-BFA1-EC56DE63EA39}" srcOrd="39" destOrd="0" presId="urn:microsoft.com/office/officeart/2005/8/layout/radial5"/>
    <dgm:cxn modelId="{E1F43A17-7983-4320-BF5F-340E61517587}" type="presParOf" srcId="{3A89137A-C65F-451C-BFA1-EC56DE63EA39}" destId="{A42DE92C-954A-4EC2-9A70-FFDFD588080E}" srcOrd="0" destOrd="0" presId="urn:microsoft.com/office/officeart/2005/8/layout/radial5"/>
    <dgm:cxn modelId="{0EA1D846-89CF-4423-9491-0EA31126F688}" type="presParOf" srcId="{02656D63-86D0-45BF-984C-69CD61901AD8}" destId="{29E66AC3-DADB-45E0-9DC5-8048851FEDBE}" srcOrd="40" destOrd="0" presId="urn:microsoft.com/office/officeart/2005/8/layout/radial5"/>
    <dgm:cxn modelId="{40AB8558-5E27-4383-9487-8C02F2428C8D}" type="presParOf" srcId="{02656D63-86D0-45BF-984C-69CD61901AD8}" destId="{CB8094D0-C97F-4EB6-8638-3367EA35372F}" srcOrd="41" destOrd="0" presId="urn:microsoft.com/office/officeart/2005/8/layout/radial5"/>
    <dgm:cxn modelId="{12E2534B-FB76-4013-910A-D1406EF92ADE}" type="presParOf" srcId="{CB8094D0-C97F-4EB6-8638-3367EA35372F}" destId="{4586A374-6EB6-4EE6-8643-A2B76082D649}" srcOrd="0" destOrd="0" presId="urn:microsoft.com/office/officeart/2005/8/layout/radial5"/>
    <dgm:cxn modelId="{D1E5C3F3-23A0-4110-8E8C-7D751BB7E380}" type="presParOf" srcId="{02656D63-86D0-45BF-984C-69CD61901AD8}" destId="{135BB3E3-7FF3-4A8B-BC83-EAA583BEC437}" srcOrd="42" destOrd="0" presId="urn:microsoft.com/office/officeart/2005/8/layout/radial5"/>
    <dgm:cxn modelId="{E7697D0C-8A21-47C6-8438-7F0E7BD33C34}" type="presParOf" srcId="{02656D63-86D0-45BF-984C-69CD61901AD8}" destId="{8BFE0132-EC1C-4ACA-9563-8D8C2FD2C31C}" srcOrd="43" destOrd="0" presId="urn:microsoft.com/office/officeart/2005/8/layout/radial5"/>
    <dgm:cxn modelId="{872DB8DD-F6DC-44A1-8592-5AE19B902CAC}" type="presParOf" srcId="{8BFE0132-EC1C-4ACA-9563-8D8C2FD2C31C}" destId="{1E04527A-2332-4414-8B74-942357C574B8}" srcOrd="0" destOrd="0" presId="urn:microsoft.com/office/officeart/2005/8/layout/radial5"/>
    <dgm:cxn modelId="{6FE06177-8352-4B41-8B94-24D5954CA631}" type="presParOf" srcId="{02656D63-86D0-45BF-984C-69CD61901AD8}" destId="{157DF4D9-C2F2-43B1-B45F-6EA69C8D1EF8}" srcOrd="44" destOrd="0" presId="urn:microsoft.com/office/officeart/2005/8/layout/radial5"/>
    <dgm:cxn modelId="{EAD4B5A6-2749-43B3-B601-31328AAADF63}" type="presParOf" srcId="{02656D63-86D0-45BF-984C-69CD61901AD8}" destId="{2F63D0E3-8FCF-476E-8C19-34B8525541BD}" srcOrd="45" destOrd="0" presId="urn:microsoft.com/office/officeart/2005/8/layout/radial5"/>
    <dgm:cxn modelId="{162D01EC-BE2F-47A6-8FF3-AC3707E27263}" type="presParOf" srcId="{2F63D0E3-8FCF-476E-8C19-34B8525541BD}" destId="{2C0CDBE2-1C01-4CB3-BB02-16EFFDD1BE21}" srcOrd="0" destOrd="0" presId="urn:microsoft.com/office/officeart/2005/8/layout/radial5"/>
    <dgm:cxn modelId="{4BEBFB0C-B989-40E1-9DBC-6AA1A0FFDF1C}" type="presParOf" srcId="{02656D63-86D0-45BF-984C-69CD61901AD8}" destId="{A265F0DF-3A67-45DE-9C6F-141C668DD893}" srcOrd="46" destOrd="0" presId="urn:microsoft.com/office/officeart/2005/8/layout/radial5"/>
    <dgm:cxn modelId="{0616C4D1-44E0-4CCA-A315-6C6AAEC76785}" type="presParOf" srcId="{02656D63-86D0-45BF-984C-69CD61901AD8}" destId="{87571625-B137-4B51-B5D8-D768079685CA}" srcOrd="47" destOrd="0" presId="urn:microsoft.com/office/officeart/2005/8/layout/radial5"/>
    <dgm:cxn modelId="{0D45C5D7-C0AE-4D4C-B108-E51982883D1D}" type="presParOf" srcId="{87571625-B137-4B51-B5D8-D768079685CA}" destId="{8800A1ED-F539-4B66-8711-A307ABDBF662}" srcOrd="0" destOrd="0" presId="urn:microsoft.com/office/officeart/2005/8/layout/radial5"/>
    <dgm:cxn modelId="{AB652A05-6411-4268-9244-86ACCA5882F6}" type="presParOf" srcId="{02656D63-86D0-45BF-984C-69CD61901AD8}" destId="{A4299721-7BE3-4DFE-AFA4-3DF7582F55CA}" srcOrd="48" destOrd="0" presId="urn:microsoft.com/office/officeart/2005/8/layout/radial5"/>
    <dgm:cxn modelId="{571FE6A4-9208-47E0-B5B9-D83E98B6B3F2}" type="presParOf" srcId="{02656D63-86D0-45BF-984C-69CD61901AD8}" destId="{D122008E-38EB-4D60-9C4C-E8ED2F7D38A4}" srcOrd="49" destOrd="0" presId="urn:microsoft.com/office/officeart/2005/8/layout/radial5"/>
    <dgm:cxn modelId="{70EF8064-2D6B-433B-BC7E-9F6262C9D3E5}" type="presParOf" srcId="{D122008E-38EB-4D60-9C4C-E8ED2F7D38A4}" destId="{B1CBB6EC-FE68-47BD-BA4A-683FF8491F4C}" srcOrd="0" destOrd="0" presId="urn:microsoft.com/office/officeart/2005/8/layout/radial5"/>
    <dgm:cxn modelId="{5C5AF8BA-0E03-4BEE-9B16-35466FA82900}" type="presParOf" srcId="{02656D63-86D0-45BF-984C-69CD61901AD8}" destId="{7F01C861-EF70-414D-8D2A-32C3A575C191}" srcOrd="5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11FDF22-126A-4E29-A9EF-175669060404}" type="doc">
      <dgm:prSet loTypeId="urn:microsoft.com/office/officeart/2005/8/layout/matrix3" loCatId="matrix" qsTypeId="urn:microsoft.com/office/officeart/2005/8/quickstyle/simple2" qsCatId="simple" csTypeId="urn:microsoft.com/office/officeart/2005/8/colors/colorful1#2" csCatId="colorful" phldr="1"/>
      <dgm:spPr/>
      <dgm:t>
        <a:bodyPr/>
        <a:lstStyle/>
        <a:p>
          <a:endParaRPr lang="en-US"/>
        </a:p>
      </dgm:t>
    </dgm:pt>
    <dgm:pt modelId="{3B917B8A-9B29-4711-9A07-A1B2500AFE78}">
      <dgm:prSet phldrT="[Text]">
        <dgm:style>
          <a:lnRef idx="1">
            <a:schemeClr val="accent2"/>
          </a:lnRef>
          <a:fillRef idx="2">
            <a:schemeClr val="accent2"/>
          </a:fillRef>
          <a:effectRef idx="1">
            <a:schemeClr val="accent2"/>
          </a:effectRef>
          <a:fontRef idx="minor">
            <a:schemeClr val="dk1"/>
          </a:fontRef>
        </dgm:style>
      </dgm:prSet>
      <dgm:spPr>
        <a:ln/>
      </dgm:spPr>
      <dgm:t>
        <a:bodyPr/>
        <a:lstStyle/>
        <a:p>
          <a:r>
            <a:rPr lang="fa-IR" b="1" dirty="0" smtClean="0">
              <a:solidFill>
                <a:sysClr val="windowText" lastClr="000000"/>
              </a:solidFill>
            </a:rPr>
            <a:t>موانع فردی</a:t>
          </a:r>
          <a:endParaRPr lang="en-US" b="1" dirty="0">
            <a:solidFill>
              <a:sysClr val="windowText" lastClr="000000"/>
            </a:solidFill>
          </a:endParaRPr>
        </a:p>
      </dgm:t>
    </dgm:pt>
    <dgm:pt modelId="{FEE10161-4600-41AA-85B2-71C7DD65B03B}" type="parTrans" cxnId="{52243B30-4B14-4A1C-B224-273849DFD38A}">
      <dgm:prSet/>
      <dgm:spPr/>
      <dgm:t>
        <a:bodyPr/>
        <a:lstStyle/>
        <a:p>
          <a:endParaRPr lang="en-US" b="1"/>
        </a:p>
      </dgm:t>
    </dgm:pt>
    <dgm:pt modelId="{8E96CD48-5803-4A64-81DF-C56DF02A0E7A}" type="sibTrans" cxnId="{52243B30-4B14-4A1C-B224-273849DFD38A}">
      <dgm:prSet/>
      <dgm:spPr/>
      <dgm:t>
        <a:bodyPr/>
        <a:lstStyle/>
        <a:p>
          <a:endParaRPr lang="en-US" b="1"/>
        </a:p>
      </dgm:t>
    </dgm:pt>
    <dgm:pt modelId="{5DA2A047-83B5-4AF6-B75C-6607F30D309F}">
      <dgm:prSet phldrT="[Text]">
        <dgm:style>
          <a:lnRef idx="1">
            <a:schemeClr val="accent6"/>
          </a:lnRef>
          <a:fillRef idx="2">
            <a:schemeClr val="accent6"/>
          </a:fillRef>
          <a:effectRef idx="1">
            <a:schemeClr val="accent6"/>
          </a:effectRef>
          <a:fontRef idx="minor">
            <a:schemeClr val="dk1"/>
          </a:fontRef>
        </dgm:style>
      </dgm:prSet>
      <dgm:spPr/>
      <dgm:t>
        <a:bodyPr/>
        <a:lstStyle/>
        <a:p>
          <a:r>
            <a:rPr lang="fa-IR" b="1" dirty="0" smtClean="0"/>
            <a:t>موانع فرآیندی</a:t>
          </a:r>
          <a:endParaRPr lang="en-US" b="1" dirty="0"/>
        </a:p>
      </dgm:t>
    </dgm:pt>
    <dgm:pt modelId="{6683B7CC-5261-4DCC-99D7-95C1DD3DB57E}" type="parTrans" cxnId="{A0131FE3-88F0-4F3C-A4B4-0FF35EF867CF}">
      <dgm:prSet/>
      <dgm:spPr/>
      <dgm:t>
        <a:bodyPr/>
        <a:lstStyle/>
        <a:p>
          <a:endParaRPr lang="en-US" b="1"/>
        </a:p>
      </dgm:t>
    </dgm:pt>
    <dgm:pt modelId="{352C3F62-B7C5-4CE6-936E-BAF2EDBE4740}" type="sibTrans" cxnId="{A0131FE3-88F0-4F3C-A4B4-0FF35EF867CF}">
      <dgm:prSet/>
      <dgm:spPr/>
      <dgm:t>
        <a:bodyPr/>
        <a:lstStyle/>
        <a:p>
          <a:endParaRPr lang="en-US" b="1"/>
        </a:p>
      </dgm:t>
    </dgm:pt>
    <dgm:pt modelId="{4B1CFA6B-EF84-4168-A3FA-F3ED8DF21C8A}">
      <dgm:prSet phldrT="[Text]">
        <dgm:style>
          <a:lnRef idx="1">
            <a:schemeClr val="accent3"/>
          </a:lnRef>
          <a:fillRef idx="2">
            <a:schemeClr val="accent3"/>
          </a:fillRef>
          <a:effectRef idx="1">
            <a:schemeClr val="accent3"/>
          </a:effectRef>
          <a:fontRef idx="minor">
            <a:schemeClr val="dk1"/>
          </a:fontRef>
        </dgm:style>
      </dgm:prSet>
      <dgm:spPr/>
      <dgm:t>
        <a:bodyPr/>
        <a:lstStyle/>
        <a:p>
          <a:r>
            <a:rPr lang="fa-IR" b="1" dirty="0" smtClean="0"/>
            <a:t>موانع مفهومی</a:t>
          </a:r>
          <a:endParaRPr lang="en-US" b="1" dirty="0"/>
        </a:p>
      </dgm:t>
    </dgm:pt>
    <dgm:pt modelId="{E4CEBCA0-E2D2-4CAD-A28C-8BB536B9E6F8}" type="parTrans" cxnId="{6C1CF85D-A164-4143-ABE6-6EA4D3B427F0}">
      <dgm:prSet/>
      <dgm:spPr/>
      <dgm:t>
        <a:bodyPr/>
        <a:lstStyle/>
        <a:p>
          <a:endParaRPr lang="en-US" b="1"/>
        </a:p>
      </dgm:t>
    </dgm:pt>
    <dgm:pt modelId="{32B820CF-27D7-44ED-8564-B49F5B4DBE19}" type="sibTrans" cxnId="{6C1CF85D-A164-4143-ABE6-6EA4D3B427F0}">
      <dgm:prSet/>
      <dgm:spPr/>
      <dgm:t>
        <a:bodyPr/>
        <a:lstStyle/>
        <a:p>
          <a:endParaRPr lang="en-US" b="1"/>
        </a:p>
      </dgm:t>
    </dgm:pt>
    <dgm:pt modelId="{009E4EFE-4D0B-4558-A07B-FD35C34C9F88}">
      <dgm:prSet phldrT="[Text]">
        <dgm:style>
          <a:lnRef idx="1">
            <a:schemeClr val="accent4"/>
          </a:lnRef>
          <a:fillRef idx="2">
            <a:schemeClr val="accent4"/>
          </a:fillRef>
          <a:effectRef idx="1">
            <a:schemeClr val="accent4"/>
          </a:effectRef>
          <a:fontRef idx="minor">
            <a:schemeClr val="dk1"/>
          </a:fontRef>
        </dgm:style>
      </dgm:prSet>
      <dgm:spPr/>
      <dgm:t>
        <a:bodyPr/>
        <a:lstStyle/>
        <a:p>
          <a:r>
            <a:rPr lang="fa-IR" b="1" dirty="0" smtClean="0"/>
            <a:t>موانع فیزیکی</a:t>
          </a:r>
          <a:endParaRPr lang="en-US" b="1" dirty="0"/>
        </a:p>
      </dgm:t>
    </dgm:pt>
    <dgm:pt modelId="{5350D620-7996-49A5-B204-705F85A0A3EC}" type="parTrans" cxnId="{41E7C34B-DF3B-48DB-8461-22C12AE24686}">
      <dgm:prSet/>
      <dgm:spPr/>
      <dgm:t>
        <a:bodyPr/>
        <a:lstStyle/>
        <a:p>
          <a:endParaRPr lang="en-US" b="1"/>
        </a:p>
      </dgm:t>
    </dgm:pt>
    <dgm:pt modelId="{393030E0-7F3B-48D4-A6EC-F6BEFAF641CC}" type="sibTrans" cxnId="{41E7C34B-DF3B-48DB-8461-22C12AE24686}">
      <dgm:prSet/>
      <dgm:spPr/>
      <dgm:t>
        <a:bodyPr/>
        <a:lstStyle/>
        <a:p>
          <a:endParaRPr lang="en-US" b="1"/>
        </a:p>
      </dgm:t>
    </dgm:pt>
    <dgm:pt modelId="{69ECA0F3-1244-40CC-9BA5-0EEE4EF6A57D}" type="pres">
      <dgm:prSet presAssocID="{011FDF22-126A-4E29-A9EF-175669060404}" presName="matrix" presStyleCnt="0">
        <dgm:presLayoutVars>
          <dgm:chMax val="1"/>
          <dgm:dir/>
          <dgm:resizeHandles val="exact"/>
        </dgm:presLayoutVars>
      </dgm:prSet>
      <dgm:spPr/>
      <dgm:t>
        <a:bodyPr/>
        <a:lstStyle/>
        <a:p>
          <a:endParaRPr lang="en-US"/>
        </a:p>
      </dgm:t>
    </dgm:pt>
    <dgm:pt modelId="{61DDCF97-9B81-4764-8718-146F74DA0A30}" type="pres">
      <dgm:prSet presAssocID="{011FDF22-126A-4E29-A9EF-175669060404}" presName="diamond" presStyleLbl="bgShp" presStyleIdx="0" presStyleCnt="1">
        <dgm:style>
          <a:lnRef idx="2">
            <a:schemeClr val="dk1"/>
          </a:lnRef>
          <a:fillRef idx="1">
            <a:schemeClr val="lt1"/>
          </a:fillRef>
          <a:effectRef idx="0">
            <a:schemeClr val="dk1"/>
          </a:effectRef>
          <a:fontRef idx="minor">
            <a:schemeClr val="dk1"/>
          </a:fontRef>
        </dgm:style>
      </dgm:prSet>
      <dgm:spPr>
        <a:effectLst>
          <a:glow rad="228600">
            <a:schemeClr val="accent1">
              <a:satMod val="175000"/>
              <a:alpha val="40000"/>
            </a:schemeClr>
          </a:glow>
          <a:innerShdw blurRad="114300">
            <a:prstClr val="black"/>
          </a:innerShdw>
        </a:effectLst>
      </dgm:spPr>
    </dgm:pt>
    <dgm:pt modelId="{0E3040D5-D5EF-4A09-8A2C-912A10CB3204}" type="pres">
      <dgm:prSet presAssocID="{011FDF22-126A-4E29-A9EF-175669060404}" presName="quad1" presStyleLbl="node1" presStyleIdx="0" presStyleCnt="4" custLinFactNeighborX="-3681">
        <dgm:presLayoutVars>
          <dgm:chMax val="0"/>
          <dgm:chPref val="0"/>
          <dgm:bulletEnabled val="1"/>
        </dgm:presLayoutVars>
      </dgm:prSet>
      <dgm:spPr/>
      <dgm:t>
        <a:bodyPr/>
        <a:lstStyle/>
        <a:p>
          <a:endParaRPr lang="en-US"/>
        </a:p>
      </dgm:t>
    </dgm:pt>
    <dgm:pt modelId="{FD510A60-2FF3-4521-A217-B649A5FFBE65}" type="pres">
      <dgm:prSet presAssocID="{011FDF22-126A-4E29-A9EF-175669060404}" presName="quad2" presStyleLbl="node1" presStyleIdx="1" presStyleCnt="4" custLinFactNeighborX="3681">
        <dgm:presLayoutVars>
          <dgm:chMax val="0"/>
          <dgm:chPref val="0"/>
          <dgm:bulletEnabled val="1"/>
        </dgm:presLayoutVars>
      </dgm:prSet>
      <dgm:spPr/>
      <dgm:t>
        <a:bodyPr/>
        <a:lstStyle/>
        <a:p>
          <a:endParaRPr lang="en-US"/>
        </a:p>
      </dgm:t>
    </dgm:pt>
    <dgm:pt modelId="{FFA104E4-8B73-4D61-AFF7-A09E1D737567}" type="pres">
      <dgm:prSet presAssocID="{011FDF22-126A-4E29-A9EF-175669060404}" presName="quad3" presStyleLbl="node1" presStyleIdx="2" presStyleCnt="4" custLinFactNeighborX="-3681">
        <dgm:presLayoutVars>
          <dgm:chMax val="0"/>
          <dgm:chPref val="0"/>
          <dgm:bulletEnabled val="1"/>
        </dgm:presLayoutVars>
      </dgm:prSet>
      <dgm:spPr/>
      <dgm:t>
        <a:bodyPr/>
        <a:lstStyle/>
        <a:p>
          <a:endParaRPr lang="en-US"/>
        </a:p>
      </dgm:t>
    </dgm:pt>
    <dgm:pt modelId="{EE281472-A642-4927-813D-379A2649C1F2}" type="pres">
      <dgm:prSet presAssocID="{011FDF22-126A-4E29-A9EF-175669060404}" presName="quad4" presStyleLbl="node1" presStyleIdx="3" presStyleCnt="4" custLinFactNeighborX="3681">
        <dgm:presLayoutVars>
          <dgm:chMax val="0"/>
          <dgm:chPref val="0"/>
          <dgm:bulletEnabled val="1"/>
        </dgm:presLayoutVars>
      </dgm:prSet>
      <dgm:spPr/>
      <dgm:t>
        <a:bodyPr/>
        <a:lstStyle/>
        <a:p>
          <a:endParaRPr lang="en-US"/>
        </a:p>
      </dgm:t>
    </dgm:pt>
  </dgm:ptLst>
  <dgm:cxnLst>
    <dgm:cxn modelId="{5F7F95C4-4333-4DCE-8A81-DD145E35202E}" type="presOf" srcId="{5DA2A047-83B5-4AF6-B75C-6607F30D309F}" destId="{FD510A60-2FF3-4521-A217-B649A5FFBE65}" srcOrd="0" destOrd="0" presId="urn:microsoft.com/office/officeart/2005/8/layout/matrix3"/>
    <dgm:cxn modelId="{52243B30-4B14-4A1C-B224-273849DFD38A}" srcId="{011FDF22-126A-4E29-A9EF-175669060404}" destId="{3B917B8A-9B29-4711-9A07-A1B2500AFE78}" srcOrd="0" destOrd="0" parTransId="{FEE10161-4600-41AA-85B2-71C7DD65B03B}" sibTransId="{8E96CD48-5803-4A64-81DF-C56DF02A0E7A}"/>
    <dgm:cxn modelId="{6C1CF85D-A164-4143-ABE6-6EA4D3B427F0}" srcId="{011FDF22-126A-4E29-A9EF-175669060404}" destId="{4B1CFA6B-EF84-4168-A3FA-F3ED8DF21C8A}" srcOrd="2" destOrd="0" parTransId="{E4CEBCA0-E2D2-4CAD-A28C-8BB536B9E6F8}" sibTransId="{32B820CF-27D7-44ED-8564-B49F5B4DBE19}"/>
    <dgm:cxn modelId="{9478E626-7BBC-4AFA-891F-17A5B15E9D1D}" type="presOf" srcId="{3B917B8A-9B29-4711-9A07-A1B2500AFE78}" destId="{0E3040D5-D5EF-4A09-8A2C-912A10CB3204}" srcOrd="0" destOrd="0" presId="urn:microsoft.com/office/officeart/2005/8/layout/matrix3"/>
    <dgm:cxn modelId="{A0131FE3-88F0-4F3C-A4B4-0FF35EF867CF}" srcId="{011FDF22-126A-4E29-A9EF-175669060404}" destId="{5DA2A047-83B5-4AF6-B75C-6607F30D309F}" srcOrd="1" destOrd="0" parTransId="{6683B7CC-5261-4DCC-99D7-95C1DD3DB57E}" sibTransId="{352C3F62-B7C5-4CE6-936E-BAF2EDBE4740}"/>
    <dgm:cxn modelId="{D45F5348-D07C-4744-99F1-FEF022E6F4E3}" type="presOf" srcId="{011FDF22-126A-4E29-A9EF-175669060404}" destId="{69ECA0F3-1244-40CC-9BA5-0EEE4EF6A57D}" srcOrd="0" destOrd="0" presId="urn:microsoft.com/office/officeart/2005/8/layout/matrix3"/>
    <dgm:cxn modelId="{79430E2B-C219-44AE-9C0C-3BC421213678}" type="presOf" srcId="{4B1CFA6B-EF84-4168-A3FA-F3ED8DF21C8A}" destId="{FFA104E4-8B73-4D61-AFF7-A09E1D737567}" srcOrd="0" destOrd="0" presId="urn:microsoft.com/office/officeart/2005/8/layout/matrix3"/>
    <dgm:cxn modelId="{1455E6CD-930C-4C33-8913-E30523DCFAA1}" type="presOf" srcId="{009E4EFE-4D0B-4558-A07B-FD35C34C9F88}" destId="{EE281472-A642-4927-813D-379A2649C1F2}" srcOrd="0" destOrd="0" presId="urn:microsoft.com/office/officeart/2005/8/layout/matrix3"/>
    <dgm:cxn modelId="{41E7C34B-DF3B-48DB-8461-22C12AE24686}" srcId="{011FDF22-126A-4E29-A9EF-175669060404}" destId="{009E4EFE-4D0B-4558-A07B-FD35C34C9F88}" srcOrd="3" destOrd="0" parTransId="{5350D620-7996-49A5-B204-705F85A0A3EC}" sibTransId="{393030E0-7F3B-48D4-A6EC-F6BEFAF641CC}"/>
    <dgm:cxn modelId="{4D7EC80D-A69D-4368-ADD7-4C90E4AFFB29}" type="presParOf" srcId="{69ECA0F3-1244-40CC-9BA5-0EEE4EF6A57D}" destId="{61DDCF97-9B81-4764-8718-146F74DA0A30}" srcOrd="0" destOrd="0" presId="urn:microsoft.com/office/officeart/2005/8/layout/matrix3"/>
    <dgm:cxn modelId="{F7739602-DF52-4445-BB27-8427DD7D1D82}" type="presParOf" srcId="{69ECA0F3-1244-40CC-9BA5-0EEE4EF6A57D}" destId="{0E3040D5-D5EF-4A09-8A2C-912A10CB3204}" srcOrd="1" destOrd="0" presId="urn:microsoft.com/office/officeart/2005/8/layout/matrix3"/>
    <dgm:cxn modelId="{2F26959E-B3E7-4529-8D9B-F3F7FB30B56D}" type="presParOf" srcId="{69ECA0F3-1244-40CC-9BA5-0EEE4EF6A57D}" destId="{FD510A60-2FF3-4521-A217-B649A5FFBE65}" srcOrd="2" destOrd="0" presId="urn:microsoft.com/office/officeart/2005/8/layout/matrix3"/>
    <dgm:cxn modelId="{0CFBCF22-CE3C-474A-938E-4C4FABAC57A4}" type="presParOf" srcId="{69ECA0F3-1244-40CC-9BA5-0EEE4EF6A57D}" destId="{FFA104E4-8B73-4D61-AFF7-A09E1D737567}" srcOrd="3" destOrd="0" presId="urn:microsoft.com/office/officeart/2005/8/layout/matrix3"/>
    <dgm:cxn modelId="{04F2329C-D14B-4E82-848B-ABC5CD33CDA0}" type="presParOf" srcId="{69ECA0F3-1244-40CC-9BA5-0EEE4EF6A57D}" destId="{EE281472-A642-4927-813D-379A2649C1F2}"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B41AEE3-0146-4419-9CCE-6F2DDD72CE7A}" type="doc">
      <dgm:prSet loTypeId="urn:microsoft.com/office/officeart/2005/8/layout/default#1" loCatId="list" qsTypeId="urn:microsoft.com/office/officeart/2005/8/quickstyle/simple3" qsCatId="simple" csTypeId="urn:microsoft.com/office/officeart/2005/8/colors/colorful3" csCatId="colorful" phldr="1"/>
      <dgm:spPr/>
      <dgm:t>
        <a:bodyPr/>
        <a:lstStyle/>
        <a:p>
          <a:endParaRPr lang="en-US"/>
        </a:p>
      </dgm:t>
    </dgm:pt>
    <dgm:pt modelId="{6527C790-6C7B-4B00-8796-CD446A55BB44}">
      <dgm:prSet phldrT="[Text]" custT="1"/>
      <dgm:spPr>
        <a:solidFill>
          <a:schemeClr val="bg1"/>
        </a:solidFill>
        <a:ln w="57150">
          <a:solidFill>
            <a:srgbClr val="0000FF"/>
          </a:solidFill>
        </a:ln>
      </dgm:spPr>
      <dgm:t>
        <a:bodyPr/>
        <a:lstStyle/>
        <a:p>
          <a:r>
            <a:rPr lang="fa-IR" sz="1400" b="1" dirty="0" smtClean="0">
              <a:cs typeface="B Nazanin" pitchFamily="2" charset="-78"/>
            </a:rPr>
            <a:t>ارزيابي شتاب زده</a:t>
          </a:r>
          <a:endParaRPr lang="en-US" sz="1400" b="1" dirty="0">
            <a:cs typeface="B Nazanin" pitchFamily="2" charset="-78"/>
          </a:endParaRPr>
        </a:p>
      </dgm:t>
    </dgm:pt>
    <dgm:pt modelId="{F360446D-F240-44C5-9CA0-0786CC68DCF7}" type="parTrans" cxnId="{3CC7AA8D-8EBA-464B-9634-F4BBC85FE7A2}">
      <dgm:prSet/>
      <dgm:spPr/>
      <dgm:t>
        <a:bodyPr/>
        <a:lstStyle/>
        <a:p>
          <a:endParaRPr lang="en-US"/>
        </a:p>
      </dgm:t>
    </dgm:pt>
    <dgm:pt modelId="{E590F11C-01E6-4F95-B474-BCBB16488CCB}" type="sibTrans" cxnId="{3CC7AA8D-8EBA-464B-9634-F4BBC85FE7A2}">
      <dgm:prSet/>
      <dgm:spPr/>
      <dgm:t>
        <a:bodyPr/>
        <a:lstStyle/>
        <a:p>
          <a:endParaRPr lang="en-US"/>
        </a:p>
      </dgm:t>
    </dgm:pt>
    <dgm:pt modelId="{2097F93C-2E8F-487D-A88B-3BC9909EA67B}">
      <dgm:prSet phldrT="[Text]" custT="1"/>
      <dgm:spPr>
        <a:solidFill>
          <a:schemeClr val="bg1"/>
        </a:solidFill>
        <a:ln w="57150">
          <a:solidFill>
            <a:srgbClr val="0000FF"/>
          </a:solidFill>
        </a:ln>
      </dgm:spPr>
      <dgm:t>
        <a:bodyPr/>
        <a:lstStyle/>
        <a:p>
          <a:r>
            <a:rPr lang="fa-IR" sz="1400" b="1" dirty="0" smtClean="0">
              <a:cs typeface="B Nazanin" pitchFamily="2" charset="-78"/>
            </a:rPr>
            <a:t>نتيجه گيري عجولانه</a:t>
          </a:r>
          <a:endParaRPr lang="en-US" sz="1400" b="1" dirty="0">
            <a:cs typeface="B Nazanin" pitchFamily="2" charset="-78"/>
          </a:endParaRPr>
        </a:p>
      </dgm:t>
    </dgm:pt>
    <dgm:pt modelId="{C4FCFA45-0DFD-4200-9857-01E82C3A7D3A}" type="parTrans" cxnId="{764CCAD6-D1F9-4587-96FB-14BFA253C506}">
      <dgm:prSet/>
      <dgm:spPr/>
      <dgm:t>
        <a:bodyPr/>
        <a:lstStyle/>
        <a:p>
          <a:endParaRPr lang="en-US"/>
        </a:p>
      </dgm:t>
    </dgm:pt>
    <dgm:pt modelId="{88D9D4B8-840B-4A4C-8F5C-71FA42844A2F}" type="sibTrans" cxnId="{764CCAD6-D1F9-4587-96FB-14BFA253C506}">
      <dgm:prSet/>
      <dgm:spPr/>
      <dgm:t>
        <a:bodyPr/>
        <a:lstStyle/>
        <a:p>
          <a:endParaRPr lang="en-US"/>
        </a:p>
      </dgm:t>
    </dgm:pt>
    <dgm:pt modelId="{74F149D9-372B-49FB-B29F-BC0C322C9175}">
      <dgm:prSet phldrT="[Text]" custT="1"/>
      <dgm:spPr>
        <a:solidFill>
          <a:schemeClr val="bg1"/>
        </a:solidFill>
        <a:ln w="57150">
          <a:solidFill>
            <a:srgbClr val="0000FF"/>
          </a:solidFill>
        </a:ln>
      </dgm:spPr>
      <dgm:t>
        <a:bodyPr/>
        <a:lstStyle/>
        <a:p>
          <a:r>
            <a:rPr lang="fa-IR" sz="1400" b="1" dirty="0" smtClean="0">
              <a:cs typeface="B Nazanin" pitchFamily="2" charset="-78"/>
            </a:rPr>
            <a:t>پيش داوري</a:t>
          </a:r>
          <a:endParaRPr lang="en-US" sz="1400" b="1" dirty="0">
            <a:cs typeface="B Nazanin" pitchFamily="2" charset="-78"/>
          </a:endParaRPr>
        </a:p>
      </dgm:t>
    </dgm:pt>
    <dgm:pt modelId="{EC561D37-7D0A-402B-8A1A-4EBC0DE893DB}" type="parTrans" cxnId="{F57FB49B-A204-4BE9-99CB-C06921543FDC}">
      <dgm:prSet/>
      <dgm:spPr/>
      <dgm:t>
        <a:bodyPr/>
        <a:lstStyle/>
        <a:p>
          <a:endParaRPr lang="en-US"/>
        </a:p>
      </dgm:t>
    </dgm:pt>
    <dgm:pt modelId="{F3697291-3722-4552-A7D7-BA45462A2D5E}" type="sibTrans" cxnId="{F57FB49B-A204-4BE9-99CB-C06921543FDC}">
      <dgm:prSet/>
      <dgm:spPr/>
      <dgm:t>
        <a:bodyPr/>
        <a:lstStyle/>
        <a:p>
          <a:endParaRPr lang="en-US"/>
        </a:p>
      </dgm:t>
    </dgm:pt>
    <dgm:pt modelId="{B29155D4-8EA4-49F7-8368-57B65482E6DB}">
      <dgm:prSet phldrT="[Text]" custT="1"/>
      <dgm:spPr>
        <a:solidFill>
          <a:schemeClr val="bg1"/>
        </a:solidFill>
        <a:ln w="57150">
          <a:solidFill>
            <a:srgbClr val="FF0000"/>
          </a:solidFill>
        </a:ln>
      </dgm:spPr>
      <dgm:t>
        <a:bodyPr/>
        <a:lstStyle/>
        <a:p>
          <a:r>
            <a:rPr lang="fa-IR" sz="1400" b="1" dirty="0" smtClean="0">
              <a:cs typeface="B Nazanin" pitchFamily="2" charset="-78"/>
            </a:rPr>
            <a:t>بي توجهي و حواس پرتي</a:t>
          </a:r>
          <a:endParaRPr lang="en-US" sz="1400" b="1" dirty="0">
            <a:cs typeface="B Nazanin" pitchFamily="2" charset="-78"/>
          </a:endParaRPr>
        </a:p>
      </dgm:t>
    </dgm:pt>
    <dgm:pt modelId="{077AFAD3-CA35-4248-B457-42BD51DE8B4A}" type="parTrans" cxnId="{038DE46D-4E03-4B41-B2C0-BC7F6E22E168}">
      <dgm:prSet/>
      <dgm:spPr/>
      <dgm:t>
        <a:bodyPr/>
        <a:lstStyle/>
        <a:p>
          <a:endParaRPr lang="en-US"/>
        </a:p>
      </dgm:t>
    </dgm:pt>
    <dgm:pt modelId="{01DB325F-D4B7-4A37-ACCF-9CCC41EBD524}" type="sibTrans" cxnId="{038DE46D-4E03-4B41-B2C0-BC7F6E22E168}">
      <dgm:prSet/>
      <dgm:spPr/>
      <dgm:t>
        <a:bodyPr/>
        <a:lstStyle/>
        <a:p>
          <a:endParaRPr lang="en-US"/>
        </a:p>
      </dgm:t>
    </dgm:pt>
    <dgm:pt modelId="{C5A971D7-E3BE-4990-A555-F77FC046722D}">
      <dgm:prSet phldrT="[Text]" custT="1"/>
      <dgm:spPr>
        <a:solidFill>
          <a:schemeClr val="bg1"/>
        </a:solidFill>
        <a:ln w="57150">
          <a:solidFill>
            <a:srgbClr val="FF0000"/>
          </a:solidFill>
        </a:ln>
      </dgm:spPr>
      <dgm:t>
        <a:bodyPr/>
        <a:lstStyle/>
        <a:p>
          <a:r>
            <a:rPr lang="fa-IR" sz="1400" b="1" dirty="0" smtClean="0">
              <a:cs typeface="B Nazanin" pitchFamily="2" charset="-78"/>
            </a:rPr>
            <a:t>تفاوت های هوشی و آموزشی</a:t>
          </a:r>
          <a:endParaRPr lang="en-US" sz="1400" b="1" dirty="0">
            <a:cs typeface="B Nazanin" pitchFamily="2" charset="-78"/>
          </a:endParaRPr>
        </a:p>
      </dgm:t>
    </dgm:pt>
    <dgm:pt modelId="{C38A7311-4CEA-43E4-8937-9208C2F8B243}" type="parTrans" cxnId="{7AA6F060-32F6-46E4-BEFE-A973053A952A}">
      <dgm:prSet/>
      <dgm:spPr/>
      <dgm:t>
        <a:bodyPr/>
        <a:lstStyle/>
        <a:p>
          <a:endParaRPr lang="en-US"/>
        </a:p>
      </dgm:t>
    </dgm:pt>
    <dgm:pt modelId="{DFC93342-1013-4C3C-80DB-9AC49865CE1E}" type="sibTrans" cxnId="{7AA6F060-32F6-46E4-BEFE-A973053A952A}">
      <dgm:prSet/>
      <dgm:spPr/>
      <dgm:t>
        <a:bodyPr/>
        <a:lstStyle/>
        <a:p>
          <a:endParaRPr lang="en-US"/>
        </a:p>
      </dgm:t>
    </dgm:pt>
    <dgm:pt modelId="{C10A7B2C-02E4-49AF-A1BA-2A6DAC7190BD}">
      <dgm:prSet phldrT="[Text]" custT="1"/>
      <dgm:spPr>
        <a:solidFill>
          <a:schemeClr val="bg1"/>
        </a:solidFill>
        <a:ln w="57150">
          <a:solidFill>
            <a:srgbClr val="FF0000"/>
          </a:solidFill>
        </a:ln>
      </dgm:spPr>
      <dgm:t>
        <a:bodyPr/>
        <a:lstStyle/>
        <a:p>
          <a:r>
            <a:rPr lang="fa-IR" sz="1400" b="1" dirty="0" smtClean="0">
              <a:cs typeface="B Nazanin" pitchFamily="2" charset="-78"/>
            </a:rPr>
            <a:t>حدس و گمان</a:t>
          </a:r>
          <a:endParaRPr lang="en-US" sz="1400" b="1" dirty="0">
            <a:cs typeface="B Nazanin" pitchFamily="2" charset="-78"/>
          </a:endParaRPr>
        </a:p>
      </dgm:t>
    </dgm:pt>
    <dgm:pt modelId="{53DBE79E-03BA-4795-BB0E-9CA5144D6AC6}" type="parTrans" cxnId="{1323C782-8078-48F9-93CE-96289A93C27D}">
      <dgm:prSet/>
      <dgm:spPr/>
      <dgm:t>
        <a:bodyPr/>
        <a:lstStyle/>
        <a:p>
          <a:endParaRPr lang="en-US"/>
        </a:p>
      </dgm:t>
    </dgm:pt>
    <dgm:pt modelId="{E4D1ED19-65E0-40E0-A2DF-D793610F0AD5}" type="sibTrans" cxnId="{1323C782-8078-48F9-93CE-96289A93C27D}">
      <dgm:prSet/>
      <dgm:spPr/>
      <dgm:t>
        <a:bodyPr/>
        <a:lstStyle/>
        <a:p>
          <a:endParaRPr lang="en-US"/>
        </a:p>
      </dgm:t>
    </dgm:pt>
    <dgm:pt modelId="{F06F2A5E-466F-4976-B294-E8E345D58E28}">
      <dgm:prSet phldrT="[Text]" custT="1"/>
      <dgm:spPr>
        <a:solidFill>
          <a:schemeClr val="bg1"/>
        </a:solidFill>
        <a:ln w="57150">
          <a:solidFill>
            <a:srgbClr val="FF0000"/>
          </a:solidFill>
        </a:ln>
      </dgm:spPr>
      <dgm:t>
        <a:bodyPr/>
        <a:lstStyle/>
        <a:p>
          <a:r>
            <a:rPr lang="fa-IR" sz="1400" b="1" dirty="0" smtClean="0">
              <a:cs typeface="B Nazanin" pitchFamily="2" charset="-78"/>
            </a:rPr>
            <a:t>فکر قالبي</a:t>
          </a:r>
          <a:endParaRPr lang="en-US" sz="1400" b="1" dirty="0">
            <a:cs typeface="B Nazanin" pitchFamily="2" charset="-78"/>
          </a:endParaRPr>
        </a:p>
      </dgm:t>
    </dgm:pt>
    <dgm:pt modelId="{F39FAC6E-83A6-482F-A757-2DD6902A4241}" type="parTrans" cxnId="{3325BBBD-E4A9-42B4-A000-F8D878704733}">
      <dgm:prSet/>
      <dgm:spPr/>
      <dgm:t>
        <a:bodyPr/>
        <a:lstStyle/>
        <a:p>
          <a:endParaRPr lang="en-US"/>
        </a:p>
      </dgm:t>
    </dgm:pt>
    <dgm:pt modelId="{C50ED82D-C384-4CDA-9A82-CAE6CFFF4882}" type="sibTrans" cxnId="{3325BBBD-E4A9-42B4-A000-F8D878704733}">
      <dgm:prSet/>
      <dgm:spPr/>
      <dgm:t>
        <a:bodyPr/>
        <a:lstStyle/>
        <a:p>
          <a:endParaRPr lang="en-US"/>
        </a:p>
      </dgm:t>
    </dgm:pt>
    <dgm:pt modelId="{581146E5-279A-4A7C-AAD3-2CBEBA94A462}">
      <dgm:prSet phldrT="[Text]" custT="1"/>
      <dgm:spPr>
        <a:solidFill>
          <a:schemeClr val="bg1"/>
        </a:solidFill>
        <a:ln w="57150">
          <a:solidFill>
            <a:srgbClr val="FF0000"/>
          </a:solidFill>
        </a:ln>
      </dgm:spPr>
      <dgm:t>
        <a:bodyPr/>
        <a:lstStyle/>
        <a:p>
          <a:r>
            <a:rPr lang="fa-IR" sz="1400" b="1" dirty="0" smtClean="0">
              <a:cs typeface="B Nazanin" pitchFamily="2" charset="-78"/>
            </a:rPr>
            <a:t>فشار دروني</a:t>
          </a:r>
          <a:endParaRPr lang="en-US" sz="1400" b="1" dirty="0">
            <a:cs typeface="B Nazanin" pitchFamily="2" charset="-78"/>
          </a:endParaRPr>
        </a:p>
      </dgm:t>
    </dgm:pt>
    <dgm:pt modelId="{931FE372-EEB9-42A3-B581-79B7CF4AC3CA}" type="parTrans" cxnId="{3B3C666B-CD6C-43AD-8C18-715AE39BCB51}">
      <dgm:prSet/>
      <dgm:spPr/>
      <dgm:t>
        <a:bodyPr/>
        <a:lstStyle/>
        <a:p>
          <a:endParaRPr lang="en-US"/>
        </a:p>
      </dgm:t>
    </dgm:pt>
    <dgm:pt modelId="{AF496FB9-F717-4D14-B60A-FA385C6BC1B2}" type="sibTrans" cxnId="{3B3C666B-CD6C-43AD-8C18-715AE39BCB51}">
      <dgm:prSet/>
      <dgm:spPr/>
      <dgm:t>
        <a:bodyPr/>
        <a:lstStyle/>
        <a:p>
          <a:endParaRPr lang="en-US"/>
        </a:p>
      </dgm:t>
    </dgm:pt>
    <dgm:pt modelId="{5990487E-9451-4E5A-9876-BAC52B09834F}">
      <dgm:prSet phldrT="[Text]" custT="1"/>
      <dgm:spPr>
        <a:solidFill>
          <a:schemeClr val="bg1"/>
        </a:solidFill>
        <a:ln w="57150">
          <a:solidFill>
            <a:srgbClr val="92D050"/>
          </a:solidFill>
        </a:ln>
      </dgm:spPr>
      <dgm:t>
        <a:bodyPr/>
        <a:lstStyle/>
        <a:p>
          <a:r>
            <a:rPr lang="fa-IR" sz="1400" b="1" dirty="0" smtClean="0">
              <a:cs typeface="B Nazanin" pitchFamily="2" charset="-78"/>
            </a:rPr>
            <a:t>فقدان مهارت گوش دادن</a:t>
          </a:r>
          <a:endParaRPr lang="en-US" sz="1400" b="1" dirty="0">
            <a:cs typeface="B Nazanin" pitchFamily="2" charset="-78"/>
          </a:endParaRPr>
        </a:p>
      </dgm:t>
    </dgm:pt>
    <dgm:pt modelId="{4D2C5282-08F1-4069-B917-17BAB11FBAEA}" type="parTrans" cxnId="{4CE5AFE3-BA63-4E4D-A7C8-8BCE1B347DD5}">
      <dgm:prSet/>
      <dgm:spPr/>
      <dgm:t>
        <a:bodyPr/>
        <a:lstStyle/>
        <a:p>
          <a:endParaRPr lang="en-US"/>
        </a:p>
      </dgm:t>
    </dgm:pt>
    <dgm:pt modelId="{C070E898-D689-44DD-A8EE-D550A7ED2C96}" type="sibTrans" cxnId="{4CE5AFE3-BA63-4E4D-A7C8-8BCE1B347DD5}">
      <dgm:prSet/>
      <dgm:spPr/>
      <dgm:t>
        <a:bodyPr/>
        <a:lstStyle/>
        <a:p>
          <a:endParaRPr lang="en-US"/>
        </a:p>
      </dgm:t>
    </dgm:pt>
    <dgm:pt modelId="{EA34CDE3-9A10-4291-97F4-B860468C7F1F}">
      <dgm:prSet phldrT="[Text]" custT="1"/>
      <dgm:spPr>
        <a:solidFill>
          <a:schemeClr val="bg1"/>
        </a:solidFill>
        <a:ln w="57150">
          <a:solidFill>
            <a:srgbClr val="92D050"/>
          </a:solidFill>
        </a:ln>
      </dgm:spPr>
      <dgm:t>
        <a:bodyPr/>
        <a:lstStyle/>
        <a:p>
          <a:r>
            <a:rPr lang="fa-IR" sz="1400" b="1" dirty="0" smtClean="0">
              <a:cs typeface="B Nazanin" pitchFamily="2" charset="-78"/>
            </a:rPr>
            <a:t>دشواري هاي جسمي </a:t>
          </a:r>
          <a:endParaRPr lang="en-US" sz="1400" b="1" dirty="0">
            <a:cs typeface="B Nazanin" pitchFamily="2" charset="-78"/>
          </a:endParaRPr>
        </a:p>
      </dgm:t>
    </dgm:pt>
    <dgm:pt modelId="{8BF884C9-8A29-408C-8A44-19CA38FC65D8}" type="parTrans" cxnId="{FE854DF3-A030-4B4E-A960-5442324AEBDC}">
      <dgm:prSet/>
      <dgm:spPr/>
      <dgm:t>
        <a:bodyPr/>
        <a:lstStyle/>
        <a:p>
          <a:endParaRPr lang="en-US"/>
        </a:p>
      </dgm:t>
    </dgm:pt>
    <dgm:pt modelId="{B7646F7C-1A95-41EF-8929-788AD9C6A4C1}" type="sibTrans" cxnId="{FE854DF3-A030-4B4E-A960-5442324AEBDC}">
      <dgm:prSet/>
      <dgm:spPr/>
      <dgm:t>
        <a:bodyPr/>
        <a:lstStyle/>
        <a:p>
          <a:endParaRPr lang="en-US"/>
        </a:p>
      </dgm:t>
    </dgm:pt>
    <dgm:pt modelId="{D4BD1937-6661-4775-9F4F-CCDFE2E79B2C}">
      <dgm:prSet phldrT="[Text]" custT="1"/>
      <dgm:spPr>
        <a:solidFill>
          <a:schemeClr val="bg1"/>
        </a:solidFill>
        <a:ln w="57150">
          <a:solidFill>
            <a:srgbClr val="92D050"/>
          </a:solidFill>
        </a:ln>
      </dgm:spPr>
      <dgm:t>
        <a:bodyPr/>
        <a:lstStyle/>
        <a:p>
          <a:r>
            <a:rPr lang="fa-IR" sz="1400" b="1" dirty="0" smtClean="0">
              <a:cs typeface="B Nazanin" pitchFamily="2" charset="-78"/>
            </a:rPr>
            <a:t>انتخاب در شنيدن</a:t>
          </a:r>
          <a:endParaRPr lang="en-US" sz="1400" b="1" dirty="0">
            <a:cs typeface="B Nazanin" pitchFamily="2" charset="-78"/>
          </a:endParaRPr>
        </a:p>
      </dgm:t>
    </dgm:pt>
    <dgm:pt modelId="{2AAC1565-5509-4890-9F30-89BD514C560A}" type="parTrans" cxnId="{9CF1A489-25D1-4538-8F6B-D703C2893CE9}">
      <dgm:prSet/>
      <dgm:spPr/>
      <dgm:t>
        <a:bodyPr/>
        <a:lstStyle/>
        <a:p>
          <a:endParaRPr lang="en-US"/>
        </a:p>
      </dgm:t>
    </dgm:pt>
    <dgm:pt modelId="{802188D5-9E7B-4F3C-97B9-0BD8F6E85F1A}" type="sibTrans" cxnId="{9CF1A489-25D1-4538-8F6B-D703C2893CE9}">
      <dgm:prSet/>
      <dgm:spPr/>
      <dgm:t>
        <a:bodyPr/>
        <a:lstStyle/>
        <a:p>
          <a:endParaRPr lang="en-US"/>
        </a:p>
      </dgm:t>
    </dgm:pt>
    <dgm:pt modelId="{AE5CA445-E3CF-4A9D-B00A-AF3A9F292530}">
      <dgm:prSet phldrT="[Text]" custT="1"/>
      <dgm:spPr>
        <a:solidFill>
          <a:schemeClr val="bg1"/>
        </a:solidFill>
        <a:ln w="57150">
          <a:solidFill>
            <a:srgbClr val="92D050"/>
          </a:solidFill>
        </a:ln>
      </dgm:spPr>
      <dgm:t>
        <a:bodyPr/>
        <a:lstStyle/>
        <a:p>
          <a:r>
            <a:rPr lang="fa-IR" sz="1400" b="1" dirty="0" smtClean="0">
              <a:cs typeface="B Nazanin" pitchFamily="2" charset="-78"/>
            </a:rPr>
            <a:t>افکار خشک و بيخردانه</a:t>
          </a:r>
          <a:endParaRPr lang="en-US" sz="1400" b="1" dirty="0">
            <a:cs typeface="B Nazanin" pitchFamily="2" charset="-78"/>
          </a:endParaRPr>
        </a:p>
      </dgm:t>
    </dgm:pt>
    <dgm:pt modelId="{DB3ABA20-FDBB-4A6D-A4B1-F3CD056B91DD}" type="parTrans" cxnId="{D9F56C21-C3E0-4EDB-86CE-F3BACE07AA0C}">
      <dgm:prSet/>
      <dgm:spPr/>
      <dgm:t>
        <a:bodyPr/>
        <a:lstStyle/>
        <a:p>
          <a:endParaRPr lang="en-US"/>
        </a:p>
      </dgm:t>
    </dgm:pt>
    <dgm:pt modelId="{7B63A824-9443-4770-9E93-68BEE7172756}" type="sibTrans" cxnId="{D9F56C21-C3E0-4EDB-86CE-F3BACE07AA0C}">
      <dgm:prSet/>
      <dgm:spPr/>
      <dgm:t>
        <a:bodyPr/>
        <a:lstStyle/>
        <a:p>
          <a:endParaRPr lang="en-US"/>
        </a:p>
      </dgm:t>
    </dgm:pt>
    <dgm:pt modelId="{5EB3E4AE-C7E1-4EEF-B068-1A66B1B44AA6}">
      <dgm:prSet phldrT="[Text]" custT="1"/>
      <dgm:spPr>
        <a:solidFill>
          <a:schemeClr val="bg1"/>
        </a:solidFill>
        <a:ln w="57150">
          <a:solidFill>
            <a:srgbClr val="92D050"/>
          </a:solidFill>
        </a:ln>
      </dgm:spPr>
      <dgm:t>
        <a:bodyPr/>
        <a:lstStyle/>
        <a:p>
          <a:r>
            <a:rPr lang="fa-IR" sz="1400" b="1" dirty="0" smtClean="0">
              <a:cs typeface="B Nazanin" pitchFamily="2" charset="-78"/>
            </a:rPr>
            <a:t> فرضیات / </a:t>
          </a:r>
        </a:p>
        <a:p>
          <a:r>
            <a:rPr lang="fa-IR" sz="1400" b="1" dirty="0" smtClean="0">
              <a:cs typeface="B Nazanin" pitchFamily="2" charset="-78"/>
            </a:rPr>
            <a:t>پيش پنداشت ها</a:t>
          </a:r>
          <a:endParaRPr lang="en-US" sz="1400" b="1" dirty="0">
            <a:cs typeface="B Nazanin" pitchFamily="2" charset="-78"/>
          </a:endParaRPr>
        </a:p>
      </dgm:t>
    </dgm:pt>
    <dgm:pt modelId="{7819C494-84D9-418C-A575-8A6ABD625387}" type="parTrans" cxnId="{5D07670F-E06E-48F8-B64B-0A5172040C40}">
      <dgm:prSet/>
      <dgm:spPr/>
      <dgm:t>
        <a:bodyPr/>
        <a:lstStyle/>
        <a:p>
          <a:endParaRPr lang="en-US"/>
        </a:p>
      </dgm:t>
    </dgm:pt>
    <dgm:pt modelId="{23BFD8DB-C554-4522-BF2C-DC929F5B366F}" type="sibTrans" cxnId="{5D07670F-E06E-48F8-B64B-0A5172040C40}">
      <dgm:prSet/>
      <dgm:spPr/>
      <dgm:t>
        <a:bodyPr/>
        <a:lstStyle/>
        <a:p>
          <a:endParaRPr lang="en-US"/>
        </a:p>
      </dgm:t>
    </dgm:pt>
    <dgm:pt modelId="{2A712766-5D18-4E2D-9B83-B54807111653}">
      <dgm:prSet phldrT="[Text]" custT="1"/>
      <dgm:spPr>
        <a:solidFill>
          <a:schemeClr val="bg1"/>
        </a:solidFill>
        <a:ln w="57150">
          <a:solidFill>
            <a:srgbClr val="0000FF"/>
          </a:solidFill>
        </a:ln>
      </dgm:spPr>
      <dgm:t>
        <a:bodyPr/>
        <a:lstStyle/>
        <a:p>
          <a:r>
            <a:rPr lang="fa-IR" sz="1400" b="1" dirty="0" smtClean="0">
              <a:cs typeface="B Nazanin" pitchFamily="2" charset="-78"/>
            </a:rPr>
            <a:t>توانایی های فردی</a:t>
          </a:r>
          <a:endParaRPr lang="en-US" sz="1400" b="1" dirty="0">
            <a:cs typeface="B Nazanin" pitchFamily="2" charset="-78"/>
          </a:endParaRPr>
        </a:p>
      </dgm:t>
    </dgm:pt>
    <dgm:pt modelId="{DBE1721E-5AD6-4978-AA4D-7A3C453E52C5}" type="parTrans" cxnId="{45AEFB9B-E2E0-40D2-A839-8CC90C5CE063}">
      <dgm:prSet/>
      <dgm:spPr/>
      <dgm:t>
        <a:bodyPr/>
        <a:lstStyle/>
        <a:p>
          <a:endParaRPr lang="en-US"/>
        </a:p>
      </dgm:t>
    </dgm:pt>
    <dgm:pt modelId="{54DAB5AB-C75C-4515-A9D6-6026607BF047}" type="sibTrans" cxnId="{45AEFB9B-E2E0-40D2-A839-8CC90C5CE063}">
      <dgm:prSet/>
      <dgm:spPr/>
      <dgm:t>
        <a:bodyPr/>
        <a:lstStyle/>
        <a:p>
          <a:endParaRPr lang="en-US"/>
        </a:p>
      </dgm:t>
    </dgm:pt>
    <dgm:pt modelId="{CD977336-665F-475E-90EB-9AFD981D2540}">
      <dgm:prSet phldrT="[Text]" custT="1"/>
      <dgm:spPr>
        <a:solidFill>
          <a:schemeClr val="bg1"/>
        </a:solidFill>
        <a:ln w="57150">
          <a:solidFill>
            <a:srgbClr val="0000FF"/>
          </a:solidFill>
        </a:ln>
      </dgm:spPr>
      <dgm:t>
        <a:bodyPr/>
        <a:lstStyle/>
        <a:p>
          <a:r>
            <a:rPr lang="fa-IR" sz="1400" b="1" dirty="0" smtClean="0">
              <a:cs typeface="B Nazanin" pitchFamily="2" charset="-78"/>
            </a:rPr>
            <a:t>روش های بکارگیری پردازش اطلاعات</a:t>
          </a:r>
          <a:endParaRPr lang="en-US" sz="1400" b="1" dirty="0">
            <a:cs typeface="B Nazanin" pitchFamily="2" charset="-78"/>
          </a:endParaRPr>
        </a:p>
      </dgm:t>
    </dgm:pt>
    <dgm:pt modelId="{72D54EA6-DCA6-44F3-A232-187306309F73}" type="parTrans" cxnId="{265DFBDF-5DD6-4934-ABD3-F833F47F8084}">
      <dgm:prSet/>
      <dgm:spPr/>
      <dgm:t>
        <a:bodyPr/>
        <a:lstStyle/>
        <a:p>
          <a:endParaRPr lang="en-US"/>
        </a:p>
      </dgm:t>
    </dgm:pt>
    <dgm:pt modelId="{D82A749B-2E19-4805-A886-B13D845A65E3}" type="sibTrans" cxnId="{265DFBDF-5DD6-4934-ABD3-F833F47F8084}">
      <dgm:prSet/>
      <dgm:spPr/>
      <dgm:t>
        <a:bodyPr/>
        <a:lstStyle/>
        <a:p>
          <a:endParaRPr lang="en-US"/>
        </a:p>
      </dgm:t>
    </dgm:pt>
    <dgm:pt modelId="{57CD68D8-8071-4DB3-8AF9-D602530A594E}">
      <dgm:prSet phldrT="[Text]" custT="1"/>
      <dgm:spPr>
        <a:solidFill>
          <a:schemeClr val="bg1"/>
        </a:solidFill>
        <a:ln w="57150">
          <a:solidFill>
            <a:schemeClr val="tx2"/>
          </a:solidFill>
        </a:ln>
      </dgm:spPr>
      <dgm:t>
        <a:bodyPr/>
        <a:lstStyle/>
        <a:p>
          <a:r>
            <a:rPr lang="fa-IR" sz="1400" b="1" dirty="0" smtClean="0">
              <a:cs typeface="B Nazanin" pitchFamily="2" charset="-78"/>
            </a:rPr>
            <a:t>سطح اعتماد بین افراد</a:t>
          </a:r>
          <a:endParaRPr lang="en-US" sz="1400" b="1" dirty="0">
            <a:cs typeface="B Nazanin" pitchFamily="2" charset="-78"/>
          </a:endParaRPr>
        </a:p>
      </dgm:t>
    </dgm:pt>
    <dgm:pt modelId="{3A8639CB-75FC-4D82-B36D-487C682CB666}" type="parTrans" cxnId="{33661F96-DB55-423A-8733-20CE49ED57F3}">
      <dgm:prSet/>
      <dgm:spPr/>
      <dgm:t>
        <a:bodyPr/>
        <a:lstStyle/>
        <a:p>
          <a:endParaRPr lang="en-US"/>
        </a:p>
      </dgm:t>
    </dgm:pt>
    <dgm:pt modelId="{4457A859-2066-4E1D-B610-4A6C3567FD97}" type="sibTrans" cxnId="{33661F96-DB55-423A-8733-20CE49ED57F3}">
      <dgm:prSet/>
      <dgm:spPr/>
      <dgm:t>
        <a:bodyPr/>
        <a:lstStyle/>
        <a:p>
          <a:endParaRPr lang="en-US"/>
        </a:p>
      </dgm:t>
    </dgm:pt>
    <dgm:pt modelId="{0D041ED6-026F-4506-94A5-3DE9096950B1}">
      <dgm:prSet phldrT="[Text]" custT="1"/>
      <dgm:spPr>
        <a:solidFill>
          <a:schemeClr val="bg1"/>
        </a:solidFill>
        <a:ln w="57150">
          <a:solidFill>
            <a:schemeClr val="tx2"/>
          </a:solidFill>
        </a:ln>
      </dgm:spPr>
      <dgm:t>
        <a:bodyPr/>
        <a:lstStyle/>
        <a:p>
          <a:r>
            <a:rPr lang="fa-IR" sz="1400" b="1" dirty="0" smtClean="0">
              <a:cs typeface="B Nazanin" pitchFamily="2" charset="-78"/>
            </a:rPr>
            <a:t>تعصب و ادراک کلیشه ای</a:t>
          </a:r>
          <a:endParaRPr lang="en-US" sz="1400" b="1" dirty="0">
            <a:cs typeface="B Nazanin" pitchFamily="2" charset="-78"/>
          </a:endParaRPr>
        </a:p>
      </dgm:t>
    </dgm:pt>
    <dgm:pt modelId="{FD55FCCC-46E0-49CD-A8D1-AD99897A837D}" type="parTrans" cxnId="{0938ADFB-7C34-4D26-9B2F-73A2A1B71F8A}">
      <dgm:prSet/>
      <dgm:spPr/>
      <dgm:t>
        <a:bodyPr/>
        <a:lstStyle/>
        <a:p>
          <a:endParaRPr lang="en-US"/>
        </a:p>
      </dgm:t>
    </dgm:pt>
    <dgm:pt modelId="{E5AA77DF-0AB7-4B3C-B4B7-22BE6369503D}" type="sibTrans" cxnId="{0938ADFB-7C34-4D26-9B2F-73A2A1B71F8A}">
      <dgm:prSet/>
      <dgm:spPr/>
      <dgm:t>
        <a:bodyPr/>
        <a:lstStyle/>
        <a:p>
          <a:endParaRPr lang="en-US"/>
        </a:p>
      </dgm:t>
    </dgm:pt>
    <dgm:pt modelId="{1B4CC113-4B2A-44F0-8991-33D90EE225A6}">
      <dgm:prSet phldrT="[Text]" custT="1"/>
      <dgm:spPr>
        <a:solidFill>
          <a:schemeClr val="bg1"/>
        </a:solidFill>
        <a:ln w="57150">
          <a:solidFill>
            <a:schemeClr val="tx2"/>
          </a:solidFill>
        </a:ln>
      </dgm:spPr>
      <dgm:t>
        <a:bodyPr/>
        <a:lstStyle/>
        <a:p>
          <a:r>
            <a:rPr lang="fa-IR" sz="1400" b="1" dirty="0" smtClean="0">
              <a:cs typeface="B Nazanin" pitchFamily="2" charset="-78"/>
            </a:rPr>
            <a:t>حالت های من</a:t>
          </a:r>
          <a:endParaRPr lang="en-US" sz="1400" b="1" dirty="0">
            <a:cs typeface="B Nazanin" pitchFamily="2" charset="-78"/>
          </a:endParaRPr>
        </a:p>
      </dgm:t>
    </dgm:pt>
    <dgm:pt modelId="{FE4970AA-E792-438E-99AE-0EC227D27DFA}" type="parTrans" cxnId="{A465E6D4-146B-4F50-BDA0-22499EB6DED6}">
      <dgm:prSet/>
      <dgm:spPr/>
      <dgm:t>
        <a:bodyPr/>
        <a:lstStyle/>
        <a:p>
          <a:endParaRPr lang="en-US"/>
        </a:p>
      </dgm:t>
    </dgm:pt>
    <dgm:pt modelId="{CB9C0CF5-ED5D-4662-B15A-14C2EB5E6607}" type="sibTrans" cxnId="{A465E6D4-146B-4F50-BDA0-22499EB6DED6}">
      <dgm:prSet/>
      <dgm:spPr/>
      <dgm:t>
        <a:bodyPr/>
        <a:lstStyle/>
        <a:p>
          <a:endParaRPr lang="en-US"/>
        </a:p>
      </dgm:t>
    </dgm:pt>
    <dgm:pt modelId="{0B37EBCA-26D2-402C-8751-84633EFB4CD9}">
      <dgm:prSet phldrT="[Text]" custT="1"/>
      <dgm:spPr>
        <a:solidFill>
          <a:schemeClr val="bg1"/>
        </a:solidFill>
        <a:ln w="57150">
          <a:solidFill>
            <a:schemeClr val="tx2"/>
          </a:solidFill>
        </a:ln>
      </dgm:spPr>
      <dgm:t>
        <a:bodyPr/>
        <a:lstStyle/>
        <a:p>
          <a:r>
            <a:rPr lang="fa-IR" sz="1400" b="1" dirty="0" smtClean="0">
              <a:cs typeface="B Nazanin" pitchFamily="2" charset="-78"/>
            </a:rPr>
            <a:t>جنسیت</a:t>
          </a:r>
          <a:endParaRPr lang="en-US" sz="1400" b="1" dirty="0">
            <a:cs typeface="B Nazanin" pitchFamily="2" charset="-78"/>
          </a:endParaRPr>
        </a:p>
      </dgm:t>
    </dgm:pt>
    <dgm:pt modelId="{E4CA8304-2A97-47EF-BEED-B9536D194B9A}" type="parTrans" cxnId="{8DADBAF4-03A2-4EBD-B721-7E04B4A6D4B3}">
      <dgm:prSet/>
      <dgm:spPr/>
      <dgm:t>
        <a:bodyPr/>
        <a:lstStyle/>
        <a:p>
          <a:endParaRPr lang="en-US"/>
        </a:p>
      </dgm:t>
    </dgm:pt>
    <dgm:pt modelId="{81271DCF-36C6-44D1-B34A-B6246E260440}" type="sibTrans" cxnId="{8DADBAF4-03A2-4EBD-B721-7E04B4A6D4B3}">
      <dgm:prSet/>
      <dgm:spPr/>
      <dgm:t>
        <a:bodyPr/>
        <a:lstStyle/>
        <a:p>
          <a:endParaRPr lang="en-US"/>
        </a:p>
      </dgm:t>
    </dgm:pt>
    <dgm:pt modelId="{2FFB8D8A-FFD9-49B5-904E-CDB7A3350C3C}">
      <dgm:prSet phldrT="[Text]" custT="1"/>
      <dgm:spPr>
        <a:solidFill>
          <a:schemeClr val="bg1"/>
        </a:solidFill>
        <a:ln w="57150">
          <a:solidFill>
            <a:schemeClr val="tx2"/>
          </a:solidFill>
        </a:ln>
      </dgm:spPr>
      <dgm:t>
        <a:bodyPr/>
        <a:lstStyle/>
        <a:p>
          <a:r>
            <a:rPr lang="fa-IR" sz="1400" b="1" dirty="0" smtClean="0">
              <a:cs typeface="B Nazanin" pitchFamily="2" charset="-78"/>
            </a:rPr>
            <a:t>قدرت</a:t>
          </a:r>
          <a:endParaRPr lang="en-US" sz="1400" b="1" dirty="0">
            <a:cs typeface="B Nazanin" pitchFamily="2" charset="-78"/>
          </a:endParaRPr>
        </a:p>
      </dgm:t>
    </dgm:pt>
    <dgm:pt modelId="{85C3F68D-B1B5-484A-BD75-ACD5D9E03252}" type="parTrans" cxnId="{7345B7A9-CD9B-48C5-A39F-745B91F038F8}">
      <dgm:prSet/>
      <dgm:spPr/>
      <dgm:t>
        <a:bodyPr/>
        <a:lstStyle/>
        <a:p>
          <a:endParaRPr lang="en-US"/>
        </a:p>
      </dgm:t>
    </dgm:pt>
    <dgm:pt modelId="{ED46A50D-D39A-4FCB-B499-51BF5F5E09D4}" type="sibTrans" cxnId="{7345B7A9-CD9B-48C5-A39F-745B91F038F8}">
      <dgm:prSet/>
      <dgm:spPr/>
      <dgm:t>
        <a:bodyPr/>
        <a:lstStyle/>
        <a:p>
          <a:endParaRPr lang="en-US"/>
        </a:p>
      </dgm:t>
    </dgm:pt>
    <dgm:pt modelId="{12484B71-3CA0-4EC0-B5E4-E58CA86E41C0}" type="pres">
      <dgm:prSet presAssocID="{DB41AEE3-0146-4419-9CCE-6F2DDD72CE7A}" presName="diagram" presStyleCnt="0">
        <dgm:presLayoutVars>
          <dgm:dir/>
          <dgm:resizeHandles val="exact"/>
        </dgm:presLayoutVars>
      </dgm:prSet>
      <dgm:spPr/>
      <dgm:t>
        <a:bodyPr/>
        <a:lstStyle/>
        <a:p>
          <a:endParaRPr lang="en-US"/>
        </a:p>
      </dgm:t>
    </dgm:pt>
    <dgm:pt modelId="{C0FAA307-1432-4E06-8F13-71E56B524958}" type="pres">
      <dgm:prSet presAssocID="{2FFB8D8A-FFD9-49B5-904E-CDB7A3350C3C}" presName="node" presStyleLbl="node1" presStyleIdx="0" presStyleCnt="20">
        <dgm:presLayoutVars>
          <dgm:bulletEnabled val="1"/>
        </dgm:presLayoutVars>
      </dgm:prSet>
      <dgm:spPr/>
      <dgm:t>
        <a:bodyPr/>
        <a:lstStyle/>
        <a:p>
          <a:endParaRPr lang="en-US"/>
        </a:p>
      </dgm:t>
    </dgm:pt>
    <dgm:pt modelId="{3C040DAC-CF3A-4B54-AEF5-83CA4CB7C05E}" type="pres">
      <dgm:prSet presAssocID="{ED46A50D-D39A-4FCB-B499-51BF5F5E09D4}" presName="sibTrans" presStyleCnt="0"/>
      <dgm:spPr/>
    </dgm:pt>
    <dgm:pt modelId="{A658BFAF-9B80-4EBD-B13C-B497E9227CAA}" type="pres">
      <dgm:prSet presAssocID="{0B37EBCA-26D2-402C-8751-84633EFB4CD9}" presName="node" presStyleLbl="node1" presStyleIdx="1" presStyleCnt="20">
        <dgm:presLayoutVars>
          <dgm:bulletEnabled val="1"/>
        </dgm:presLayoutVars>
      </dgm:prSet>
      <dgm:spPr/>
      <dgm:t>
        <a:bodyPr/>
        <a:lstStyle/>
        <a:p>
          <a:endParaRPr lang="en-US"/>
        </a:p>
      </dgm:t>
    </dgm:pt>
    <dgm:pt modelId="{2A9BB7D1-D8C6-4692-90A0-3F7850CB4FB7}" type="pres">
      <dgm:prSet presAssocID="{81271DCF-36C6-44D1-B34A-B6246E260440}" presName="sibTrans" presStyleCnt="0"/>
      <dgm:spPr/>
    </dgm:pt>
    <dgm:pt modelId="{C5E32714-E112-4316-A88B-22C03AA76875}" type="pres">
      <dgm:prSet presAssocID="{1B4CC113-4B2A-44F0-8991-33D90EE225A6}" presName="node" presStyleLbl="node1" presStyleIdx="2" presStyleCnt="20">
        <dgm:presLayoutVars>
          <dgm:bulletEnabled val="1"/>
        </dgm:presLayoutVars>
      </dgm:prSet>
      <dgm:spPr/>
      <dgm:t>
        <a:bodyPr/>
        <a:lstStyle/>
        <a:p>
          <a:endParaRPr lang="en-US"/>
        </a:p>
      </dgm:t>
    </dgm:pt>
    <dgm:pt modelId="{365DBA83-5B03-40FA-8D97-61514C43C367}" type="pres">
      <dgm:prSet presAssocID="{CB9C0CF5-ED5D-4662-B15A-14C2EB5E6607}" presName="sibTrans" presStyleCnt="0"/>
      <dgm:spPr/>
    </dgm:pt>
    <dgm:pt modelId="{ED5C451F-5BEC-4E8E-B221-39C59D48C3EC}" type="pres">
      <dgm:prSet presAssocID="{0D041ED6-026F-4506-94A5-3DE9096950B1}" presName="node" presStyleLbl="node1" presStyleIdx="3" presStyleCnt="20">
        <dgm:presLayoutVars>
          <dgm:bulletEnabled val="1"/>
        </dgm:presLayoutVars>
      </dgm:prSet>
      <dgm:spPr/>
      <dgm:t>
        <a:bodyPr/>
        <a:lstStyle/>
        <a:p>
          <a:endParaRPr lang="en-US"/>
        </a:p>
      </dgm:t>
    </dgm:pt>
    <dgm:pt modelId="{6FAD0F23-E446-43CA-9753-D7B5913B76B8}" type="pres">
      <dgm:prSet presAssocID="{E5AA77DF-0AB7-4B3C-B4B7-22BE6369503D}" presName="sibTrans" presStyleCnt="0"/>
      <dgm:spPr/>
    </dgm:pt>
    <dgm:pt modelId="{B5450EE4-A131-4782-B898-2337342D57B1}" type="pres">
      <dgm:prSet presAssocID="{57CD68D8-8071-4DB3-8AF9-D602530A594E}" presName="node" presStyleLbl="node1" presStyleIdx="4" presStyleCnt="20">
        <dgm:presLayoutVars>
          <dgm:bulletEnabled val="1"/>
        </dgm:presLayoutVars>
      </dgm:prSet>
      <dgm:spPr/>
      <dgm:t>
        <a:bodyPr/>
        <a:lstStyle/>
        <a:p>
          <a:endParaRPr lang="en-US"/>
        </a:p>
      </dgm:t>
    </dgm:pt>
    <dgm:pt modelId="{33755922-72F5-4550-9E19-77AB8B47E090}" type="pres">
      <dgm:prSet presAssocID="{4457A859-2066-4E1D-B610-4A6C3567FD97}" presName="sibTrans" presStyleCnt="0"/>
      <dgm:spPr/>
    </dgm:pt>
    <dgm:pt modelId="{98A42154-2180-4792-8C80-12746F1470C9}" type="pres">
      <dgm:prSet presAssocID="{CD977336-665F-475E-90EB-9AFD981D2540}" presName="node" presStyleLbl="node1" presStyleIdx="5" presStyleCnt="20">
        <dgm:presLayoutVars>
          <dgm:bulletEnabled val="1"/>
        </dgm:presLayoutVars>
      </dgm:prSet>
      <dgm:spPr/>
      <dgm:t>
        <a:bodyPr/>
        <a:lstStyle/>
        <a:p>
          <a:endParaRPr lang="en-US"/>
        </a:p>
      </dgm:t>
    </dgm:pt>
    <dgm:pt modelId="{6A2FC700-8B39-4F07-950F-81606B4BDCCC}" type="pres">
      <dgm:prSet presAssocID="{D82A749B-2E19-4805-A886-B13D845A65E3}" presName="sibTrans" presStyleCnt="0"/>
      <dgm:spPr/>
    </dgm:pt>
    <dgm:pt modelId="{C62ABD0A-A161-4E4A-AC2E-1653F4914F5A}" type="pres">
      <dgm:prSet presAssocID="{2A712766-5D18-4E2D-9B83-B54807111653}" presName="node" presStyleLbl="node1" presStyleIdx="6" presStyleCnt="20">
        <dgm:presLayoutVars>
          <dgm:bulletEnabled val="1"/>
        </dgm:presLayoutVars>
      </dgm:prSet>
      <dgm:spPr/>
      <dgm:t>
        <a:bodyPr/>
        <a:lstStyle/>
        <a:p>
          <a:endParaRPr lang="en-US"/>
        </a:p>
      </dgm:t>
    </dgm:pt>
    <dgm:pt modelId="{5412E066-3D65-4298-8D63-4CE6F3D5EE13}" type="pres">
      <dgm:prSet presAssocID="{54DAB5AB-C75C-4515-A9D6-6026607BF047}" presName="sibTrans" presStyleCnt="0"/>
      <dgm:spPr/>
    </dgm:pt>
    <dgm:pt modelId="{F2E49275-201D-4CA6-BA09-7F8E6DEE0597}" type="pres">
      <dgm:prSet presAssocID="{6527C790-6C7B-4B00-8796-CD446A55BB44}" presName="node" presStyleLbl="node1" presStyleIdx="7" presStyleCnt="20">
        <dgm:presLayoutVars>
          <dgm:bulletEnabled val="1"/>
        </dgm:presLayoutVars>
      </dgm:prSet>
      <dgm:spPr/>
      <dgm:t>
        <a:bodyPr/>
        <a:lstStyle/>
        <a:p>
          <a:endParaRPr lang="en-US"/>
        </a:p>
      </dgm:t>
    </dgm:pt>
    <dgm:pt modelId="{8306A5BD-87EC-4A31-8787-57B6797C5CB9}" type="pres">
      <dgm:prSet presAssocID="{E590F11C-01E6-4F95-B474-BCBB16488CCB}" presName="sibTrans" presStyleCnt="0"/>
      <dgm:spPr/>
    </dgm:pt>
    <dgm:pt modelId="{D1B9C90B-4BA2-46BE-8407-B98234D70E13}" type="pres">
      <dgm:prSet presAssocID="{2097F93C-2E8F-487D-A88B-3BC9909EA67B}" presName="node" presStyleLbl="node1" presStyleIdx="8" presStyleCnt="20">
        <dgm:presLayoutVars>
          <dgm:bulletEnabled val="1"/>
        </dgm:presLayoutVars>
      </dgm:prSet>
      <dgm:spPr/>
      <dgm:t>
        <a:bodyPr/>
        <a:lstStyle/>
        <a:p>
          <a:endParaRPr lang="en-US"/>
        </a:p>
      </dgm:t>
    </dgm:pt>
    <dgm:pt modelId="{DE16E485-F690-4046-B9CA-E8890058BFC6}" type="pres">
      <dgm:prSet presAssocID="{88D9D4B8-840B-4A4C-8F5C-71FA42844A2F}" presName="sibTrans" presStyleCnt="0"/>
      <dgm:spPr/>
    </dgm:pt>
    <dgm:pt modelId="{EDBCDC45-9241-437C-A5FF-A9B0A2399DC1}" type="pres">
      <dgm:prSet presAssocID="{74F149D9-372B-49FB-B29F-BC0C322C9175}" presName="node" presStyleLbl="node1" presStyleIdx="9" presStyleCnt="20">
        <dgm:presLayoutVars>
          <dgm:bulletEnabled val="1"/>
        </dgm:presLayoutVars>
      </dgm:prSet>
      <dgm:spPr/>
      <dgm:t>
        <a:bodyPr/>
        <a:lstStyle/>
        <a:p>
          <a:endParaRPr lang="en-US"/>
        </a:p>
      </dgm:t>
    </dgm:pt>
    <dgm:pt modelId="{9D0D804A-5A58-4DDE-9CFB-6DCA5A12D58D}" type="pres">
      <dgm:prSet presAssocID="{F3697291-3722-4552-A7D7-BA45462A2D5E}" presName="sibTrans" presStyleCnt="0"/>
      <dgm:spPr/>
    </dgm:pt>
    <dgm:pt modelId="{BB629D41-A659-4800-9FC9-9A9FBB5F406C}" type="pres">
      <dgm:prSet presAssocID="{B29155D4-8EA4-49F7-8368-57B65482E6DB}" presName="node" presStyleLbl="node1" presStyleIdx="10" presStyleCnt="20">
        <dgm:presLayoutVars>
          <dgm:bulletEnabled val="1"/>
        </dgm:presLayoutVars>
      </dgm:prSet>
      <dgm:spPr/>
      <dgm:t>
        <a:bodyPr/>
        <a:lstStyle/>
        <a:p>
          <a:endParaRPr lang="en-US"/>
        </a:p>
      </dgm:t>
    </dgm:pt>
    <dgm:pt modelId="{7FF7CC39-9BD0-4463-9F2A-3558E89325D1}" type="pres">
      <dgm:prSet presAssocID="{01DB325F-D4B7-4A37-ACCF-9CCC41EBD524}" presName="sibTrans" presStyleCnt="0"/>
      <dgm:spPr/>
    </dgm:pt>
    <dgm:pt modelId="{462A1BF7-9B1C-4A8E-9C6C-CB50C3564B1A}" type="pres">
      <dgm:prSet presAssocID="{C5A971D7-E3BE-4990-A555-F77FC046722D}" presName="node" presStyleLbl="node1" presStyleIdx="11" presStyleCnt="20">
        <dgm:presLayoutVars>
          <dgm:bulletEnabled val="1"/>
        </dgm:presLayoutVars>
      </dgm:prSet>
      <dgm:spPr/>
      <dgm:t>
        <a:bodyPr/>
        <a:lstStyle/>
        <a:p>
          <a:endParaRPr lang="en-US"/>
        </a:p>
      </dgm:t>
    </dgm:pt>
    <dgm:pt modelId="{EAF722D1-61AF-4B44-8486-44A9DF402708}" type="pres">
      <dgm:prSet presAssocID="{DFC93342-1013-4C3C-80DB-9AC49865CE1E}" presName="sibTrans" presStyleCnt="0"/>
      <dgm:spPr/>
    </dgm:pt>
    <dgm:pt modelId="{259C7861-9E69-4EAE-AFE0-A41A5EE878EF}" type="pres">
      <dgm:prSet presAssocID="{C10A7B2C-02E4-49AF-A1BA-2A6DAC7190BD}" presName="node" presStyleLbl="node1" presStyleIdx="12" presStyleCnt="20">
        <dgm:presLayoutVars>
          <dgm:bulletEnabled val="1"/>
        </dgm:presLayoutVars>
      </dgm:prSet>
      <dgm:spPr/>
      <dgm:t>
        <a:bodyPr/>
        <a:lstStyle/>
        <a:p>
          <a:endParaRPr lang="en-US"/>
        </a:p>
      </dgm:t>
    </dgm:pt>
    <dgm:pt modelId="{635F8110-B10E-4FF8-AB48-C35C38048131}" type="pres">
      <dgm:prSet presAssocID="{E4D1ED19-65E0-40E0-A2DF-D793610F0AD5}" presName="sibTrans" presStyleCnt="0"/>
      <dgm:spPr/>
    </dgm:pt>
    <dgm:pt modelId="{18CF7AE1-B72A-4FD2-A389-0779CC590B52}" type="pres">
      <dgm:prSet presAssocID="{F06F2A5E-466F-4976-B294-E8E345D58E28}" presName="node" presStyleLbl="node1" presStyleIdx="13" presStyleCnt="20">
        <dgm:presLayoutVars>
          <dgm:bulletEnabled val="1"/>
        </dgm:presLayoutVars>
      </dgm:prSet>
      <dgm:spPr/>
      <dgm:t>
        <a:bodyPr/>
        <a:lstStyle/>
        <a:p>
          <a:endParaRPr lang="en-US"/>
        </a:p>
      </dgm:t>
    </dgm:pt>
    <dgm:pt modelId="{182EED69-E629-4062-9A59-F7CCD97E5242}" type="pres">
      <dgm:prSet presAssocID="{C50ED82D-C384-4CDA-9A82-CAE6CFFF4882}" presName="sibTrans" presStyleCnt="0"/>
      <dgm:spPr/>
    </dgm:pt>
    <dgm:pt modelId="{2EEB125D-3D2C-4279-A276-6E3A01EBB0AD}" type="pres">
      <dgm:prSet presAssocID="{581146E5-279A-4A7C-AAD3-2CBEBA94A462}" presName="node" presStyleLbl="node1" presStyleIdx="14" presStyleCnt="20">
        <dgm:presLayoutVars>
          <dgm:bulletEnabled val="1"/>
        </dgm:presLayoutVars>
      </dgm:prSet>
      <dgm:spPr/>
      <dgm:t>
        <a:bodyPr/>
        <a:lstStyle/>
        <a:p>
          <a:endParaRPr lang="en-US"/>
        </a:p>
      </dgm:t>
    </dgm:pt>
    <dgm:pt modelId="{B08E0D7C-5875-4715-917C-346CC4163EC4}" type="pres">
      <dgm:prSet presAssocID="{AF496FB9-F717-4D14-B60A-FA385C6BC1B2}" presName="sibTrans" presStyleCnt="0"/>
      <dgm:spPr/>
    </dgm:pt>
    <dgm:pt modelId="{BEA44C1B-D35D-4A1F-A4D3-DF6A9D4FACDE}" type="pres">
      <dgm:prSet presAssocID="{5990487E-9451-4E5A-9876-BAC52B09834F}" presName="node" presStyleLbl="node1" presStyleIdx="15" presStyleCnt="20">
        <dgm:presLayoutVars>
          <dgm:bulletEnabled val="1"/>
        </dgm:presLayoutVars>
      </dgm:prSet>
      <dgm:spPr/>
      <dgm:t>
        <a:bodyPr/>
        <a:lstStyle/>
        <a:p>
          <a:endParaRPr lang="en-US"/>
        </a:p>
      </dgm:t>
    </dgm:pt>
    <dgm:pt modelId="{5380F249-E5B3-46C7-8D82-49F83CB912D3}" type="pres">
      <dgm:prSet presAssocID="{C070E898-D689-44DD-A8EE-D550A7ED2C96}" presName="sibTrans" presStyleCnt="0"/>
      <dgm:spPr/>
    </dgm:pt>
    <dgm:pt modelId="{D64C8149-15DC-40C2-8DAE-45CCF198C0C2}" type="pres">
      <dgm:prSet presAssocID="{EA34CDE3-9A10-4291-97F4-B860468C7F1F}" presName="node" presStyleLbl="node1" presStyleIdx="16" presStyleCnt="20">
        <dgm:presLayoutVars>
          <dgm:bulletEnabled val="1"/>
        </dgm:presLayoutVars>
      </dgm:prSet>
      <dgm:spPr/>
      <dgm:t>
        <a:bodyPr/>
        <a:lstStyle/>
        <a:p>
          <a:endParaRPr lang="en-US"/>
        </a:p>
      </dgm:t>
    </dgm:pt>
    <dgm:pt modelId="{1CE10600-5E91-495C-9D29-1F76AAEDC36C}" type="pres">
      <dgm:prSet presAssocID="{B7646F7C-1A95-41EF-8929-788AD9C6A4C1}" presName="sibTrans" presStyleCnt="0"/>
      <dgm:spPr/>
    </dgm:pt>
    <dgm:pt modelId="{50601170-FCE2-4E11-926F-706E9CF31275}" type="pres">
      <dgm:prSet presAssocID="{D4BD1937-6661-4775-9F4F-CCDFE2E79B2C}" presName="node" presStyleLbl="node1" presStyleIdx="17" presStyleCnt="20">
        <dgm:presLayoutVars>
          <dgm:bulletEnabled val="1"/>
        </dgm:presLayoutVars>
      </dgm:prSet>
      <dgm:spPr/>
      <dgm:t>
        <a:bodyPr/>
        <a:lstStyle/>
        <a:p>
          <a:endParaRPr lang="en-US"/>
        </a:p>
      </dgm:t>
    </dgm:pt>
    <dgm:pt modelId="{FCA6722E-C66B-4E1E-B3C0-79E6FC742665}" type="pres">
      <dgm:prSet presAssocID="{802188D5-9E7B-4F3C-97B9-0BD8F6E85F1A}" presName="sibTrans" presStyleCnt="0"/>
      <dgm:spPr/>
    </dgm:pt>
    <dgm:pt modelId="{8DA32D76-221E-4D4F-9342-865CAD0A9F2E}" type="pres">
      <dgm:prSet presAssocID="{AE5CA445-E3CF-4A9D-B00A-AF3A9F292530}" presName="node" presStyleLbl="node1" presStyleIdx="18" presStyleCnt="20">
        <dgm:presLayoutVars>
          <dgm:bulletEnabled val="1"/>
        </dgm:presLayoutVars>
      </dgm:prSet>
      <dgm:spPr/>
      <dgm:t>
        <a:bodyPr/>
        <a:lstStyle/>
        <a:p>
          <a:endParaRPr lang="en-US"/>
        </a:p>
      </dgm:t>
    </dgm:pt>
    <dgm:pt modelId="{2B7A9D31-10B9-4041-8C60-ACD0DE49065E}" type="pres">
      <dgm:prSet presAssocID="{7B63A824-9443-4770-9E93-68BEE7172756}" presName="sibTrans" presStyleCnt="0"/>
      <dgm:spPr/>
    </dgm:pt>
    <dgm:pt modelId="{AC9E1493-E0BD-41D5-A6DC-350D4C808F4E}" type="pres">
      <dgm:prSet presAssocID="{5EB3E4AE-C7E1-4EEF-B068-1A66B1B44AA6}" presName="node" presStyleLbl="node1" presStyleIdx="19" presStyleCnt="20">
        <dgm:presLayoutVars>
          <dgm:bulletEnabled val="1"/>
        </dgm:presLayoutVars>
      </dgm:prSet>
      <dgm:spPr/>
      <dgm:t>
        <a:bodyPr/>
        <a:lstStyle/>
        <a:p>
          <a:endParaRPr lang="en-US"/>
        </a:p>
      </dgm:t>
    </dgm:pt>
  </dgm:ptLst>
  <dgm:cxnLst>
    <dgm:cxn modelId="{D9F56C21-C3E0-4EDB-86CE-F3BACE07AA0C}" srcId="{DB41AEE3-0146-4419-9CCE-6F2DDD72CE7A}" destId="{AE5CA445-E3CF-4A9D-B00A-AF3A9F292530}" srcOrd="18" destOrd="0" parTransId="{DB3ABA20-FDBB-4A6D-A4B1-F3CD056B91DD}" sibTransId="{7B63A824-9443-4770-9E93-68BEE7172756}"/>
    <dgm:cxn modelId="{6155E7EF-C98A-42D6-A558-B04112ACBC41}" type="presOf" srcId="{74F149D9-372B-49FB-B29F-BC0C322C9175}" destId="{EDBCDC45-9241-437C-A5FF-A9B0A2399DC1}" srcOrd="0" destOrd="0" presId="urn:microsoft.com/office/officeart/2005/8/layout/default#1"/>
    <dgm:cxn modelId="{33661F96-DB55-423A-8733-20CE49ED57F3}" srcId="{DB41AEE3-0146-4419-9CCE-6F2DDD72CE7A}" destId="{57CD68D8-8071-4DB3-8AF9-D602530A594E}" srcOrd="4" destOrd="0" parTransId="{3A8639CB-75FC-4D82-B36D-487C682CB666}" sibTransId="{4457A859-2066-4E1D-B610-4A6C3567FD97}"/>
    <dgm:cxn modelId="{3325BBBD-E4A9-42B4-A000-F8D878704733}" srcId="{DB41AEE3-0146-4419-9CCE-6F2DDD72CE7A}" destId="{F06F2A5E-466F-4976-B294-E8E345D58E28}" srcOrd="13" destOrd="0" parTransId="{F39FAC6E-83A6-482F-A757-2DD6902A4241}" sibTransId="{C50ED82D-C384-4CDA-9A82-CAE6CFFF4882}"/>
    <dgm:cxn modelId="{9B69444A-52EA-4D82-990A-2B9FDD1195AB}" type="presOf" srcId="{5990487E-9451-4E5A-9876-BAC52B09834F}" destId="{BEA44C1B-D35D-4A1F-A4D3-DF6A9D4FACDE}" srcOrd="0" destOrd="0" presId="urn:microsoft.com/office/officeart/2005/8/layout/default#1"/>
    <dgm:cxn modelId="{1323C782-8078-48F9-93CE-96289A93C27D}" srcId="{DB41AEE3-0146-4419-9CCE-6F2DDD72CE7A}" destId="{C10A7B2C-02E4-49AF-A1BA-2A6DAC7190BD}" srcOrd="12" destOrd="0" parTransId="{53DBE79E-03BA-4795-BB0E-9CA5144D6AC6}" sibTransId="{E4D1ED19-65E0-40E0-A2DF-D793610F0AD5}"/>
    <dgm:cxn modelId="{84CFCD57-93C2-4C1F-B11E-76CFFB3D2805}" type="presOf" srcId="{CD977336-665F-475E-90EB-9AFD981D2540}" destId="{98A42154-2180-4792-8C80-12746F1470C9}" srcOrd="0" destOrd="0" presId="urn:microsoft.com/office/officeart/2005/8/layout/default#1"/>
    <dgm:cxn modelId="{0938ADFB-7C34-4D26-9B2F-73A2A1B71F8A}" srcId="{DB41AEE3-0146-4419-9CCE-6F2DDD72CE7A}" destId="{0D041ED6-026F-4506-94A5-3DE9096950B1}" srcOrd="3" destOrd="0" parTransId="{FD55FCCC-46E0-49CD-A8D1-AD99897A837D}" sibTransId="{E5AA77DF-0AB7-4B3C-B4B7-22BE6369503D}"/>
    <dgm:cxn modelId="{5D07670F-E06E-48F8-B64B-0A5172040C40}" srcId="{DB41AEE3-0146-4419-9CCE-6F2DDD72CE7A}" destId="{5EB3E4AE-C7E1-4EEF-B068-1A66B1B44AA6}" srcOrd="19" destOrd="0" parTransId="{7819C494-84D9-418C-A575-8A6ABD625387}" sibTransId="{23BFD8DB-C554-4522-BF2C-DC929F5B366F}"/>
    <dgm:cxn modelId="{7345B7A9-CD9B-48C5-A39F-745B91F038F8}" srcId="{DB41AEE3-0146-4419-9CCE-6F2DDD72CE7A}" destId="{2FFB8D8A-FFD9-49B5-904E-CDB7A3350C3C}" srcOrd="0" destOrd="0" parTransId="{85C3F68D-B1B5-484A-BD75-ACD5D9E03252}" sibTransId="{ED46A50D-D39A-4FCB-B499-51BF5F5E09D4}"/>
    <dgm:cxn modelId="{59AEE3D5-2481-4425-B857-B4FA1AB07BF0}" type="presOf" srcId="{581146E5-279A-4A7C-AAD3-2CBEBA94A462}" destId="{2EEB125D-3D2C-4279-A276-6E3A01EBB0AD}" srcOrd="0" destOrd="0" presId="urn:microsoft.com/office/officeart/2005/8/layout/default#1"/>
    <dgm:cxn modelId="{2920AC24-3F5F-4453-B527-AEC6AAE0923A}" type="presOf" srcId="{0B37EBCA-26D2-402C-8751-84633EFB4CD9}" destId="{A658BFAF-9B80-4EBD-B13C-B497E9227CAA}" srcOrd="0" destOrd="0" presId="urn:microsoft.com/office/officeart/2005/8/layout/default#1"/>
    <dgm:cxn modelId="{038DE46D-4E03-4B41-B2C0-BC7F6E22E168}" srcId="{DB41AEE3-0146-4419-9CCE-6F2DDD72CE7A}" destId="{B29155D4-8EA4-49F7-8368-57B65482E6DB}" srcOrd="10" destOrd="0" parTransId="{077AFAD3-CA35-4248-B457-42BD51DE8B4A}" sibTransId="{01DB325F-D4B7-4A37-ACCF-9CCC41EBD524}"/>
    <dgm:cxn modelId="{37253B3A-B3F3-43A1-A90D-86D5360749BF}" type="presOf" srcId="{2FFB8D8A-FFD9-49B5-904E-CDB7A3350C3C}" destId="{C0FAA307-1432-4E06-8F13-71E56B524958}" srcOrd="0" destOrd="0" presId="urn:microsoft.com/office/officeart/2005/8/layout/default#1"/>
    <dgm:cxn modelId="{DB4BF75F-318A-403B-9FEA-19043A57BF97}" type="presOf" srcId="{57CD68D8-8071-4DB3-8AF9-D602530A594E}" destId="{B5450EE4-A131-4782-B898-2337342D57B1}" srcOrd="0" destOrd="0" presId="urn:microsoft.com/office/officeart/2005/8/layout/default#1"/>
    <dgm:cxn modelId="{8DADBAF4-03A2-4EBD-B721-7E04B4A6D4B3}" srcId="{DB41AEE3-0146-4419-9CCE-6F2DDD72CE7A}" destId="{0B37EBCA-26D2-402C-8751-84633EFB4CD9}" srcOrd="1" destOrd="0" parTransId="{E4CA8304-2A97-47EF-BEED-B9536D194B9A}" sibTransId="{81271DCF-36C6-44D1-B34A-B6246E260440}"/>
    <dgm:cxn modelId="{4CE5AFE3-BA63-4E4D-A7C8-8BCE1B347DD5}" srcId="{DB41AEE3-0146-4419-9CCE-6F2DDD72CE7A}" destId="{5990487E-9451-4E5A-9876-BAC52B09834F}" srcOrd="15" destOrd="0" parTransId="{4D2C5282-08F1-4069-B917-17BAB11FBAEA}" sibTransId="{C070E898-D689-44DD-A8EE-D550A7ED2C96}"/>
    <dgm:cxn modelId="{51FBEA1E-C746-4009-A0A7-EBC98B74B0C2}" type="presOf" srcId="{B29155D4-8EA4-49F7-8368-57B65482E6DB}" destId="{BB629D41-A659-4800-9FC9-9A9FBB5F406C}" srcOrd="0" destOrd="0" presId="urn:microsoft.com/office/officeart/2005/8/layout/default#1"/>
    <dgm:cxn modelId="{265DFBDF-5DD6-4934-ABD3-F833F47F8084}" srcId="{DB41AEE3-0146-4419-9CCE-6F2DDD72CE7A}" destId="{CD977336-665F-475E-90EB-9AFD981D2540}" srcOrd="5" destOrd="0" parTransId="{72D54EA6-DCA6-44F3-A232-187306309F73}" sibTransId="{D82A749B-2E19-4805-A886-B13D845A65E3}"/>
    <dgm:cxn modelId="{3CC7AA8D-8EBA-464B-9634-F4BBC85FE7A2}" srcId="{DB41AEE3-0146-4419-9CCE-6F2DDD72CE7A}" destId="{6527C790-6C7B-4B00-8796-CD446A55BB44}" srcOrd="7" destOrd="0" parTransId="{F360446D-F240-44C5-9CA0-0786CC68DCF7}" sibTransId="{E590F11C-01E6-4F95-B474-BCBB16488CCB}"/>
    <dgm:cxn modelId="{5325C355-2498-4317-8A94-51A23E9D4863}" type="presOf" srcId="{6527C790-6C7B-4B00-8796-CD446A55BB44}" destId="{F2E49275-201D-4CA6-BA09-7F8E6DEE0597}" srcOrd="0" destOrd="0" presId="urn:microsoft.com/office/officeart/2005/8/layout/default#1"/>
    <dgm:cxn modelId="{3B3C666B-CD6C-43AD-8C18-715AE39BCB51}" srcId="{DB41AEE3-0146-4419-9CCE-6F2DDD72CE7A}" destId="{581146E5-279A-4A7C-AAD3-2CBEBA94A462}" srcOrd="14" destOrd="0" parTransId="{931FE372-EEB9-42A3-B581-79B7CF4AC3CA}" sibTransId="{AF496FB9-F717-4D14-B60A-FA385C6BC1B2}"/>
    <dgm:cxn modelId="{46019E15-A334-4956-927A-4AFEF7AD6308}" type="presOf" srcId="{C5A971D7-E3BE-4990-A555-F77FC046722D}" destId="{462A1BF7-9B1C-4A8E-9C6C-CB50C3564B1A}" srcOrd="0" destOrd="0" presId="urn:microsoft.com/office/officeart/2005/8/layout/default#1"/>
    <dgm:cxn modelId="{C9B08FEA-B233-4BA3-94F9-0EB4C0E2519A}" type="presOf" srcId="{2A712766-5D18-4E2D-9B83-B54807111653}" destId="{C62ABD0A-A161-4E4A-AC2E-1653F4914F5A}" srcOrd="0" destOrd="0" presId="urn:microsoft.com/office/officeart/2005/8/layout/default#1"/>
    <dgm:cxn modelId="{7EEB36F8-02E8-4F89-9579-518F335B01A1}" type="presOf" srcId="{1B4CC113-4B2A-44F0-8991-33D90EE225A6}" destId="{C5E32714-E112-4316-A88B-22C03AA76875}" srcOrd="0" destOrd="0" presId="urn:microsoft.com/office/officeart/2005/8/layout/default#1"/>
    <dgm:cxn modelId="{F57FB49B-A204-4BE9-99CB-C06921543FDC}" srcId="{DB41AEE3-0146-4419-9CCE-6F2DDD72CE7A}" destId="{74F149D9-372B-49FB-B29F-BC0C322C9175}" srcOrd="9" destOrd="0" parTransId="{EC561D37-7D0A-402B-8A1A-4EBC0DE893DB}" sibTransId="{F3697291-3722-4552-A7D7-BA45462A2D5E}"/>
    <dgm:cxn modelId="{FE854DF3-A030-4B4E-A960-5442324AEBDC}" srcId="{DB41AEE3-0146-4419-9CCE-6F2DDD72CE7A}" destId="{EA34CDE3-9A10-4291-97F4-B860468C7F1F}" srcOrd="16" destOrd="0" parTransId="{8BF884C9-8A29-408C-8A44-19CA38FC65D8}" sibTransId="{B7646F7C-1A95-41EF-8929-788AD9C6A4C1}"/>
    <dgm:cxn modelId="{E75F7B7C-6D36-4608-9D12-B54C760AD3D6}" type="presOf" srcId="{0D041ED6-026F-4506-94A5-3DE9096950B1}" destId="{ED5C451F-5BEC-4E8E-B221-39C59D48C3EC}" srcOrd="0" destOrd="0" presId="urn:microsoft.com/office/officeart/2005/8/layout/default#1"/>
    <dgm:cxn modelId="{F71074C0-A18F-4A95-8C8D-565B49941BA6}" type="presOf" srcId="{2097F93C-2E8F-487D-A88B-3BC9909EA67B}" destId="{D1B9C90B-4BA2-46BE-8407-B98234D70E13}" srcOrd="0" destOrd="0" presId="urn:microsoft.com/office/officeart/2005/8/layout/default#1"/>
    <dgm:cxn modelId="{01B92A5E-62BD-4211-A8FE-9FB83AFEBB02}" type="presOf" srcId="{DB41AEE3-0146-4419-9CCE-6F2DDD72CE7A}" destId="{12484B71-3CA0-4EC0-B5E4-E58CA86E41C0}" srcOrd="0" destOrd="0" presId="urn:microsoft.com/office/officeart/2005/8/layout/default#1"/>
    <dgm:cxn modelId="{764CCAD6-D1F9-4587-96FB-14BFA253C506}" srcId="{DB41AEE3-0146-4419-9CCE-6F2DDD72CE7A}" destId="{2097F93C-2E8F-487D-A88B-3BC9909EA67B}" srcOrd="8" destOrd="0" parTransId="{C4FCFA45-0DFD-4200-9857-01E82C3A7D3A}" sibTransId="{88D9D4B8-840B-4A4C-8F5C-71FA42844A2F}"/>
    <dgm:cxn modelId="{A465E6D4-146B-4F50-BDA0-22499EB6DED6}" srcId="{DB41AEE3-0146-4419-9CCE-6F2DDD72CE7A}" destId="{1B4CC113-4B2A-44F0-8991-33D90EE225A6}" srcOrd="2" destOrd="0" parTransId="{FE4970AA-E792-438E-99AE-0EC227D27DFA}" sibTransId="{CB9C0CF5-ED5D-4662-B15A-14C2EB5E6607}"/>
    <dgm:cxn modelId="{93FD1FF2-BFE7-4FA5-B4B6-A6F75B3C71B6}" type="presOf" srcId="{AE5CA445-E3CF-4A9D-B00A-AF3A9F292530}" destId="{8DA32D76-221E-4D4F-9342-865CAD0A9F2E}" srcOrd="0" destOrd="0" presId="urn:microsoft.com/office/officeart/2005/8/layout/default#1"/>
    <dgm:cxn modelId="{A700C7E0-3BA8-4785-BE75-ADFC8EE55F51}" type="presOf" srcId="{5EB3E4AE-C7E1-4EEF-B068-1A66B1B44AA6}" destId="{AC9E1493-E0BD-41D5-A6DC-350D4C808F4E}" srcOrd="0" destOrd="0" presId="urn:microsoft.com/office/officeart/2005/8/layout/default#1"/>
    <dgm:cxn modelId="{3A1D1D3E-21B6-4B10-94BE-E2CC202BDA5B}" type="presOf" srcId="{EA34CDE3-9A10-4291-97F4-B860468C7F1F}" destId="{D64C8149-15DC-40C2-8DAE-45CCF198C0C2}" srcOrd="0" destOrd="0" presId="urn:microsoft.com/office/officeart/2005/8/layout/default#1"/>
    <dgm:cxn modelId="{45AEFB9B-E2E0-40D2-A839-8CC90C5CE063}" srcId="{DB41AEE3-0146-4419-9CCE-6F2DDD72CE7A}" destId="{2A712766-5D18-4E2D-9B83-B54807111653}" srcOrd="6" destOrd="0" parTransId="{DBE1721E-5AD6-4978-AA4D-7A3C453E52C5}" sibTransId="{54DAB5AB-C75C-4515-A9D6-6026607BF047}"/>
    <dgm:cxn modelId="{AE4F88AA-906D-4899-B2F2-FF061B2EAB43}" type="presOf" srcId="{C10A7B2C-02E4-49AF-A1BA-2A6DAC7190BD}" destId="{259C7861-9E69-4EAE-AFE0-A41A5EE878EF}" srcOrd="0" destOrd="0" presId="urn:microsoft.com/office/officeart/2005/8/layout/default#1"/>
    <dgm:cxn modelId="{9CF1A489-25D1-4538-8F6B-D703C2893CE9}" srcId="{DB41AEE3-0146-4419-9CCE-6F2DDD72CE7A}" destId="{D4BD1937-6661-4775-9F4F-CCDFE2E79B2C}" srcOrd="17" destOrd="0" parTransId="{2AAC1565-5509-4890-9F30-89BD514C560A}" sibTransId="{802188D5-9E7B-4F3C-97B9-0BD8F6E85F1A}"/>
    <dgm:cxn modelId="{7AA6F060-32F6-46E4-BEFE-A973053A952A}" srcId="{DB41AEE3-0146-4419-9CCE-6F2DDD72CE7A}" destId="{C5A971D7-E3BE-4990-A555-F77FC046722D}" srcOrd="11" destOrd="0" parTransId="{C38A7311-4CEA-43E4-8937-9208C2F8B243}" sibTransId="{DFC93342-1013-4C3C-80DB-9AC49865CE1E}"/>
    <dgm:cxn modelId="{471C1133-6E16-4411-AED9-6A3471A8E4D9}" type="presOf" srcId="{D4BD1937-6661-4775-9F4F-CCDFE2E79B2C}" destId="{50601170-FCE2-4E11-926F-706E9CF31275}" srcOrd="0" destOrd="0" presId="urn:microsoft.com/office/officeart/2005/8/layout/default#1"/>
    <dgm:cxn modelId="{2FE34444-2AA7-404B-96A8-6AEF41D0C96B}" type="presOf" srcId="{F06F2A5E-466F-4976-B294-E8E345D58E28}" destId="{18CF7AE1-B72A-4FD2-A389-0779CC590B52}" srcOrd="0" destOrd="0" presId="urn:microsoft.com/office/officeart/2005/8/layout/default#1"/>
    <dgm:cxn modelId="{9FFCD378-8BDC-40E0-A370-EF09DFF82298}" type="presParOf" srcId="{12484B71-3CA0-4EC0-B5E4-E58CA86E41C0}" destId="{C0FAA307-1432-4E06-8F13-71E56B524958}" srcOrd="0" destOrd="0" presId="urn:microsoft.com/office/officeart/2005/8/layout/default#1"/>
    <dgm:cxn modelId="{432A6E79-F8E8-4E60-A569-D67D6A254381}" type="presParOf" srcId="{12484B71-3CA0-4EC0-B5E4-E58CA86E41C0}" destId="{3C040DAC-CF3A-4B54-AEF5-83CA4CB7C05E}" srcOrd="1" destOrd="0" presId="urn:microsoft.com/office/officeart/2005/8/layout/default#1"/>
    <dgm:cxn modelId="{2808AD26-334D-4EDC-9BBA-35B951214276}" type="presParOf" srcId="{12484B71-3CA0-4EC0-B5E4-E58CA86E41C0}" destId="{A658BFAF-9B80-4EBD-B13C-B497E9227CAA}" srcOrd="2" destOrd="0" presId="urn:microsoft.com/office/officeart/2005/8/layout/default#1"/>
    <dgm:cxn modelId="{7D572977-1836-4BDE-A285-2AECDCCFC087}" type="presParOf" srcId="{12484B71-3CA0-4EC0-B5E4-E58CA86E41C0}" destId="{2A9BB7D1-D8C6-4692-90A0-3F7850CB4FB7}" srcOrd="3" destOrd="0" presId="urn:microsoft.com/office/officeart/2005/8/layout/default#1"/>
    <dgm:cxn modelId="{3D605AFE-29C4-4FD7-8D88-13CA8115CA5B}" type="presParOf" srcId="{12484B71-3CA0-4EC0-B5E4-E58CA86E41C0}" destId="{C5E32714-E112-4316-A88B-22C03AA76875}" srcOrd="4" destOrd="0" presId="urn:microsoft.com/office/officeart/2005/8/layout/default#1"/>
    <dgm:cxn modelId="{0434035A-414C-4A1E-AB94-557D79A0E7CB}" type="presParOf" srcId="{12484B71-3CA0-4EC0-B5E4-E58CA86E41C0}" destId="{365DBA83-5B03-40FA-8D97-61514C43C367}" srcOrd="5" destOrd="0" presId="urn:microsoft.com/office/officeart/2005/8/layout/default#1"/>
    <dgm:cxn modelId="{45E25D40-1D75-4A69-999A-CBF532389066}" type="presParOf" srcId="{12484B71-3CA0-4EC0-B5E4-E58CA86E41C0}" destId="{ED5C451F-5BEC-4E8E-B221-39C59D48C3EC}" srcOrd="6" destOrd="0" presId="urn:microsoft.com/office/officeart/2005/8/layout/default#1"/>
    <dgm:cxn modelId="{21306336-E7E4-4860-A260-E8D804AB27C4}" type="presParOf" srcId="{12484B71-3CA0-4EC0-B5E4-E58CA86E41C0}" destId="{6FAD0F23-E446-43CA-9753-D7B5913B76B8}" srcOrd="7" destOrd="0" presId="urn:microsoft.com/office/officeart/2005/8/layout/default#1"/>
    <dgm:cxn modelId="{F59C85DF-E61F-47F4-930B-E9A3F06371E6}" type="presParOf" srcId="{12484B71-3CA0-4EC0-B5E4-E58CA86E41C0}" destId="{B5450EE4-A131-4782-B898-2337342D57B1}" srcOrd="8" destOrd="0" presId="urn:microsoft.com/office/officeart/2005/8/layout/default#1"/>
    <dgm:cxn modelId="{E29AFD42-A2DF-4B71-9D52-24AA12A6ED48}" type="presParOf" srcId="{12484B71-3CA0-4EC0-B5E4-E58CA86E41C0}" destId="{33755922-72F5-4550-9E19-77AB8B47E090}" srcOrd="9" destOrd="0" presId="urn:microsoft.com/office/officeart/2005/8/layout/default#1"/>
    <dgm:cxn modelId="{147D4AB1-B741-4CD4-BA99-CB14E082109C}" type="presParOf" srcId="{12484B71-3CA0-4EC0-B5E4-E58CA86E41C0}" destId="{98A42154-2180-4792-8C80-12746F1470C9}" srcOrd="10" destOrd="0" presId="urn:microsoft.com/office/officeart/2005/8/layout/default#1"/>
    <dgm:cxn modelId="{A7A8FC71-60CF-4F47-9E7C-F99750F9557C}" type="presParOf" srcId="{12484B71-3CA0-4EC0-B5E4-E58CA86E41C0}" destId="{6A2FC700-8B39-4F07-950F-81606B4BDCCC}" srcOrd="11" destOrd="0" presId="urn:microsoft.com/office/officeart/2005/8/layout/default#1"/>
    <dgm:cxn modelId="{38212D0B-2949-4BC6-8324-0C8716BC97C3}" type="presParOf" srcId="{12484B71-3CA0-4EC0-B5E4-E58CA86E41C0}" destId="{C62ABD0A-A161-4E4A-AC2E-1653F4914F5A}" srcOrd="12" destOrd="0" presId="urn:microsoft.com/office/officeart/2005/8/layout/default#1"/>
    <dgm:cxn modelId="{49DC2A93-DA02-49B3-9DA8-DD9CD0281560}" type="presParOf" srcId="{12484B71-3CA0-4EC0-B5E4-E58CA86E41C0}" destId="{5412E066-3D65-4298-8D63-4CE6F3D5EE13}" srcOrd="13" destOrd="0" presId="urn:microsoft.com/office/officeart/2005/8/layout/default#1"/>
    <dgm:cxn modelId="{FC6DE20E-4D48-4A65-A13F-59ABB969390C}" type="presParOf" srcId="{12484B71-3CA0-4EC0-B5E4-E58CA86E41C0}" destId="{F2E49275-201D-4CA6-BA09-7F8E6DEE0597}" srcOrd="14" destOrd="0" presId="urn:microsoft.com/office/officeart/2005/8/layout/default#1"/>
    <dgm:cxn modelId="{2DA01C19-DDAB-4D4A-813F-88C689C82254}" type="presParOf" srcId="{12484B71-3CA0-4EC0-B5E4-E58CA86E41C0}" destId="{8306A5BD-87EC-4A31-8787-57B6797C5CB9}" srcOrd="15" destOrd="0" presId="urn:microsoft.com/office/officeart/2005/8/layout/default#1"/>
    <dgm:cxn modelId="{C6F8CC28-A16F-4515-9402-A56D50C5357C}" type="presParOf" srcId="{12484B71-3CA0-4EC0-B5E4-E58CA86E41C0}" destId="{D1B9C90B-4BA2-46BE-8407-B98234D70E13}" srcOrd="16" destOrd="0" presId="urn:microsoft.com/office/officeart/2005/8/layout/default#1"/>
    <dgm:cxn modelId="{BDCB7FEC-AA54-41E6-94AF-5BE6CB7B0B7D}" type="presParOf" srcId="{12484B71-3CA0-4EC0-B5E4-E58CA86E41C0}" destId="{DE16E485-F690-4046-B9CA-E8890058BFC6}" srcOrd="17" destOrd="0" presId="urn:microsoft.com/office/officeart/2005/8/layout/default#1"/>
    <dgm:cxn modelId="{C75F9EA7-F016-4DDA-83A8-32951D692561}" type="presParOf" srcId="{12484B71-3CA0-4EC0-B5E4-E58CA86E41C0}" destId="{EDBCDC45-9241-437C-A5FF-A9B0A2399DC1}" srcOrd="18" destOrd="0" presId="urn:microsoft.com/office/officeart/2005/8/layout/default#1"/>
    <dgm:cxn modelId="{5D2A38E4-C0E2-4027-B5A5-5126E2A36F32}" type="presParOf" srcId="{12484B71-3CA0-4EC0-B5E4-E58CA86E41C0}" destId="{9D0D804A-5A58-4DDE-9CFB-6DCA5A12D58D}" srcOrd="19" destOrd="0" presId="urn:microsoft.com/office/officeart/2005/8/layout/default#1"/>
    <dgm:cxn modelId="{6D4A3D22-B723-4A51-808F-2DE81AE79780}" type="presParOf" srcId="{12484B71-3CA0-4EC0-B5E4-E58CA86E41C0}" destId="{BB629D41-A659-4800-9FC9-9A9FBB5F406C}" srcOrd="20" destOrd="0" presId="urn:microsoft.com/office/officeart/2005/8/layout/default#1"/>
    <dgm:cxn modelId="{0F7FB76D-936C-46AD-A2A4-C1C5B75E45DE}" type="presParOf" srcId="{12484B71-3CA0-4EC0-B5E4-E58CA86E41C0}" destId="{7FF7CC39-9BD0-4463-9F2A-3558E89325D1}" srcOrd="21" destOrd="0" presId="urn:microsoft.com/office/officeart/2005/8/layout/default#1"/>
    <dgm:cxn modelId="{F0C4B745-751E-4CC1-9F63-D03C93FB0CC0}" type="presParOf" srcId="{12484B71-3CA0-4EC0-B5E4-E58CA86E41C0}" destId="{462A1BF7-9B1C-4A8E-9C6C-CB50C3564B1A}" srcOrd="22" destOrd="0" presId="urn:microsoft.com/office/officeart/2005/8/layout/default#1"/>
    <dgm:cxn modelId="{9E3966FA-9D74-4B56-A687-6CD599BE0B87}" type="presParOf" srcId="{12484B71-3CA0-4EC0-B5E4-E58CA86E41C0}" destId="{EAF722D1-61AF-4B44-8486-44A9DF402708}" srcOrd="23" destOrd="0" presId="urn:microsoft.com/office/officeart/2005/8/layout/default#1"/>
    <dgm:cxn modelId="{AD34E075-3270-46F0-8098-D4D8582D8FF5}" type="presParOf" srcId="{12484B71-3CA0-4EC0-B5E4-E58CA86E41C0}" destId="{259C7861-9E69-4EAE-AFE0-A41A5EE878EF}" srcOrd="24" destOrd="0" presId="urn:microsoft.com/office/officeart/2005/8/layout/default#1"/>
    <dgm:cxn modelId="{C095DCB7-DD25-4ECB-8CB0-CD45E1A320E4}" type="presParOf" srcId="{12484B71-3CA0-4EC0-B5E4-E58CA86E41C0}" destId="{635F8110-B10E-4FF8-AB48-C35C38048131}" srcOrd="25" destOrd="0" presId="urn:microsoft.com/office/officeart/2005/8/layout/default#1"/>
    <dgm:cxn modelId="{9D1C2CC8-9E01-4845-93BC-7ACD29891F4A}" type="presParOf" srcId="{12484B71-3CA0-4EC0-B5E4-E58CA86E41C0}" destId="{18CF7AE1-B72A-4FD2-A389-0779CC590B52}" srcOrd="26" destOrd="0" presId="urn:microsoft.com/office/officeart/2005/8/layout/default#1"/>
    <dgm:cxn modelId="{DCFA6DC9-C3EA-444F-8795-60946847B724}" type="presParOf" srcId="{12484B71-3CA0-4EC0-B5E4-E58CA86E41C0}" destId="{182EED69-E629-4062-9A59-F7CCD97E5242}" srcOrd="27" destOrd="0" presId="urn:microsoft.com/office/officeart/2005/8/layout/default#1"/>
    <dgm:cxn modelId="{167B3A24-6FC5-4788-A9F7-11394E4C6CA5}" type="presParOf" srcId="{12484B71-3CA0-4EC0-B5E4-E58CA86E41C0}" destId="{2EEB125D-3D2C-4279-A276-6E3A01EBB0AD}" srcOrd="28" destOrd="0" presId="urn:microsoft.com/office/officeart/2005/8/layout/default#1"/>
    <dgm:cxn modelId="{4FFC0994-6F93-4C7F-824A-800C81768462}" type="presParOf" srcId="{12484B71-3CA0-4EC0-B5E4-E58CA86E41C0}" destId="{B08E0D7C-5875-4715-917C-346CC4163EC4}" srcOrd="29" destOrd="0" presId="urn:microsoft.com/office/officeart/2005/8/layout/default#1"/>
    <dgm:cxn modelId="{998BCCD5-B0D5-48AD-9905-64A4F03BE4DC}" type="presParOf" srcId="{12484B71-3CA0-4EC0-B5E4-E58CA86E41C0}" destId="{BEA44C1B-D35D-4A1F-A4D3-DF6A9D4FACDE}" srcOrd="30" destOrd="0" presId="urn:microsoft.com/office/officeart/2005/8/layout/default#1"/>
    <dgm:cxn modelId="{C6D89432-FB2F-413E-9F49-9D12A421C9C0}" type="presParOf" srcId="{12484B71-3CA0-4EC0-B5E4-E58CA86E41C0}" destId="{5380F249-E5B3-46C7-8D82-49F83CB912D3}" srcOrd="31" destOrd="0" presId="urn:microsoft.com/office/officeart/2005/8/layout/default#1"/>
    <dgm:cxn modelId="{092D2923-EF60-4F5A-A389-0FF0E64A30F7}" type="presParOf" srcId="{12484B71-3CA0-4EC0-B5E4-E58CA86E41C0}" destId="{D64C8149-15DC-40C2-8DAE-45CCF198C0C2}" srcOrd="32" destOrd="0" presId="urn:microsoft.com/office/officeart/2005/8/layout/default#1"/>
    <dgm:cxn modelId="{7ADACB86-6B8C-41C8-82FF-50322540CC4B}" type="presParOf" srcId="{12484B71-3CA0-4EC0-B5E4-E58CA86E41C0}" destId="{1CE10600-5E91-495C-9D29-1F76AAEDC36C}" srcOrd="33" destOrd="0" presId="urn:microsoft.com/office/officeart/2005/8/layout/default#1"/>
    <dgm:cxn modelId="{3C1A5CD7-E2AF-4B28-823C-4615FCB8B9BA}" type="presParOf" srcId="{12484B71-3CA0-4EC0-B5E4-E58CA86E41C0}" destId="{50601170-FCE2-4E11-926F-706E9CF31275}" srcOrd="34" destOrd="0" presId="urn:microsoft.com/office/officeart/2005/8/layout/default#1"/>
    <dgm:cxn modelId="{1A7F8926-A16A-4288-BAD9-BD9BBD71B63A}" type="presParOf" srcId="{12484B71-3CA0-4EC0-B5E4-E58CA86E41C0}" destId="{FCA6722E-C66B-4E1E-B3C0-79E6FC742665}" srcOrd="35" destOrd="0" presId="urn:microsoft.com/office/officeart/2005/8/layout/default#1"/>
    <dgm:cxn modelId="{F494B53B-8598-4641-9A83-84D057B3D81D}" type="presParOf" srcId="{12484B71-3CA0-4EC0-B5E4-E58CA86E41C0}" destId="{8DA32D76-221E-4D4F-9342-865CAD0A9F2E}" srcOrd="36" destOrd="0" presId="urn:microsoft.com/office/officeart/2005/8/layout/default#1"/>
    <dgm:cxn modelId="{37685C0E-579B-4B3F-9A2C-D3663B7A4FCE}" type="presParOf" srcId="{12484B71-3CA0-4EC0-B5E4-E58CA86E41C0}" destId="{2B7A9D31-10B9-4041-8C60-ACD0DE49065E}" srcOrd="37" destOrd="0" presId="urn:microsoft.com/office/officeart/2005/8/layout/default#1"/>
    <dgm:cxn modelId="{20E8A0C3-360B-4564-A56A-01B7110AE7B7}" type="presParOf" srcId="{12484B71-3CA0-4EC0-B5E4-E58CA86E41C0}" destId="{AC9E1493-E0BD-41D5-A6DC-350D4C808F4E}" srcOrd="38" destOrd="0" presId="urn:microsoft.com/office/officeart/2005/8/layout/defaul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05ED28-4393-414A-95DA-BDB24CEF8F14}">
      <dsp:nvSpPr>
        <dsp:cNvPr id="0" name=""/>
        <dsp:cNvSpPr/>
      </dsp:nvSpPr>
      <dsp:spPr>
        <a:xfrm>
          <a:off x="71437" y="2000843"/>
          <a:ext cx="2359749" cy="1186281"/>
        </a:xfrm>
        <a:prstGeom prst="roundRect">
          <a:avLst>
            <a:gd name="adj" fmla="val 10000"/>
          </a:avLst>
        </a:prstGeom>
        <a:solidFill>
          <a:schemeClr val="bg1"/>
        </a:solidFill>
        <a:ln w="57150">
          <a:solidFill>
            <a:srgbClr val="FF0000"/>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800" b="1" i="0" u="none" strike="noStrike" kern="1200" cap="none" normalizeH="0" baseline="0" dirty="0" smtClean="0">
              <a:ln/>
              <a:solidFill>
                <a:srgbClr val="C00000"/>
              </a:solidFill>
              <a:effectLst/>
              <a:latin typeface="+mn-lt"/>
              <a:cs typeface="+mj-cs"/>
            </a:rPr>
            <a:t>انسان  با انسان</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kern="1200" cap="none" normalizeH="0" baseline="0" dirty="0" smtClean="0">
              <a:ln/>
              <a:effectLst/>
              <a:latin typeface="+mn-lt"/>
              <a:cs typeface="+mj-cs"/>
            </a:rPr>
            <a:t>Human to Human C.</a:t>
          </a:r>
        </a:p>
      </dsp:txBody>
      <dsp:txXfrm>
        <a:off x="106182" y="2035588"/>
        <a:ext cx="2290259" cy="1116791"/>
      </dsp:txXfrm>
    </dsp:sp>
    <dsp:sp modelId="{617EDE82-2761-4CE2-94FE-B30FBA5D9621}">
      <dsp:nvSpPr>
        <dsp:cNvPr id="0" name=""/>
        <dsp:cNvSpPr/>
      </dsp:nvSpPr>
      <dsp:spPr>
        <a:xfrm rot="16983315">
          <a:off x="1646319" y="1596360"/>
          <a:ext cx="2027793" cy="19865"/>
        </a:xfrm>
        <a:custGeom>
          <a:avLst/>
          <a:gdLst/>
          <a:ahLst/>
          <a:cxnLst/>
          <a:rect l="0" t="0" r="0" b="0"/>
          <a:pathLst>
            <a:path>
              <a:moveTo>
                <a:pt x="0" y="9932"/>
              </a:moveTo>
              <a:lnTo>
                <a:pt x="2027793" y="993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2609521" y="1555599"/>
        <a:ext cx="101389" cy="101389"/>
      </dsp:txXfrm>
    </dsp:sp>
    <dsp:sp modelId="{85566A6C-834D-4BB1-A25D-B3953258B798}">
      <dsp:nvSpPr>
        <dsp:cNvPr id="0" name=""/>
        <dsp:cNvSpPr/>
      </dsp:nvSpPr>
      <dsp:spPr>
        <a:xfrm>
          <a:off x="2889245" y="237071"/>
          <a:ext cx="2357058" cy="763063"/>
        </a:xfrm>
        <a:prstGeom prst="roundRect">
          <a:avLst>
            <a:gd name="adj" fmla="val 10000"/>
          </a:avLst>
        </a:prstGeom>
        <a:solidFill>
          <a:schemeClr val="bg1"/>
        </a:solidFill>
        <a:ln w="38100" cap="flat" cmpd="sng" algn="ctr">
          <a:solidFill>
            <a:srgbClr val="00B050"/>
          </a:solidFill>
          <a:prstDash val="solid"/>
        </a:ln>
        <a:effectLst>
          <a:outerShdw blurRad="40000" dist="20000" dir="5400000" rotWithShape="0">
            <a:srgbClr val="000000">
              <a:alpha val="38000"/>
            </a:srgbClr>
          </a:outerShdw>
        </a:effectLst>
        <a:scene3d>
          <a:camera prst="orthographicFront"/>
          <a:lightRig rig="flat" dir="t"/>
        </a:scene3d>
        <a:sp3d/>
      </dsp:spPr>
      <dsp:style>
        <a:lnRef idx="1">
          <a:schemeClr val="accent6"/>
        </a:lnRef>
        <a:fillRef idx="2">
          <a:schemeClr val="accent6"/>
        </a:fillRef>
        <a:effectRef idx="1">
          <a:schemeClr val="accent6"/>
        </a:effectRef>
        <a:fontRef idx="minor">
          <a:schemeClr val="dk1"/>
        </a:fontRef>
      </dsp:style>
      <dsp:txBody>
        <a:bodyPr spcFirstLastPara="0" vert="horz" wrap="square" lIns="12700" tIns="12700" rIns="12700" bIns="1270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000" b="1" i="0" u="none" strike="noStrike" kern="1200" cap="none" normalizeH="0" baseline="0" dirty="0" smtClean="0">
              <a:ln/>
              <a:effectLst/>
              <a:latin typeface="+mn-lt"/>
              <a:cs typeface="+mn-cs"/>
            </a:rPr>
            <a:t>فرد با فرد( بين فردي)</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kern="1200" cap="none" normalizeH="0" baseline="0" dirty="0" smtClean="0">
              <a:ln/>
              <a:effectLst/>
              <a:latin typeface="+mn-lt"/>
              <a:cs typeface="+mn-cs"/>
            </a:rPr>
            <a:t>Self to Self C. </a:t>
          </a:r>
        </a:p>
      </dsp:txBody>
      <dsp:txXfrm>
        <a:off x="2911594" y="259420"/>
        <a:ext cx="2312360" cy="718365"/>
      </dsp:txXfrm>
    </dsp:sp>
    <dsp:sp modelId="{BB1DC8E6-0C36-4963-BC42-02A7782506A0}">
      <dsp:nvSpPr>
        <dsp:cNvPr id="0" name=""/>
        <dsp:cNvSpPr/>
      </dsp:nvSpPr>
      <dsp:spPr>
        <a:xfrm rot="19457599">
          <a:off x="5193282" y="444055"/>
          <a:ext cx="564101" cy="19865"/>
        </a:xfrm>
        <a:custGeom>
          <a:avLst/>
          <a:gdLst/>
          <a:ahLst/>
          <a:cxnLst/>
          <a:rect l="0" t="0" r="0" b="0"/>
          <a:pathLst>
            <a:path>
              <a:moveTo>
                <a:pt x="0" y="9932"/>
              </a:moveTo>
              <a:lnTo>
                <a:pt x="564101" y="993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461230" y="439886"/>
        <a:ext cx="28205" cy="28205"/>
      </dsp:txXfrm>
    </dsp:sp>
    <dsp:sp modelId="{C0E9296B-1F23-4A61-AB75-842B81A67220}">
      <dsp:nvSpPr>
        <dsp:cNvPr id="0" name=""/>
        <dsp:cNvSpPr/>
      </dsp:nvSpPr>
      <dsp:spPr>
        <a:xfrm>
          <a:off x="5704362" y="3086"/>
          <a:ext cx="3011074" cy="572573"/>
        </a:xfrm>
        <a:prstGeom prst="roundRect">
          <a:avLst>
            <a:gd name="adj" fmla="val 10000"/>
          </a:avLst>
        </a:prstGeom>
        <a:solidFill>
          <a:srgbClr val="92D050"/>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kern="1200" cap="none" normalizeH="0" baseline="0" dirty="0" smtClean="0">
              <a:ln/>
              <a:solidFill>
                <a:schemeClr val="bg1">
                  <a:lumMod val="90000"/>
                  <a:lumOff val="10000"/>
                </a:schemeClr>
              </a:solidFill>
              <a:effectLst/>
              <a:latin typeface="+mn-lt"/>
              <a:cs typeface="+mn-cs"/>
            </a:rPr>
            <a:t>ارتباطات غير کلامي </a:t>
          </a:r>
          <a:r>
            <a:rPr kumimoji="0" lang="en-US" sz="1800" b="0" i="0" u="none" strike="noStrike" kern="1200" cap="none" normalizeH="0" baseline="0" dirty="0" smtClean="0">
              <a:ln/>
              <a:solidFill>
                <a:schemeClr val="bg1">
                  <a:lumMod val="90000"/>
                  <a:lumOff val="10000"/>
                </a:schemeClr>
              </a:solidFill>
              <a:effectLst/>
              <a:latin typeface="+mn-lt"/>
              <a:cs typeface="+mn-cs"/>
            </a:rPr>
            <a:t>Non-verbal C.</a:t>
          </a:r>
        </a:p>
      </dsp:txBody>
      <dsp:txXfrm>
        <a:off x="5721132" y="19856"/>
        <a:ext cx="2977534" cy="539033"/>
      </dsp:txXfrm>
    </dsp:sp>
    <dsp:sp modelId="{621F4549-3181-4FDB-8150-A810DCA2E4E1}">
      <dsp:nvSpPr>
        <dsp:cNvPr id="0" name=""/>
        <dsp:cNvSpPr/>
      </dsp:nvSpPr>
      <dsp:spPr>
        <a:xfrm rot="2142401">
          <a:off x="5193282" y="773285"/>
          <a:ext cx="564101" cy="19865"/>
        </a:xfrm>
        <a:custGeom>
          <a:avLst/>
          <a:gdLst/>
          <a:ahLst/>
          <a:cxnLst/>
          <a:rect l="0" t="0" r="0" b="0"/>
          <a:pathLst>
            <a:path>
              <a:moveTo>
                <a:pt x="0" y="9932"/>
              </a:moveTo>
              <a:lnTo>
                <a:pt x="564101" y="993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461230" y="769116"/>
        <a:ext cx="28205" cy="28205"/>
      </dsp:txXfrm>
    </dsp:sp>
    <dsp:sp modelId="{77EC477D-9A74-4FB6-B727-53655B927FB2}">
      <dsp:nvSpPr>
        <dsp:cNvPr id="0" name=""/>
        <dsp:cNvSpPr/>
      </dsp:nvSpPr>
      <dsp:spPr>
        <a:xfrm>
          <a:off x="5704362" y="661546"/>
          <a:ext cx="3011074" cy="572573"/>
        </a:xfrm>
        <a:prstGeom prst="roundRect">
          <a:avLst>
            <a:gd name="adj" fmla="val 10000"/>
          </a:avLst>
        </a:prstGeom>
        <a:solidFill>
          <a:srgbClr val="92D050"/>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kern="1200" cap="none" normalizeH="0" baseline="0" dirty="0" smtClean="0">
              <a:ln/>
              <a:solidFill>
                <a:schemeClr val="bg1">
                  <a:lumMod val="90000"/>
                  <a:lumOff val="10000"/>
                </a:schemeClr>
              </a:solidFill>
              <a:effectLst/>
              <a:latin typeface="+mn-lt"/>
              <a:cs typeface="+mn-cs"/>
            </a:rPr>
            <a:t>ارتباطات کلامي </a:t>
          </a:r>
          <a:r>
            <a:rPr kumimoji="0" lang="en-US" sz="1800" b="0" i="0" u="none" strike="noStrike" kern="1200" cap="none" normalizeH="0" baseline="0" dirty="0" smtClean="0">
              <a:ln/>
              <a:solidFill>
                <a:schemeClr val="bg1">
                  <a:lumMod val="90000"/>
                  <a:lumOff val="10000"/>
                </a:schemeClr>
              </a:solidFill>
              <a:effectLst/>
              <a:latin typeface="+mn-lt"/>
              <a:cs typeface="+mn-cs"/>
            </a:rPr>
            <a:t>Verbal C.</a:t>
          </a:r>
        </a:p>
      </dsp:txBody>
      <dsp:txXfrm>
        <a:off x="5721132" y="678316"/>
        <a:ext cx="2977534" cy="539033"/>
      </dsp:txXfrm>
    </dsp:sp>
    <dsp:sp modelId="{9DBEF9F7-A31B-41B9-BE2E-2EA221FB3C38}">
      <dsp:nvSpPr>
        <dsp:cNvPr id="0" name=""/>
        <dsp:cNvSpPr/>
      </dsp:nvSpPr>
      <dsp:spPr>
        <a:xfrm rot="18289469">
          <a:off x="2259158" y="2254821"/>
          <a:ext cx="802114" cy="19865"/>
        </a:xfrm>
        <a:custGeom>
          <a:avLst/>
          <a:gdLst/>
          <a:ahLst/>
          <a:cxnLst/>
          <a:rect l="0" t="0" r="0" b="0"/>
          <a:pathLst>
            <a:path>
              <a:moveTo>
                <a:pt x="0" y="9932"/>
              </a:moveTo>
              <a:lnTo>
                <a:pt x="802114" y="993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640163" y="2244701"/>
        <a:ext cx="40105" cy="40105"/>
      </dsp:txXfrm>
    </dsp:sp>
    <dsp:sp modelId="{BDA3B742-EA8A-4708-9356-D7FB959C46C5}">
      <dsp:nvSpPr>
        <dsp:cNvPr id="0" name=""/>
        <dsp:cNvSpPr/>
      </dsp:nvSpPr>
      <dsp:spPr>
        <a:xfrm>
          <a:off x="2889245" y="1553992"/>
          <a:ext cx="2357058" cy="763063"/>
        </a:xfrm>
        <a:prstGeom prst="roundRect">
          <a:avLst>
            <a:gd name="adj" fmla="val 10000"/>
          </a:avLst>
        </a:prstGeom>
        <a:solidFill>
          <a:schemeClr val="bg1"/>
        </a:solidFill>
        <a:ln w="38100" cap="flat" cmpd="sng" algn="ctr">
          <a:solidFill>
            <a:srgbClr val="0000FF"/>
          </a:solidFill>
          <a:prstDash val="solid"/>
        </a:ln>
        <a:effectLst>
          <a:outerShdw blurRad="40000" dist="20000" dir="5400000" rotWithShape="0">
            <a:srgbClr val="000000">
              <a:alpha val="38000"/>
            </a:srgbClr>
          </a:outerShdw>
        </a:effectLst>
        <a:scene3d>
          <a:camera prst="orthographicFront"/>
          <a:lightRig rig="flat"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12700" tIns="12700" rIns="12700" bIns="1270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000" b="1" i="0" u="none" strike="noStrike" kern="1200" cap="none" normalizeH="0" baseline="0" dirty="0" smtClean="0">
              <a:ln/>
              <a:effectLst/>
              <a:latin typeface="+mn-lt"/>
              <a:cs typeface="+mn-cs"/>
            </a:rPr>
            <a:t>ارتباطات گروهي</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kern="1200" cap="none" normalizeH="0" baseline="0" dirty="0" smtClean="0">
              <a:ln/>
              <a:effectLst/>
              <a:latin typeface="+mn-lt"/>
              <a:cs typeface="+mn-cs"/>
            </a:rPr>
            <a:t>Group  C.</a:t>
          </a:r>
        </a:p>
      </dsp:txBody>
      <dsp:txXfrm>
        <a:off x="2911594" y="1576341"/>
        <a:ext cx="2312360" cy="718365"/>
      </dsp:txXfrm>
    </dsp:sp>
    <dsp:sp modelId="{7A6C543A-0C25-4C36-A0DB-BC8C8D8038F2}">
      <dsp:nvSpPr>
        <dsp:cNvPr id="0" name=""/>
        <dsp:cNvSpPr/>
      </dsp:nvSpPr>
      <dsp:spPr>
        <a:xfrm rot="19457599">
          <a:off x="5193282" y="1760975"/>
          <a:ext cx="564101" cy="19865"/>
        </a:xfrm>
        <a:custGeom>
          <a:avLst/>
          <a:gdLst/>
          <a:ahLst/>
          <a:cxnLst/>
          <a:rect l="0" t="0" r="0" b="0"/>
          <a:pathLst>
            <a:path>
              <a:moveTo>
                <a:pt x="0" y="9932"/>
              </a:moveTo>
              <a:lnTo>
                <a:pt x="564101" y="993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461230" y="1756806"/>
        <a:ext cx="28205" cy="28205"/>
      </dsp:txXfrm>
    </dsp:sp>
    <dsp:sp modelId="{2F024494-3BBA-4D84-9745-B28AC54542BC}">
      <dsp:nvSpPr>
        <dsp:cNvPr id="0" name=""/>
        <dsp:cNvSpPr/>
      </dsp:nvSpPr>
      <dsp:spPr>
        <a:xfrm>
          <a:off x="5704362" y="1320006"/>
          <a:ext cx="3011074" cy="572573"/>
        </a:xfrm>
        <a:prstGeom prst="roundRect">
          <a:avLst>
            <a:gd name="adj" fmla="val 10000"/>
          </a:avLst>
        </a:prstGeom>
        <a:solidFill>
          <a:schemeClr val="accent1"/>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kern="1200" cap="none" normalizeH="0" baseline="0" dirty="0" smtClean="0">
              <a:ln/>
              <a:solidFill>
                <a:schemeClr val="bg1">
                  <a:lumMod val="90000"/>
                  <a:lumOff val="10000"/>
                </a:schemeClr>
              </a:solidFill>
              <a:effectLst/>
              <a:latin typeface="+mn-lt"/>
              <a:cs typeface="+mn-cs"/>
            </a:rPr>
            <a:t>ارتباطات غير کلامي </a:t>
          </a:r>
          <a:r>
            <a:rPr kumimoji="0" lang="en-US" sz="1800" b="0" i="0" u="none" strike="noStrike" kern="1200" cap="none" normalizeH="0" baseline="0" dirty="0" smtClean="0">
              <a:ln/>
              <a:solidFill>
                <a:schemeClr val="bg1">
                  <a:lumMod val="90000"/>
                  <a:lumOff val="10000"/>
                </a:schemeClr>
              </a:solidFill>
              <a:effectLst/>
              <a:latin typeface="+mn-lt"/>
              <a:cs typeface="+mn-cs"/>
            </a:rPr>
            <a:t>Non-verbal C.</a:t>
          </a:r>
        </a:p>
      </dsp:txBody>
      <dsp:txXfrm>
        <a:off x="5721132" y="1336776"/>
        <a:ext cx="2977534" cy="539033"/>
      </dsp:txXfrm>
    </dsp:sp>
    <dsp:sp modelId="{993B2AA3-A4D6-4319-9056-D76452FED02B}">
      <dsp:nvSpPr>
        <dsp:cNvPr id="0" name=""/>
        <dsp:cNvSpPr/>
      </dsp:nvSpPr>
      <dsp:spPr>
        <a:xfrm rot="2142401">
          <a:off x="5193282" y="2090206"/>
          <a:ext cx="564101" cy="19865"/>
        </a:xfrm>
        <a:custGeom>
          <a:avLst/>
          <a:gdLst/>
          <a:ahLst/>
          <a:cxnLst/>
          <a:rect l="0" t="0" r="0" b="0"/>
          <a:pathLst>
            <a:path>
              <a:moveTo>
                <a:pt x="0" y="9932"/>
              </a:moveTo>
              <a:lnTo>
                <a:pt x="564101" y="993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461230" y="2086036"/>
        <a:ext cx="28205" cy="28205"/>
      </dsp:txXfrm>
    </dsp:sp>
    <dsp:sp modelId="{BC5C5EF1-2F00-488C-8EA6-D6EF9005690B}">
      <dsp:nvSpPr>
        <dsp:cNvPr id="0" name=""/>
        <dsp:cNvSpPr/>
      </dsp:nvSpPr>
      <dsp:spPr>
        <a:xfrm>
          <a:off x="5704362" y="1978466"/>
          <a:ext cx="3011074" cy="572573"/>
        </a:xfrm>
        <a:prstGeom prst="roundRect">
          <a:avLst>
            <a:gd name="adj" fmla="val 10000"/>
          </a:avLst>
        </a:prstGeom>
        <a:solidFill>
          <a:schemeClr val="accent1"/>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kern="1200" cap="none" normalizeH="0" baseline="0" dirty="0" smtClean="0">
              <a:ln/>
              <a:solidFill>
                <a:schemeClr val="bg1">
                  <a:lumMod val="90000"/>
                  <a:lumOff val="10000"/>
                </a:schemeClr>
              </a:solidFill>
              <a:effectLst/>
              <a:latin typeface="+mn-lt"/>
              <a:cs typeface="+mn-cs"/>
            </a:rPr>
            <a:t>ارتباطات کلامي </a:t>
          </a:r>
          <a:r>
            <a:rPr kumimoji="0" lang="en-US" sz="1800" b="0" i="0" u="none" strike="noStrike" kern="1200" cap="none" normalizeH="0" baseline="0" dirty="0" smtClean="0">
              <a:ln/>
              <a:solidFill>
                <a:schemeClr val="bg1">
                  <a:lumMod val="90000"/>
                  <a:lumOff val="10000"/>
                </a:schemeClr>
              </a:solidFill>
              <a:effectLst/>
              <a:latin typeface="+mn-lt"/>
              <a:cs typeface="+mn-cs"/>
            </a:rPr>
            <a:t>Verbal C.</a:t>
          </a:r>
        </a:p>
      </dsp:txBody>
      <dsp:txXfrm>
        <a:off x="5721132" y="1995236"/>
        <a:ext cx="2977534" cy="539033"/>
      </dsp:txXfrm>
    </dsp:sp>
    <dsp:sp modelId="{CEEE9F01-D0B9-4BDE-B17A-89192ECD5B05}">
      <dsp:nvSpPr>
        <dsp:cNvPr id="0" name=""/>
        <dsp:cNvSpPr/>
      </dsp:nvSpPr>
      <dsp:spPr>
        <a:xfrm rot="3310531">
          <a:off x="2259158" y="2913281"/>
          <a:ext cx="802114" cy="19865"/>
        </a:xfrm>
        <a:custGeom>
          <a:avLst/>
          <a:gdLst/>
          <a:ahLst/>
          <a:cxnLst/>
          <a:rect l="0" t="0" r="0" b="0"/>
          <a:pathLst>
            <a:path>
              <a:moveTo>
                <a:pt x="0" y="9932"/>
              </a:moveTo>
              <a:lnTo>
                <a:pt x="802114" y="993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640163" y="2903161"/>
        <a:ext cx="40105" cy="40105"/>
      </dsp:txXfrm>
    </dsp:sp>
    <dsp:sp modelId="{14AC9470-5D66-41A4-92C4-F69974973407}">
      <dsp:nvSpPr>
        <dsp:cNvPr id="0" name=""/>
        <dsp:cNvSpPr/>
      </dsp:nvSpPr>
      <dsp:spPr>
        <a:xfrm>
          <a:off x="2889245" y="2870912"/>
          <a:ext cx="2357058" cy="763063"/>
        </a:xfrm>
        <a:prstGeom prst="roundRect">
          <a:avLst>
            <a:gd name="adj" fmla="val 10000"/>
          </a:avLst>
        </a:prstGeom>
        <a:solidFill>
          <a:schemeClr val="bg1"/>
        </a:solidFill>
        <a:ln w="38100" cap="flat" cmpd="sng" algn="ctr">
          <a:solidFill>
            <a:schemeClr val="tx1"/>
          </a:solidFill>
          <a:prstDash val="solid"/>
        </a:ln>
        <a:effectLst>
          <a:outerShdw blurRad="40000" dist="20000" dir="5400000" rotWithShape="0">
            <a:srgbClr val="000000">
              <a:alpha val="38000"/>
            </a:srgbClr>
          </a:outerShdw>
        </a:effectLst>
        <a:scene3d>
          <a:camera prst="orthographicFront"/>
          <a:lightRig rig="flat" dir="t"/>
        </a:scene3d>
        <a:sp3d/>
      </dsp:spPr>
      <dsp:style>
        <a:lnRef idx="1">
          <a:schemeClr val="dk1"/>
        </a:lnRef>
        <a:fillRef idx="2">
          <a:schemeClr val="dk1"/>
        </a:fillRef>
        <a:effectRef idx="1">
          <a:schemeClr val="dk1"/>
        </a:effectRef>
        <a:fontRef idx="minor">
          <a:schemeClr val="dk1"/>
        </a:fontRef>
      </dsp:style>
      <dsp:txBody>
        <a:bodyPr spcFirstLastPara="0" vert="horz" wrap="square" lIns="12700" tIns="12700" rIns="12700" bIns="1270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000" b="1" i="0" u="none" strike="noStrike" kern="1200" cap="none" normalizeH="0" baseline="0" dirty="0" smtClean="0">
              <a:ln/>
              <a:effectLst/>
              <a:latin typeface="+mn-lt"/>
              <a:cs typeface="+mn-cs"/>
            </a:rPr>
            <a:t>ارتباط جمعي</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kern="1200" cap="none" normalizeH="0" baseline="0" dirty="0" smtClean="0">
              <a:ln/>
              <a:effectLst/>
              <a:latin typeface="+mn-lt"/>
              <a:cs typeface="+mn-cs"/>
            </a:rPr>
            <a:t>  Mass C.</a:t>
          </a:r>
        </a:p>
      </dsp:txBody>
      <dsp:txXfrm>
        <a:off x="2911594" y="2893261"/>
        <a:ext cx="2312360" cy="718365"/>
      </dsp:txXfrm>
    </dsp:sp>
    <dsp:sp modelId="{9EA2FB11-CE42-4AD4-9968-432DF4C97879}">
      <dsp:nvSpPr>
        <dsp:cNvPr id="0" name=""/>
        <dsp:cNvSpPr/>
      </dsp:nvSpPr>
      <dsp:spPr>
        <a:xfrm rot="19457599">
          <a:off x="5193282" y="3077896"/>
          <a:ext cx="564101" cy="19865"/>
        </a:xfrm>
        <a:custGeom>
          <a:avLst/>
          <a:gdLst/>
          <a:ahLst/>
          <a:cxnLst/>
          <a:rect l="0" t="0" r="0" b="0"/>
          <a:pathLst>
            <a:path>
              <a:moveTo>
                <a:pt x="0" y="9932"/>
              </a:moveTo>
              <a:lnTo>
                <a:pt x="564101" y="993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461230" y="3073726"/>
        <a:ext cx="28205" cy="28205"/>
      </dsp:txXfrm>
    </dsp:sp>
    <dsp:sp modelId="{9073C9FD-0829-4F27-A354-005FA4BC632A}">
      <dsp:nvSpPr>
        <dsp:cNvPr id="0" name=""/>
        <dsp:cNvSpPr/>
      </dsp:nvSpPr>
      <dsp:spPr>
        <a:xfrm>
          <a:off x="5704362" y="2636927"/>
          <a:ext cx="3011074" cy="572573"/>
        </a:xfrm>
        <a:prstGeom prst="roundRect">
          <a:avLst>
            <a:gd name="adj" fmla="val 10000"/>
          </a:avLst>
        </a:prstGeom>
        <a:solidFill>
          <a:schemeClr val="tx1"/>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kern="1200" cap="none" normalizeH="0" baseline="0" dirty="0" smtClean="0">
              <a:ln/>
              <a:solidFill>
                <a:schemeClr val="bg1">
                  <a:lumMod val="90000"/>
                  <a:lumOff val="10000"/>
                </a:schemeClr>
              </a:solidFill>
              <a:effectLst/>
              <a:latin typeface="+mn-lt"/>
              <a:cs typeface="+mn-cs"/>
            </a:rPr>
            <a:t>ارتباطات غير کلامي </a:t>
          </a:r>
          <a:r>
            <a:rPr kumimoji="0" lang="en-US" sz="1800" b="0" i="0" u="none" strike="noStrike" kern="1200" cap="none" normalizeH="0" baseline="0" dirty="0" smtClean="0">
              <a:ln/>
              <a:solidFill>
                <a:schemeClr val="bg1">
                  <a:lumMod val="90000"/>
                  <a:lumOff val="10000"/>
                </a:schemeClr>
              </a:solidFill>
              <a:effectLst/>
              <a:latin typeface="+mn-lt"/>
              <a:cs typeface="+mn-cs"/>
            </a:rPr>
            <a:t>Non-verbal C.</a:t>
          </a:r>
        </a:p>
      </dsp:txBody>
      <dsp:txXfrm>
        <a:off x="5721132" y="2653697"/>
        <a:ext cx="2977534" cy="539033"/>
      </dsp:txXfrm>
    </dsp:sp>
    <dsp:sp modelId="{33213AF8-A1E8-464F-ADD3-1DD62B8C000E}">
      <dsp:nvSpPr>
        <dsp:cNvPr id="0" name=""/>
        <dsp:cNvSpPr/>
      </dsp:nvSpPr>
      <dsp:spPr>
        <a:xfrm rot="2142401">
          <a:off x="5193282" y="3407126"/>
          <a:ext cx="564101" cy="19865"/>
        </a:xfrm>
        <a:custGeom>
          <a:avLst/>
          <a:gdLst/>
          <a:ahLst/>
          <a:cxnLst/>
          <a:rect l="0" t="0" r="0" b="0"/>
          <a:pathLst>
            <a:path>
              <a:moveTo>
                <a:pt x="0" y="9932"/>
              </a:moveTo>
              <a:lnTo>
                <a:pt x="564101" y="993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461230" y="3402956"/>
        <a:ext cx="28205" cy="28205"/>
      </dsp:txXfrm>
    </dsp:sp>
    <dsp:sp modelId="{2189B6BF-D79C-4DB3-A1C9-D73FDEEC18FF}">
      <dsp:nvSpPr>
        <dsp:cNvPr id="0" name=""/>
        <dsp:cNvSpPr/>
      </dsp:nvSpPr>
      <dsp:spPr>
        <a:xfrm>
          <a:off x="5704362" y="3295387"/>
          <a:ext cx="3011074" cy="572573"/>
        </a:xfrm>
        <a:prstGeom prst="roundRect">
          <a:avLst>
            <a:gd name="adj" fmla="val 10000"/>
          </a:avLst>
        </a:prstGeom>
        <a:solidFill>
          <a:schemeClr val="tx1"/>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kern="1200" cap="none" normalizeH="0" baseline="0" dirty="0" smtClean="0">
              <a:ln/>
              <a:solidFill>
                <a:schemeClr val="bg1">
                  <a:lumMod val="90000"/>
                  <a:lumOff val="10000"/>
                </a:schemeClr>
              </a:solidFill>
              <a:effectLst/>
              <a:latin typeface="+mn-lt"/>
              <a:cs typeface="+mn-cs"/>
            </a:rPr>
            <a:t>ارتباطات کلامي </a:t>
          </a:r>
          <a:r>
            <a:rPr kumimoji="0" lang="en-US" sz="1800" b="0" i="0" u="none" strike="noStrike" kern="1200" cap="none" normalizeH="0" baseline="0" dirty="0" smtClean="0">
              <a:ln/>
              <a:solidFill>
                <a:schemeClr val="bg1">
                  <a:lumMod val="90000"/>
                  <a:lumOff val="10000"/>
                </a:schemeClr>
              </a:solidFill>
              <a:effectLst/>
              <a:latin typeface="+mn-lt"/>
              <a:cs typeface="+mn-cs"/>
            </a:rPr>
            <a:t>Verbal C.</a:t>
          </a:r>
        </a:p>
      </dsp:txBody>
      <dsp:txXfrm>
        <a:off x="5721132" y="3312157"/>
        <a:ext cx="2977534" cy="539033"/>
      </dsp:txXfrm>
    </dsp:sp>
    <dsp:sp modelId="{902FB161-095F-45E9-9A14-77521B730DF7}">
      <dsp:nvSpPr>
        <dsp:cNvPr id="0" name=""/>
        <dsp:cNvSpPr/>
      </dsp:nvSpPr>
      <dsp:spPr>
        <a:xfrm rot="4616685">
          <a:off x="1646319" y="3571741"/>
          <a:ext cx="2027793" cy="19865"/>
        </a:xfrm>
        <a:custGeom>
          <a:avLst/>
          <a:gdLst/>
          <a:ahLst/>
          <a:cxnLst/>
          <a:rect l="0" t="0" r="0" b="0"/>
          <a:pathLst>
            <a:path>
              <a:moveTo>
                <a:pt x="0" y="9932"/>
              </a:moveTo>
              <a:lnTo>
                <a:pt x="2027793" y="993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2609521" y="3530979"/>
        <a:ext cx="101389" cy="101389"/>
      </dsp:txXfrm>
    </dsp:sp>
    <dsp:sp modelId="{48F3AA56-C7D7-4F24-B207-6A41C45A7949}">
      <dsp:nvSpPr>
        <dsp:cNvPr id="0" name=""/>
        <dsp:cNvSpPr/>
      </dsp:nvSpPr>
      <dsp:spPr>
        <a:xfrm>
          <a:off x="2889245" y="4187832"/>
          <a:ext cx="2357058" cy="763063"/>
        </a:xfrm>
        <a:prstGeom prst="roundRect">
          <a:avLst>
            <a:gd name="adj" fmla="val 10000"/>
          </a:avLst>
        </a:prstGeom>
        <a:solidFill>
          <a:schemeClr val="bg1"/>
        </a:solidFill>
        <a:ln w="38100" cap="flat" cmpd="sng" algn="ctr">
          <a:solidFill>
            <a:srgbClr val="FF0000"/>
          </a:solidFill>
          <a:prstDash val="solid"/>
        </a:ln>
        <a:effectLst>
          <a:outerShdw blurRad="40000" dist="20000" dir="5400000" rotWithShape="0">
            <a:srgbClr val="000000">
              <a:alpha val="38000"/>
            </a:srgbClr>
          </a:outerShdw>
        </a:effectLst>
        <a:scene3d>
          <a:camera prst="orthographicFront"/>
          <a:lightRig rig="flat" dir="t"/>
        </a:scene3d>
        <a:sp3d/>
      </dsp:spPr>
      <dsp:style>
        <a:lnRef idx="1">
          <a:schemeClr val="accent5"/>
        </a:lnRef>
        <a:fillRef idx="2">
          <a:schemeClr val="accent5"/>
        </a:fillRef>
        <a:effectRef idx="1">
          <a:schemeClr val="accent5"/>
        </a:effectRef>
        <a:fontRef idx="minor">
          <a:schemeClr val="dk1"/>
        </a:fontRef>
      </dsp:style>
      <dsp:txBody>
        <a:bodyPr spcFirstLastPara="0" vert="horz" wrap="square" lIns="12700" tIns="12700" rIns="12700" bIns="1270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000" b="1" i="0" u="none" strike="noStrike" kern="1200" cap="none" normalizeH="0" baseline="0" dirty="0" smtClean="0">
              <a:ln/>
              <a:effectLst/>
              <a:latin typeface="+mn-lt"/>
              <a:cs typeface="+mn-cs"/>
            </a:rPr>
            <a:t>ارتباط درون فردي</a:t>
          </a:r>
        </a:p>
        <a:p>
          <a:pPr marL="0" marR="0" lvl="0" indent="0" algn="ctr" defTabSz="914400" rtl="1" eaLnBrk="1" fontAlgn="base" latinLnBrk="0" hangingPunct="1">
            <a:lnSpc>
              <a:spcPct val="100000"/>
            </a:lnSpc>
            <a:spcBef>
              <a:spcPct val="0"/>
            </a:spcBef>
            <a:spcAft>
              <a:spcPct val="0"/>
            </a:spcAft>
            <a:buClrTx/>
            <a:buSzTx/>
            <a:buFontTx/>
            <a:buNone/>
            <a:tabLst/>
          </a:pPr>
          <a:r>
            <a:rPr kumimoji="0" lang="en-US" sz="2000" b="1" i="0" u="none" strike="noStrike" kern="1200" cap="none" normalizeH="0" baseline="0" dirty="0" smtClean="0">
              <a:ln/>
              <a:effectLst/>
              <a:latin typeface="+mn-lt"/>
              <a:cs typeface="+mn-cs"/>
            </a:rPr>
            <a:t>Inter Personal C.</a:t>
          </a:r>
        </a:p>
      </dsp:txBody>
      <dsp:txXfrm>
        <a:off x="2911594" y="4210181"/>
        <a:ext cx="2312360" cy="718365"/>
      </dsp:txXfrm>
    </dsp:sp>
    <dsp:sp modelId="{94195EBF-5450-4449-B4EE-DD0FFAE56467}">
      <dsp:nvSpPr>
        <dsp:cNvPr id="0" name=""/>
        <dsp:cNvSpPr/>
      </dsp:nvSpPr>
      <dsp:spPr>
        <a:xfrm rot="19457599">
          <a:off x="5193282" y="4394816"/>
          <a:ext cx="564101" cy="19865"/>
        </a:xfrm>
        <a:custGeom>
          <a:avLst/>
          <a:gdLst/>
          <a:ahLst/>
          <a:cxnLst/>
          <a:rect l="0" t="0" r="0" b="0"/>
          <a:pathLst>
            <a:path>
              <a:moveTo>
                <a:pt x="0" y="9932"/>
              </a:moveTo>
              <a:lnTo>
                <a:pt x="564101" y="993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461230" y="4390646"/>
        <a:ext cx="28205" cy="28205"/>
      </dsp:txXfrm>
    </dsp:sp>
    <dsp:sp modelId="{B5A8A4C8-D7FB-4D89-9B74-8D9E0C382E0E}">
      <dsp:nvSpPr>
        <dsp:cNvPr id="0" name=""/>
        <dsp:cNvSpPr/>
      </dsp:nvSpPr>
      <dsp:spPr>
        <a:xfrm>
          <a:off x="5704362" y="3953847"/>
          <a:ext cx="3011074" cy="572573"/>
        </a:xfrm>
        <a:prstGeom prst="roundRect">
          <a:avLst>
            <a:gd name="adj" fmla="val 10000"/>
          </a:avLst>
        </a:prstGeom>
        <a:solidFill>
          <a:srgbClr val="FF0000"/>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kern="1200" cap="none" normalizeH="0" baseline="0" dirty="0" smtClean="0">
              <a:ln/>
              <a:solidFill>
                <a:schemeClr val="bg1">
                  <a:lumMod val="90000"/>
                  <a:lumOff val="10000"/>
                </a:schemeClr>
              </a:solidFill>
              <a:effectLst/>
              <a:latin typeface="+mn-lt"/>
              <a:cs typeface="+mn-cs"/>
            </a:rPr>
            <a:t>ارتباطات غير کلامي </a:t>
          </a:r>
          <a:r>
            <a:rPr kumimoji="0" lang="en-US" sz="1800" b="0" i="0" u="none" strike="noStrike" kern="1200" cap="none" normalizeH="0" baseline="0" dirty="0" smtClean="0">
              <a:ln/>
              <a:solidFill>
                <a:schemeClr val="bg1">
                  <a:lumMod val="90000"/>
                  <a:lumOff val="10000"/>
                </a:schemeClr>
              </a:solidFill>
              <a:effectLst/>
              <a:latin typeface="+mn-lt"/>
              <a:cs typeface="+mn-cs"/>
            </a:rPr>
            <a:t>Non-verbal C.</a:t>
          </a:r>
        </a:p>
      </dsp:txBody>
      <dsp:txXfrm>
        <a:off x="5721132" y="3970617"/>
        <a:ext cx="2977534" cy="539033"/>
      </dsp:txXfrm>
    </dsp:sp>
    <dsp:sp modelId="{633EB9FB-DF0E-4581-8256-840846A77E60}">
      <dsp:nvSpPr>
        <dsp:cNvPr id="0" name=""/>
        <dsp:cNvSpPr/>
      </dsp:nvSpPr>
      <dsp:spPr>
        <a:xfrm rot="2142401">
          <a:off x="5193282" y="4724046"/>
          <a:ext cx="564101" cy="19865"/>
        </a:xfrm>
        <a:custGeom>
          <a:avLst/>
          <a:gdLst/>
          <a:ahLst/>
          <a:cxnLst/>
          <a:rect l="0" t="0" r="0" b="0"/>
          <a:pathLst>
            <a:path>
              <a:moveTo>
                <a:pt x="0" y="9932"/>
              </a:moveTo>
              <a:lnTo>
                <a:pt x="564101" y="993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461230" y="4719876"/>
        <a:ext cx="28205" cy="28205"/>
      </dsp:txXfrm>
    </dsp:sp>
    <dsp:sp modelId="{ACB4D39D-C197-4D18-93BA-DA7A998CDF33}">
      <dsp:nvSpPr>
        <dsp:cNvPr id="0" name=""/>
        <dsp:cNvSpPr/>
      </dsp:nvSpPr>
      <dsp:spPr>
        <a:xfrm>
          <a:off x="5704362" y="4612307"/>
          <a:ext cx="3011074" cy="572573"/>
        </a:xfrm>
        <a:prstGeom prst="roundRect">
          <a:avLst>
            <a:gd name="adj" fmla="val 10000"/>
          </a:avLst>
        </a:prstGeom>
        <a:solidFill>
          <a:srgbClr val="FF0000"/>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kern="1200" cap="none" normalizeH="0" baseline="0" dirty="0" smtClean="0">
              <a:ln/>
              <a:solidFill>
                <a:schemeClr val="bg1">
                  <a:lumMod val="90000"/>
                  <a:lumOff val="10000"/>
                </a:schemeClr>
              </a:solidFill>
              <a:effectLst/>
              <a:latin typeface="+mn-lt"/>
              <a:cs typeface="+mn-cs"/>
            </a:rPr>
            <a:t>ارتباطات کلامي </a:t>
          </a:r>
          <a:r>
            <a:rPr kumimoji="0" lang="en-US" sz="1800" b="0" i="0" u="none" strike="noStrike" kern="1200" cap="none" normalizeH="0" baseline="0" dirty="0" smtClean="0">
              <a:ln/>
              <a:solidFill>
                <a:schemeClr val="bg1">
                  <a:lumMod val="90000"/>
                  <a:lumOff val="10000"/>
                </a:schemeClr>
              </a:solidFill>
              <a:effectLst/>
              <a:latin typeface="+mn-lt"/>
              <a:cs typeface="+mn-cs"/>
            </a:rPr>
            <a:t>Verbal C.</a:t>
          </a:r>
        </a:p>
      </dsp:txBody>
      <dsp:txXfrm>
        <a:off x="5721132" y="4629077"/>
        <a:ext cx="2977534" cy="53903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9.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52D8ED93-78F4-4EDC-859E-D1D56F6DE6CA}" type="datetimeFigureOut">
              <a:rPr lang="fa-IR" smtClean="0"/>
              <a:t>11/12/1438</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62594C97-A9F6-42E7-B40A-36915B4815AB}" type="slidenum">
              <a:rPr lang="fa-IR" smtClean="0"/>
              <a:t>‹#›</a:t>
            </a:fld>
            <a:endParaRPr lang="fa-IR"/>
          </a:p>
        </p:txBody>
      </p:sp>
    </p:spTree>
    <p:extLst>
      <p:ext uri="{BB962C8B-B14F-4D97-AF65-F5344CB8AC3E}">
        <p14:creationId xmlns:p14="http://schemas.microsoft.com/office/powerpoint/2010/main" val="205167405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685800" y="1143000"/>
            <a:ext cx="5486400" cy="3086100"/>
          </a:xfrm>
          <a:ln/>
        </p:spPr>
      </p:sp>
      <p:sp>
        <p:nvSpPr>
          <p:cNvPr id="61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fa-IR" smtClean="0"/>
          </a:p>
        </p:txBody>
      </p:sp>
    </p:spTree>
    <p:extLst>
      <p:ext uri="{BB962C8B-B14F-4D97-AF65-F5344CB8AC3E}">
        <p14:creationId xmlns:p14="http://schemas.microsoft.com/office/powerpoint/2010/main" val="5929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62594C97-A9F6-42E7-B40A-36915B4815AB}" type="slidenum">
              <a:rPr lang="fa-IR" smtClean="0"/>
              <a:t>37</a:t>
            </a:fld>
            <a:endParaRPr lang="fa-IR"/>
          </a:p>
        </p:txBody>
      </p:sp>
    </p:spTree>
    <p:extLst>
      <p:ext uri="{BB962C8B-B14F-4D97-AF65-F5344CB8AC3E}">
        <p14:creationId xmlns:p14="http://schemas.microsoft.com/office/powerpoint/2010/main" val="4167494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xfrm>
            <a:off x="382588" y="685800"/>
            <a:ext cx="6094412" cy="3429000"/>
          </a:xfrm>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a-IR" smtClean="0"/>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hangingPunct="1"/>
            <a:fld id="{4F67E0D7-CF1B-435B-9557-F7A9C6230E49}" type="slidenum">
              <a:rPr lang="ar-SA">
                <a:solidFill>
                  <a:prstClr val="black"/>
                </a:solidFill>
                <a:latin typeface="Arial" pitchFamily="34" charset="0"/>
              </a:rPr>
              <a:pPr eaLnBrk="1" hangingPunct="1"/>
              <a:t>46</a:t>
            </a:fld>
            <a:endParaRPr lang="en-US">
              <a:solidFill>
                <a:prstClr val="black"/>
              </a:solidFill>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62594C97-A9F6-42E7-B40A-36915B4815AB}" type="slidenum">
              <a:rPr lang="fa-IR" smtClean="0"/>
              <a:t>51</a:t>
            </a:fld>
            <a:endParaRPr lang="fa-IR"/>
          </a:p>
        </p:txBody>
      </p:sp>
    </p:spTree>
    <p:extLst>
      <p:ext uri="{BB962C8B-B14F-4D97-AF65-F5344CB8AC3E}">
        <p14:creationId xmlns:p14="http://schemas.microsoft.com/office/powerpoint/2010/main" val="3822003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B Lotus" pitchFamily="2" charset="-78"/>
              </a:defRPr>
            </a:lvl1pPr>
            <a:lvl2pPr marL="742950" indent="-285750" eaLnBrk="0" hangingPunct="0">
              <a:defRPr sz="2400">
                <a:solidFill>
                  <a:schemeClr val="tx1"/>
                </a:solidFill>
                <a:latin typeface="Tahoma" pitchFamily="34" charset="0"/>
                <a:cs typeface="B Lotus" pitchFamily="2" charset="-78"/>
              </a:defRPr>
            </a:lvl2pPr>
            <a:lvl3pPr marL="1143000" indent="-228600" eaLnBrk="0" hangingPunct="0">
              <a:defRPr sz="2400">
                <a:solidFill>
                  <a:schemeClr val="tx1"/>
                </a:solidFill>
                <a:latin typeface="Tahoma" pitchFamily="34" charset="0"/>
                <a:cs typeface="B Lotus" pitchFamily="2" charset="-78"/>
              </a:defRPr>
            </a:lvl3pPr>
            <a:lvl4pPr marL="1600200" indent="-228600" eaLnBrk="0" hangingPunct="0">
              <a:defRPr sz="2400">
                <a:solidFill>
                  <a:schemeClr val="tx1"/>
                </a:solidFill>
                <a:latin typeface="Tahoma" pitchFamily="34" charset="0"/>
                <a:cs typeface="B Lotus" pitchFamily="2" charset="-78"/>
              </a:defRPr>
            </a:lvl4pPr>
            <a:lvl5pPr marL="2057400" indent="-228600" eaLnBrk="0" hangingPunct="0">
              <a:defRPr sz="2400">
                <a:solidFill>
                  <a:schemeClr val="tx1"/>
                </a:solidFill>
                <a:latin typeface="Tahoma" pitchFamily="34" charset="0"/>
                <a:cs typeface="B Lotus" pitchFamily="2" charset="-78"/>
              </a:defRPr>
            </a:lvl5pPr>
            <a:lvl6pPr marL="2514600" indent="-228600" algn="ctr" eaLnBrk="0" fontAlgn="base" hangingPunct="0">
              <a:spcBef>
                <a:spcPct val="0"/>
              </a:spcBef>
              <a:spcAft>
                <a:spcPct val="0"/>
              </a:spcAft>
              <a:defRPr sz="2400">
                <a:solidFill>
                  <a:schemeClr val="tx1"/>
                </a:solidFill>
                <a:latin typeface="Tahoma" pitchFamily="34" charset="0"/>
                <a:cs typeface="B Lotus" pitchFamily="2" charset="-78"/>
              </a:defRPr>
            </a:lvl6pPr>
            <a:lvl7pPr marL="2971800" indent="-228600" algn="ctr" eaLnBrk="0" fontAlgn="base" hangingPunct="0">
              <a:spcBef>
                <a:spcPct val="0"/>
              </a:spcBef>
              <a:spcAft>
                <a:spcPct val="0"/>
              </a:spcAft>
              <a:defRPr sz="2400">
                <a:solidFill>
                  <a:schemeClr val="tx1"/>
                </a:solidFill>
                <a:latin typeface="Tahoma" pitchFamily="34" charset="0"/>
                <a:cs typeface="B Lotus" pitchFamily="2" charset="-78"/>
              </a:defRPr>
            </a:lvl7pPr>
            <a:lvl8pPr marL="3429000" indent="-228600" algn="ctr" eaLnBrk="0" fontAlgn="base" hangingPunct="0">
              <a:spcBef>
                <a:spcPct val="0"/>
              </a:spcBef>
              <a:spcAft>
                <a:spcPct val="0"/>
              </a:spcAft>
              <a:defRPr sz="2400">
                <a:solidFill>
                  <a:schemeClr val="tx1"/>
                </a:solidFill>
                <a:latin typeface="Tahoma" pitchFamily="34" charset="0"/>
                <a:cs typeface="B Lotus" pitchFamily="2" charset="-78"/>
              </a:defRPr>
            </a:lvl8pPr>
            <a:lvl9pPr marL="3886200" indent="-228600" algn="ctr" eaLnBrk="0" fontAlgn="base" hangingPunct="0">
              <a:spcBef>
                <a:spcPct val="0"/>
              </a:spcBef>
              <a:spcAft>
                <a:spcPct val="0"/>
              </a:spcAft>
              <a:defRPr sz="2400">
                <a:solidFill>
                  <a:schemeClr val="tx1"/>
                </a:solidFill>
                <a:latin typeface="Tahoma" pitchFamily="34" charset="0"/>
                <a:cs typeface="B Lotus" pitchFamily="2" charset="-78"/>
              </a:defRPr>
            </a:lvl9pPr>
          </a:lstStyle>
          <a:p>
            <a:pPr eaLnBrk="1" hangingPunct="1"/>
            <a:fld id="{1000D890-7241-4F5E-A9BA-5D178C98DA63}" type="slidenum">
              <a:rPr lang="en-US" sz="1200">
                <a:latin typeface="Arial" pitchFamily="34" charset="0"/>
                <a:cs typeface="Arial" pitchFamily="34" charset="0"/>
              </a:rPr>
              <a:pPr eaLnBrk="1" hangingPunct="1"/>
              <a:t>68</a:t>
            </a:fld>
            <a:endParaRPr lang="en-US" sz="1200">
              <a:latin typeface="Arial" pitchFamily="34" charset="0"/>
              <a:cs typeface="Arial" pitchFamily="34" charset="0"/>
            </a:endParaRPr>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See Handout “ Aids to Effective Listening” for further information.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cs typeface="B Lotus" pitchFamily="2" charset="-78"/>
              </a:defRPr>
            </a:lvl1pPr>
            <a:lvl2pPr marL="742950" indent="-285750" eaLnBrk="0" hangingPunct="0">
              <a:defRPr sz="2400">
                <a:solidFill>
                  <a:schemeClr val="tx1"/>
                </a:solidFill>
                <a:latin typeface="Tahoma" pitchFamily="34" charset="0"/>
                <a:cs typeface="B Lotus" pitchFamily="2" charset="-78"/>
              </a:defRPr>
            </a:lvl2pPr>
            <a:lvl3pPr marL="1143000" indent="-228600" eaLnBrk="0" hangingPunct="0">
              <a:defRPr sz="2400">
                <a:solidFill>
                  <a:schemeClr val="tx1"/>
                </a:solidFill>
                <a:latin typeface="Tahoma" pitchFamily="34" charset="0"/>
                <a:cs typeface="B Lotus" pitchFamily="2" charset="-78"/>
              </a:defRPr>
            </a:lvl3pPr>
            <a:lvl4pPr marL="1600200" indent="-228600" eaLnBrk="0" hangingPunct="0">
              <a:defRPr sz="2400">
                <a:solidFill>
                  <a:schemeClr val="tx1"/>
                </a:solidFill>
                <a:latin typeface="Tahoma" pitchFamily="34" charset="0"/>
                <a:cs typeface="B Lotus" pitchFamily="2" charset="-78"/>
              </a:defRPr>
            </a:lvl4pPr>
            <a:lvl5pPr marL="2057400" indent="-228600" eaLnBrk="0" hangingPunct="0">
              <a:defRPr sz="2400">
                <a:solidFill>
                  <a:schemeClr val="tx1"/>
                </a:solidFill>
                <a:latin typeface="Tahoma" pitchFamily="34" charset="0"/>
                <a:cs typeface="B Lotus" pitchFamily="2" charset="-78"/>
              </a:defRPr>
            </a:lvl5pPr>
            <a:lvl6pPr marL="2514600" indent="-228600" algn="ctr" eaLnBrk="0" fontAlgn="base" hangingPunct="0">
              <a:spcBef>
                <a:spcPct val="0"/>
              </a:spcBef>
              <a:spcAft>
                <a:spcPct val="0"/>
              </a:spcAft>
              <a:defRPr sz="2400">
                <a:solidFill>
                  <a:schemeClr val="tx1"/>
                </a:solidFill>
                <a:latin typeface="Tahoma" pitchFamily="34" charset="0"/>
                <a:cs typeface="B Lotus" pitchFamily="2" charset="-78"/>
              </a:defRPr>
            </a:lvl6pPr>
            <a:lvl7pPr marL="2971800" indent="-228600" algn="ctr" eaLnBrk="0" fontAlgn="base" hangingPunct="0">
              <a:spcBef>
                <a:spcPct val="0"/>
              </a:spcBef>
              <a:spcAft>
                <a:spcPct val="0"/>
              </a:spcAft>
              <a:defRPr sz="2400">
                <a:solidFill>
                  <a:schemeClr val="tx1"/>
                </a:solidFill>
                <a:latin typeface="Tahoma" pitchFamily="34" charset="0"/>
                <a:cs typeface="B Lotus" pitchFamily="2" charset="-78"/>
              </a:defRPr>
            </a:lvl7pPr>
            <a:lvl8pPr marL="3429000" indent="-228600" algn="ctr" eaLnBrk="0" fontAlgn="base" hangingPunct="0">
              <a:spcBef>
                <a:spcPct val="0"/>
              </a:spcBef>
              <a:spcAft>
                <a:spcPct val="0"/>
              </a:spcAft>
              <a:defRPr sz="2400">
                <a:solidFill>
                  <a:schemeClr val="tx1"/>
                </a:solidFill>
                <a:latin typeface="Tahoma" pitchFamily="34" charset="0"/>
                <a:cs typeface="B Lotus" pitchFamily="2" charset="-78"/>
              </a:defRPr>
            </a:lvl8pPr>
            <a:lvl9pPr marL="3886200" indent="-228600" algn="ctr" eaLnBrk="0" fontAlgn="base" hangingPunct="0">
              <a:spcBef>
                <a:spcPct val="0"/>
              </a:spcBef>
              <a:spcAft>
                <a:spcPct val="0"/>
              </a:spcAft>
              <a:defRPr sz="2400">
                <a:solidFill>
                  <a:schemeClr val="tx1"/>
                </a:solidFill>
                <a:latin typeface="Tahoma" pitchFamily="34" charset="0"/>
                <a:cs typeface="B Lotus" pitchFamily="2" charset="-78"/>
              </a:defRPr>
            </a:lvl9pPr>
          </a:lstStyle>
          <a:p>
            <a:pPr eaLnBrk="1" hangingPunct="1"/>
            <a:fld id="{88896591-33DC-434B-A265-061EB8D09F32}" type="slidenum">
              <a:rPr lang="en-US" sz="1200">
                <a:latin typeface="Arial" pitchFamily="34" charset="0"/>
                <a:cs typeface="Arial" pitchFamily="34" charset="0"/>
              </a:rPr>
              <a:pPr eaLnBrk="1" hangingPunct="1"/>
              <a:t>69</a:t>
            </a:fld>
            <a:endParaRPr lang="en-US" sz="1200">
              <a:latin typeface="Arial" pitchFamily="34" charset="0"/>
              <a:cs typeface="Arial" pitchFamily="34" charset="0"/>
            </a:endParaRPr>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2BB87C2E-8027-477B-A9C0-80BE3D6EFF29}" type="slidenum">
              <a:rPr lang="fa-IR" smtClean="0"/>
              <a:t>127</a:t>
            </a:fld>
            <a:endParaRPr lang="fa-IR"/>
          </a:p>
        </p:txBody>
      </p:sp>
    </p:spTree>
    <p:extLst>
      <p:ext uri="{BB962C8B-B14F-4D97-AF65-F5344CB8AC3E}">
        <p14:creationId xmlns:p14="http://schemas.microsoft.com/office/powerpoint/2010/main" val="2087353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3"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400" y="1871165"/>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400"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3" y="5037663"/>
            <a:ext cx="897467" cy="279400"/>
          </a:xfrm>
        </p:spPr>
        <p:txBody>
          <a:bodyPr/>
          <a:lstStyle/>
          <a:p>
            <a:fld id="{CEC0DB72-FF6A-43CA-A555-F98B058F92E1}" type="datetime1">
              <a:rPr lang="en-US" smtClean="0"/>
              <a:t>9/2/2017</a:t>
            </a:fld>
            <a:endParaRPr lang="fa-IR"/>
          </a:p>
        </p:txBody>
      </p:sp>
      <p:sp>
        <p:nvSpPr>
          <p:cNvPr id="5" name="Footer Placeholder 4"/>
          <p:cNvSpPr>
            <a:spLocks noGrp="1"/>
          </p:cNvSpPr>
          <p:nvPr>
            <p:ph type="ftr" sz="quarter" idx="11"/>
          </p:nvPr>
        </p:nvSpPr>
        <p:spPr>
          <a:xfrm>
            <a:off x="2692397" y="5037663"/>
            <a:ext cx="5214635" cy="279400"/>
          </a:xfrm>
        </p:spPr>
        <p:txBody>
          <a:bodyPr/>
          <a:lstStyle/>
          <a:p>
            <a:r>
              <a:rPr lang="fa-IR" smtClean="0"/>
              <a:t>ملکی آوارسین</a:t>
            </a:r>
            <a:endParaRPr lang="fa-IR"/>
          </a:p>
        </p:txBody>
      </p:sp>
      <p:sp>
        <p:nvSpPr>
          <p:cNvPr id="6" name="Slide Number Placeholder 5"/>
          <p:cNvSpPr>
            <a:spLocks noGrp="1"/>
          </p:cNvSpPr>
          <p:nvPr>
            <p:ph type="sldNum" sz="quarter" idx="12"/>
          </p:nvPr>
        </p:nvSpPr>
        <p:spPr>
          <a:xfrm>
            <a:off x="8956923" y="5037663"/>
            <a:ext cx="551167" cy="279400"/>
          </a:xfrm>
        </p:spPr>
        <p:txBody>
          <a:bodyPr/>
          <a:lstStyle/>
          <a:p>
            <a:fld id="{9060832F-64D6-4E8A-AA9B-E841D7E2B588}" type="slidenum">
              <a:rPr lang="fa-IR" smtClean="0"/>
              <a:t>‹#›</a:t>
            </a:fld>
            <a:endParaRPr lang="fa-IR"/>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60515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7"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433"/>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7"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02165B-9A01-4A33-8298-481DE3583932}" type="datetime1">
              <a:rPr lang="en-US" smtClean="0"/>
              <a:t>9/2/2017</a:t>
            </a:fld>
            <a:endParaRPr lang="fa-IR"/>
          </a:p>
        </p:txBody>
      </p:sp>
      <p:sp>
        <p:nvSpPr>
          <p:cNvPr id="6" name="Footer Placeholder 5"/>
          <p:cNvSpPr>
            <a:spLocks noGrp="1"/>
          </p:cNvSpPr>
          <p:nvPr>
            <p:ph type="ftr" sz="quarter" idx="11"/>
          </p:nvPr>
        </p:nvSpPr>
        <p:spPr/>
        <p:txBody>
          <a:bodyPr/>
          <a:lstStyle/>
          <a:p>
            <a:r>
              <a:rPr lang="fa-IR" smtClean="0"/>
              <a:t>ملکی آوارسین</a:t>
            </a:r>
            <a:endParaRPr lang="fa-IR"/>
          </a:p>
        </p:txBody>
      </p:sp>
      <p:sp>
        <p:nvSpPr>
          <p:cNvPr id="7" name="Slide Number Placeholder 6"/>
          <p:cNvSpPr>
            <a:spLocks noGrp="1"/>
          </p:cNvSpPr>
          <p:nvPr>
            <p:ph type="sldNum" sz="quarter" idx="12"/>
          </p:nvPr>
        </p:nvSpPr>
        <p:spPr/>
        <p:txBody>
          <a:bodyPr/>
          <a:lstStyle/>
          <a:p>
            <a:fld id="{9060832F-64D6-4E8A-AA9B-E841D7E2B588}" type="slidenum">
              <a:rPr lang="fa-IR" smtClean="0"/>
              <a:t>‹#›</a:t>
            </a:fld>
            <a:endParaRPr lang="fa-IR"/>
          </a:p>
        </p:txBody>
      </p:sp>
    </p:spTree>
    <p:extLst>
      <p:ext uri="{BB962C8B-B14F-4D97-AF65-F5344CB8AC3E}">
        <p14:creationId xmlns:p14="http://schemas.microsoft.com/office/powerpoint/2010/main" val="292252208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147E83FA-2E54-47E5-941A-DE99B9F1334D}" type="datetime1">
              <a:rPr lang="en-US" smtClean="0">
                <a:solidFill>
                  <a:srgbClr val="002164">
                    <a:tint val="75000"/>
                  </a:srgbClr>
                </a:solidFill>
              </a:rPr>
              <a:t>9/2/2017</a:t>
            </a:fld>
            <a:endParaRPr lang="en-US" dirty="0">
              <a:solidFill>
                <a:srgbClr val="002164">
                  <a:tint val="75000"/>
                </a:srgbClr>
              </a:solidFill>
            </a:endParaRPr>
          </a:p>
        </p:txBody>
      </p:sp>
      <p:sp>
        <p:nvSpPr>
          <p:cNvPr id="8" name="Footer Placeholder 7"/>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9" name="Slide Number Placeholder 8"/>
          <p:cNvSpPr>
            <a:spLocks noGrp="1"/>
          </p:cNvSpPr>
          <p:nvPr>
            <p:ph type="sldNum" sz="quarter" idx="12"/>
          </p:nvPr>
        </p:nvSpPr>
        <p:spPr/>
        <p:txBody>
          <a:bodyPr/>
          <a:lstStyle/>
          <a:p>
            <a:fld id="{815C685F-F3F9-4771-9FA8-871BB2A71A2E}" type="slidenum">
              <a:rPr lang="ar-SA" smtClean="0"/>
              <a:pPr/>
              <a:t>‹#›</a:t>
            </a:fld>
            <a:endParaRPr lang="en-US"/>
          </a:p>
        </p:txBody>
      </p:sp>
    </p:spTree>
    <p:extLst>
      <p:ext uri="{BB962C8B-B14F-4D97-AF65-F5344CB8AC3E}">
        <p14:creationId xmlns:p14="http://schemas.microsoft.com/office/powerpoint/2010/main" val="610023439"/>
      </p:ext>
    </p:extLst>
  </p:cSld>
  <p:clrMapOvr>
    <a:masterClrMapping/>
  </p:clrMapOvr>
  <p:transition spd="slow">
    <p:fade thruBlk="1"/>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FC1C1C2C-8BF4-45B4-9DF1-BAD4FB9893A3}" type="datetime1">
              <a:rPr lang="en-US" smtClean="0">
                <a:solidFill>
                  <a:srgbClr val="002164">
                    <a:tint val="75000"/>
                  </a:srgbClr>
                </a:solidFill>
              </a:rPr>
              <a:t>9/2/2017</a:t>
            </a:fld>
            <a:endParaRPr lang="en-US" dirty="0">
              <a:solidFill>
                <a:srgbClr val="002164">
                  <a:tint val="75000"/>
                </a:srgbClr>
              </a:solidFill>
            </a:endParaRPr>
          </a:p>
        </p:txBody>
      </p:sp>
      <p:sp>
        <p:nvSpPr>
          <p:cNvPr id="4" name="Footer Placeholder 3"/>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5" name="Slide Number Placeholder 4"/>
          <p:cNvSpPr>
            <a:spLocks noGrp="1"/>
          </p:cNvSpPr>
          <p:nvPr>
            <p:ph type="sldNum" sz="quarter" idx="12"/>
          </p:nvPr>
        </p:nvSpPr>
        <p:spPr/>
        <p:txBody>
          <a:bodyPr/>
          <a:lstStyle/>
          <a:p>
            <a:fld id="{B7D2CAD7-5FAA-418B-9301-38FC856BECB6}" type="slidenum">
              <a:rPr lang="ar-SA" smtClean="0"/>
              <a:pPr/>
              <a:t>‹#›</a:t>
            </a:fld>
            <a:endParaRPr lang="en-US"/>
          </a:p>
        </p:txBody>
      </p:sp>
    </p:spTree>
    <p:extLst>
      <p:ext uri="{BB962C8B-B14F-4D97-AF65-F5344CB8AC3E}">
        <p14:creationId xmlns:p14="http://schemas.microsoft.com/office/powerpoint/2010/main" val="497273024"/>
      </p:ext>
    </p:extLst>
  </p:cSld>
  <p:clrMapOvr>
    <a:masterClrMapping/>
  </p:clrMapOvr>
  <p:transition spd="slow">
    <p:fade thruBlk="1"/>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D294C22-7B6F-4915-AE10-570F064BF021}" type="datetime1">
              <a:rPr lang="en-US" smtClean="0">
                <a:solidFill>
                  <a:srgbClr val="002164">
                    <a:tint val="75000"/>
                  </a:srgbClr>
                </a:solidFill>
              </a:rPr>
              <a:t>9/2/2017</a:t>
            </a:fld>
            <a:endParaRPr lang="en-US" dirty="0">
              <a:solidFill>
                <a:srgbClr val="002164">
                  <a:tint val="75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4" name="Slide Number Placeholder 3"/>
          <p:cNvSpPr>
            <a:spLocks noGrp="1"/>
          </p:cNvSpPr>
          <p:nvPr>
            <p:ph type="sldNum" sz="quarter" idx="12"/>
          </p:nvPr>
        </p:nvSpPr>
        <p:spPr/>
        <p:txBody>
          <a:bodyPr/>
          <a:lstStyle/>
          <a:p>
            <a:fld id="{9C3F1AC2-5810-4345-BC30-3CE63B69C94C}" type="slidenum">
              <a:rPr lang="ar-SA" smtClean="0"/>
              <a:pPr/>
              <a:t>‹#›</a:t>
            </a:fld>
            <a:endParaRPr lang="en-US"/>
          </a:p>
        </p:txBody>
      </p:sp>
    </p:spTree>
    <p:extLst>
      <p:ext uri="{BB962C8B-B14F-4D97-AF65-F5344CB8AC3E}">
        <p14:creationId xmlns:p14="http://schemas.microsoft.com/office/powerpoint/2010/main" val="1782457478"/>
      </p:ext>
    </p:extLst>
  </p:cSld>
  <p:clrMapOvr>
    <a:masterClrMapping/>
  </p:clrMapOvr>
  <p:transition spd="slow">
    <p:fade thruBlk="1"/>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01F7FFCA-17B4-41D5-A255-F9FD6E670ECA}" type="datetime1">
              <a:rPr lang="en-US" smtClean="0">
                <a:solidFill>
                  <a:srgbClr val="002164">
                    <a:tint val="75000"/>
                  </a:srgbClr>
                </a:solidFill>
              </a:rPr>
              <a:t>9/2/2017</a:t>
            </a:fld>
            <a:endParaRPr lang="en-US" dirty="0">
              <a:solidFill>
                <a:srgbClr val="002164">
                  <a:tint val="75000"/>
                </a:srgbClr>
              </a:solidFill>
            </a:endParaRPr>
          </a:p>
        </p:txBody>
      </p:sp>
      <p:sp>
        <p:nvSpPr>
          <p:cNvPr id="6" name="Footer Placeholder 5"/>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7" name="Slide Number Placeholder 6"/>
          <p:cNvSpPr>
            <a:spLocks noGrp="1"/>
          </p:cNvSpPr>
          <p:nvPr>
            <p:ph type="sldNum" sz="quarter" idx="12"/>
          </p:nvPr>
        </p:nvSpPr>
        <p:spPr/>
        <p:txBody>
          <a:bodyPr/>
          <a:lstStyle/>
          <a:p>
            <a:fld id="{2C620EC3-F7DD-4285-9FE5-90B14BE0A70E}" type="slidenum">
              <a:rPr lang="ar-SA" smtClean="0"/>
              <a:pPr/>
              <a:t>‹#›</a:t>
            </a:fld>
            <a:endParaRPr lang="en-US"/>
          </a:p>
        </p:txBody>
      </p:sp>
    </p:spTree>
    <p:extLst>
      <p:ext uri="{BB962C8B-B14F-4D97-AF65-F5344CB8AC3E}">
        <p14:creationId xmlns:p14="http://schemas.microsoft.com/office/powerpoint/2010/main" val="4176558894"/>
      </p:ext>
    </p:extLst>
  </p:cSld>
  <p:clrMapOvr>
    <a:masterClrMapping/>
  </p:clrMapOvr>
  <p:transition spd="slow">
    <p:fade thruBlk="1"/>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C6E1C418-A763-4022-B718-FF40CDC839EB}" type="datetime1">
              <a:rPr lang="en-US" smtClean="0">
                <a:solidFill>
                  <a:srgbClr val="002164">
                    <a:tint val="75000"/>
                  </a:srgbClr>
                </a:solidFill>
              </a:rPr>
              <a:t>9/2/2017</a:t>
            </a:fld>
            <a:endParaRPr lang="en-US" dirty="0">
              <a:solidFill>
                <a:srgbClr val="002164">
                  <a:tint val="75000"/>
                </a:srgbClr>
              </a:solidFill>
            </a:endParaRPr>
          </a:p>
        </p:txBody>
      </p:sp>
      <p:sp>
        <p:nvSpPr>
          <p:cNvPr id="6" name="Footer Placeholder 5"/>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7" name="Slide Number Placeholder 6"/>
          <p:cNvSpPr>
            <a:spLocks noGrp="1"/>
          </p:cNvSpPr>
          <p:nvPr>
            <p:ph type="sldNum" sz="quarter" idx="12"/>
          </p:nvPr>
        </p:nvSpPr>
        <p:spPr/>
        <p:txBody>
          <a:bodyPr/>
          <a:lstStyle/>
          <a:p>
            <a:fld id="{9C62DBD3-780C-4DFF-A491-D9611E3AD396}" type="slidenum">
              <a:rPr lang="ar-SA" smtClean="0"/>
              <a:pPr/>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3918812"/>
      </p:ext>
    </p:extLst>
  </p:cSld>
  <p:clrMapOvr>
    <a:masterClrMapping/>
  </p:clrMapOvr>
  <p:transition spd="slow">
    <p:fade thruBlk="1"/>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6E5443ED-644A-42FA-93B4-DCF2199E8AB5}"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9069876C-E10C-459B-AD4A-1FE4C76A89A0}" type="slidenum">
              <a:rPr lang="ar-SA" smtClean="0"/>
              <a:pPr/>
              <a:t>‹#›</a:t>
            </a:fld>
            <a:endParaRPr lang="en-US"/>
          </a:p>
        </p:txBody>
      </p:sp>
    </p:spTree>
    <p:extLst>
      <p:ext uri="{BB962C8B-B14F-4D97-AF65-F5344CB8AC3E}">
        <p14:creationId xmlns:p14="http://schemas.microsoft.com/office/powerpoint/2010/main" val="1908276433"/>
      </p:ext>
    </p:extLst>
  </p:cSld>
  <p:clrMapOvr>
    <a:masterClrMapping/>
  </p:clrMapOvr>
  <p:transition spd="slow">
    <p:fade thruBlk="1"/>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3"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33437B44-5DD2-48FB-B3A8-3425A522F39C}"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C6C5AD9-FB77-40DD-BC0E-83ECCA9342F7}" type="slidenum">
              <a:rPr lang="ar-SA" smtClean="0"/>
              <a:pPr/>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1559212"/>
      </p:ext>
    </p:extLst>
  </p:cSld>
  <p:clrMapOvr>
    <a:masterClrMapping/>
  </p:clrMapOvr>
  <p:transition spd="slow">
    <p:fade thruBlk="1"/>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7" y="2099733"/>
            <a:ext cx="8825659"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bwMode="gray">
          <a:xfrm>
            <a:off x="1154957" y="4777380"/>
            <a:ext cx="8825659"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59007" y="1792226"/>
            <a:ext cx="990599" cy="304799"/>
          </a:xfrm>
        </p:spPr>
        <p:txBody>
          <a:bodyPr anchor="t"/>
          <a:lstStyle>
            <a:lvl1pPr algn="l">
              <a:defRPr b="0" i="0">
                <a:solidFill>
                  <a:schemeClr val="bg1">
                    <a:alpha val="60000"/>
                  </a:schemeClr>
                </a:solidFill>
              </a:defRPr>
            </a:lvl1pPr>
          </a:lstStyle>
          <a:p>
            <a:pPr>
              <a:defRPr/>
            </a:pPr>
            <a:fld id="{07586EFE-56D3-419A-8B97-30D89A7D8793}"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bwMode="gray">
          <a:xfrm rot="5400000">
            <a:off x="8951999" y="3227866"/>
            <a:ext cx="3859795" cy="304801"/>
          </a:xfrm>
        </p:spPr>
        <p:txBody>
          <a:bodyPr/>
          <a:lstStyle>
            <a:lvl1pPr>
              <a:defRPr b="0" i="0">
                <a:solidFill>
                  <a:schemeClr val="bg1">
                    <a:alpha val="60000"/>
                  </a:schemeClr>
                </a:solidFill>
              </a:defRPr>
            </a:lvl1p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63" y="295763"/>
            <a:ext cx="838199" cy="767687"/>
          </a:xfrm>
        </p:spPr>
        <p:txBody>
          <a:bodyPr/>
          <a:lstStyle/>
          <a:p>
            <a:fld id="{AADDA732-313B-490D-A418-0526F6C5C881}" type="slidenum">
              <a:rPr lang="ar-SA" smtClean="0"/>
              <a:pPr/>
              <a:t>‹#›</a:t>
            </a:fld>
            <a:endParaRPr lang="en-US"/>
          </a:p>
        </p:txBody>
      </p:sp>
    </p:spTree>
    <p:extLst>
      <p:ext uri="{BB962C8B-B14F-4D97-AF65-F5344CB8AC3E}">
        <p14:creationId xmlns:p14="http://schemas.microsoft.com/office/powerpoint/2010/main" val="3694494805"/>
      </p:ext>
    </p:extLst>
  </p:cSld>
  <p:clrMapOvr>
    <a:masterClrMapping/>
  </p:clrMapOvr>
  <p:transition spd="slow">
    <p:fade thruBlk="1"/>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154957" y="2603500"/>
            <a:ext cx="8825659" cy="3416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CF3E67B5-B5C6-48C2-89CE-224E4D0E824C}"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a:t>
            </a:fld>
            <a:endParaRPr lang="en-US"/>
          </a:p>
        </p:txBody>
      </p:sp>
    </p:spTree>
    <p:extLst>
      <p:ext uri="{BB962C8B-B14F-4D97-AF65-F5344CB8AC3E}">
        <p14:creationId xmlns:p14="http://schemas.microsoft.com/office/powerpoint/2010/main" val="2410523598"/>
      </p:ext>
    </p:extLst>
  </p:cSld>
  <p:clrMapOvr>
    <a:masterClrMapping/>
  </p:clrMapOvr>
  <p:transition spd="slow">
    <p:fade thruBlk="1"/>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77" y="2677645"/>
            <a:ext cx="4351025"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82"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D83AE9BE-0E4A-40DB-ABF6-185299B18DEF}"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00EDD8B9-9046-4780-8342-7F0246E8EEA8}" type="slidenum">
              <a:rPr lang="ar-SA" smtClean="0"/>
              <a:pPr/>
              <a:t>‹#›</a:t>
            </a:fld>
            <a:endParaRPr lang="en-US"/>
          </a:p>
        </p:txBody>
      </p:sp>
    </p:spTree>
    <p:extLst>
      <p:ext uri="{BB962C8B-B14F-4D97-AF65-F5344CB8AC3E}">
        <p14:creationId xmlns:p14="http://schemas.microsoft.com/office/powerpoint/2010/main" val="496602456"/>
      </p:ext>
    </p:extLst>
  </p:cSld>
  <p:clrMapOvr>
    <a:masterClrMapping/>
  </p:clrMapOvr>
  <p:transition spd="slow">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71"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71" y="4343433"/>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CFC680-EAAA-4155-8EC8-E39E8CDEE75E}"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9060832F-64D6-4E8A-AA9B-E841D7E2B588}" type="slidenum">
              <a:rPr lang="fa-IR" smtClean="0"/>
              <a:t>‹#›</a:t>
            </a:fld>
            <a:endParaRPr lang="fa-IR"/>
          </a:p>
        </p:txBody>
      </p:sp>
      <p:cxnSp>
        <p:nvCxnSpPr>
          <p:cNvPr id="15" name="Straight Connector 14"/>
          <p:cNvCxnSpPr/>
          <p:nvPr/>
        </p:nvCxnSpPr>
        <p:spPr>
          <a:xfrm>
            <a:off x="1396169" y="4140199"/>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0529572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72" y="2603534"/>
            <a:ext cx="4825159"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35" y="2603500"/>
            <a:ext cx="4825159" cy="34163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C00327A0-0287-4AE8-A1DC-E6726CED648A}" type="datetime1">
              <a:rPr lang="en-US" smtClean="0">
                <a:solidFill>
                  <a:srgbClr val="002164">
                    <a:tint val="75000"/>
                  </a:srgbClr>
                </a:solidFill>
              </a:rPr>
              <a:t>9/2/2017</a:t>
            </a:fld>
            <a:endParaRPr lang="en-US" dirty="0">
              <a:solidFill>
                <a:srgbClr val="002164">
                  <a:tint val="75000"/>
                </a:srgbClr>
              </a:solidFill>
            </a:endParaRPr>
          </a:p>
        </p:txBody>
      </p:sp>
      <p:sp>
        <p:nvSpPr>
          <p:cNvPr id="6" name="Footer Placeholder 5"/>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7" name="Slide Number Placeholder 6"/>
          <p:cNvSpPr>
            <a:spLocks noGrp="1"/>
          </p:cNvSpPr>
          <p:nvPr>
            <p:ph type="sldNum" sz="quarter" idx="12"/>
          </p:nvPr>
        </p:nvSpPr>
        <p:spPr/>
        <p:txBody>
          <a:bodyPr/>
          <a:lstStyle/>
          <a:p>
            <a:fld id="{C703BFC2-F472-4F18-942F-E371F99DA05F}" type="slidenum">
              <a:rPr lang="ar-SA" smtClean="0"/>
              <a:pPr/>
              <a:t>‹#›</a:t>
            </a:fld>
            <a:endParaRPr lang="en-US"/>
          </a:p>
        </p:txBody>
      </p:sp>
    </p:spTree>
    <p:extLst>
      <p:ext uri="{BB962C8B-B14F-4D97-AF65-F5344CB8AC3E}">
        <p14:creationId xmlns:p14="http://schemas.microsoft.com/office/powerpoint/2010/main" val="1031201226"/>
      </p:ext>
    </p:extLst>
  </p:cSld>
  <p:clrMapOvr>
    <a:masterClrMapping/>
  </p:clrMapOvr>
  <p:transition spd="slow">
    <p:fade thruBlk="1"/>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6"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72" y="3179796"/>
            <a:ext cx="4825159"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35"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35" y="3179796"/>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E865C775-A1B2-43B1-86CC-E924C434BE26}" type="datetime1">
              <a:rPr lang="en-US" smtClean="0">
                <a:solidFill>
                  <a:srgbClr val="002164">
                    <a:tint val="75000"/>
                  </a:srgbClr>
                </a:solidFill>
              </a:rPr>
              <a:t>9/2/2017</a:t>
            </a:fld>
            <a:endParaRPr lang="en-US" dirty="0">
              <a:solidFill>
                <a:srgbClr val="002164">
                  <a:tint val="75000"/>
                </a:srgbClr>
              </a:solidFill>
            </a:endParaRPr>
          </a:p>
        </p:txBody>
      </p:sp>
      <p:sp>
        <p:nvSpPr>
          <p:cNvPr id="8" name="Footer Placeholder 7"/>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9" name="Slide Number Placeholder 8"/>
          <p:cNvSpPr>
            <a:spLocks noGrp="1"/>
          </p:cNvSpPr>
          <p:nvPr>
            <p:ph type="sldNum" sz="quarter" idx="12"/>
          </p:nvPr>
        </p:nvSpPr>
        <p:spPr/>
        <p:txBody>
          <a:bodyPr/>
          <a:lstStyle/>
          <a:p>
            <a:fld id="{815C685F-F3F9-4771-9FA8-871BB2A71A2E}" type="slidenum">
              <a:rPr lang="ar-SA" smtClean="0"/>
              <a:pPr/>
              <a:t>‹#›</a:t>
            </a:fld>
            <a:endParaRPr lang="en-US"/>
          </a:p>
        </p:txBody>
      </p:sp>
    </p:spTree>
    <p:extLst>
      <p:ext uri="{BB962C8B-B14F-4D97-AF65-F5344CB8AC3E}">
        <p14:creationId xmlns:p14="http://schemas.microsoft.com/office/powerpoint/2010/main" val="673992952"/>
      </p:ext>
    </p:extLst>
  </p:cSld>
  <p:clrMapOvr>
    <a:masterClrMapping/>
  </p:clrMapOvr>
  <p:transition spd="slow">
    <p:fade thruBlk="1"/>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6" y="973668"/>
            <a:ext cx="8761413" cy="706964"/>
          </a:xfrm>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3C799154-8240-4BC0-9598-D5A9F43A3DC6}" type="datetime1">
              <a:rPr lang="en-US" smtClean="0">
                <a:solidFill>
                  <a:srgbClr val="002164">
                    <a:tint val="75000"/>
                  </a:srgbClr>
                </a:solidFill>
              </a:rPr>
              <a:t>9/2/2017</a:t>
            </a:fld>
            <a:endParaRPr lang="en-US" dirty="0">
              <a:solidFill>
                <a:srgbClr val="002164">
                  <a:tint val="75000"/>
                </a:srgbClr>
              </a:solidFill>
            </a:endParaRPr>
          </a:p>
        </p:txBody>
      </p:sp>
      <p:sp>
        <p:nvSpPr>
          <p:cNvPr id="4" name="Footer Placeholder 3"/>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5" name="Slide Number Placeholder 4"/>
          <p:cNvSpPr>
            <a:spLocks noGrp="1"/>
          </p:cNvSpPr>
          <p:nvPr>
            <p:ph type="sldNum" sz="quarter" idx="12"/>
          </p:nvPr>
        </p:nvSpPr>
        <p:spPr/>
        <p:txBody>
          <a:bodyPr/>
          <a:lstStyle/>
          <a:p>
            <a:fld id="{B7D2CAD7-5FAA-418B-9301-38FC856BECB6}" type="slidenum">
              <a:rPr lang="ar-SA" smtClean="0"/>
              <a:pPr/>
              <a:t>‹#›</a:t>
            </a:fld>
            <a:endParaRPr lang="en-US"/>
          </a:p>
        </p:txBody>
      </p:sp>
    </p:spTree>
    <p:extLst>
      <p:ext uri="{BB962C8B-B14F-4D97-AF65-F5344CB8AC3E}">
        <p14:creationId xmlns:p14="http://schemas.microsoft.com/office/powerpoint/2010/main" val="893364057"/>
      </p:ext>
    </p:extLst>
  </p:cSld>
  <p:clrMapOvr>
    <a:masterClrMapping/>
  </p:clrMapOvr>
  <p:transition spd="slow">
    <p:fade thruBlk="1"/>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BB39FB6-C040-4371-AB76-ABA35BBCD73C}" type="datetime1">
              <a:rPr lang="en-US" smtClean="0">
                <a:solidFill>
                  <a:srgbClr val="002164">
                    <a:tint val="75000"/>
                  </a:srgbClr>
                </a:solidFill>
              </a:rPr>
              <a:t>9/2/2017</a:t>
            </a:fld>
            <a:endParaRPr lang="en-US" dirty="0">
              <a:solidFill>
                <a:srgbClr val="002164">
                  <a:tint val="75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9C3F1AC2-5810-4345-BC30-3CE63B69C94C}" type="slidenum">
              <a:rPr lang="ar-SA" smtClean="0"/>
              <a:pPr/>
              <a:t>‹#›</a:t>
            </a:fld>
            <a:endParaRPr lang="en-US"/>
          </a:p>
        </p:txBody>
      </p:sp>
    </p:spTree>
    <p:extLst>
      <p:ext uri="{BB962C8B-B14F-4D97-AF65-F5344CB8AC3E}">
        <p14:creationId xmlns:p14="http://schemas.microsoft.com/office/powerpoint/2010/main" val="1221368860"/>
      </p:ext>
    </p:extLst>
  </p:cSld>
  <p:clrMapOvr>
    <a:masterClrMapping/>
  </p:clrMapOvr>
  <p:transition spd="slow">
    <p:fade thruBlk="1"/>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77" y="1295400"/>
            <a:ext cx="2793159"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5" y="1447800"/>
            <a:ext cx="5190067"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75" y="3129314"/>
            <a:ext cx="2793159"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7DB73F4E-B38C-4DAD-B14A-D50BAD81E7DE}" type="datetime1">
              <a:rPr lang="en-US" smtClean="0">
                <a:solidFill>
                  <a:srgbClr val="002164">
                    <a:tint val="75000"/>
                  </a:srgbClr>
                </a:solidFill>
              </a:rPr>
              <a:t>9/2/2017</a:t>
            </a:fld>
            <a:endParaRPr lang="en-US" dirty="0">
              <a:solidFill>
                <a:srgbClr val="002164">
                  <a:tint val="75000"/>
                </a:srgbClr>
              </a:solidFill>
            </a:endParaRPr>
          </a:p>
        </p:txBody>
      </p:sp>
      <p:sp>
        <p:nvSpPr>
          <p:cNvPr id="6" name="Footer Placeholder 5"/>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2C620EC3-F7DD-4285-9FE5-90B14BE0A70E}" type="slidenum">
              <a:rPr lang="ar-SA" smtClean="0"/>
              <a:pPr/>
              <a:t>‹#›</a:t>
            </a:fld>
            <a:endParaRPr lang="en-US"/>
          </a:p>
        </p:txBody>
      </p:sp>
    </p:spTree>
    <p:extLst>
      <p:ext uri="{BB962C8B-B14F-4D97-AF65-F5344CB8AC3E}">
        <p14:creationId xmlns:p14="http://schemas.microsoft.com/office/powerpoint/2010/main" val="1554967107"/>
      </p:ext>
    </p:extLst>
  </p:cSld>
  <p:clrMapOvr>
    <a:masterClrMapping/>
  </p:clrMapOvr>
  <p:transition spd="slow">
    <p:fade thruBlk="1"/>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60" y="1693367"/>
            <a:ext cx="3865135" cy="1735667"/>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93"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A38B5CF3-096D-4D20-83E9-C2CF2A6D9088}" type="datetime1">
              <a:rPr lang="en-US" smtClean="0">
                <a:solidFill>
                  <a:srgbClr val="002164">
                    <a:tint val="75000"/>
                  </a:srgbClr>
                </a:solidFill>
              </a:rPr>
              <a:t>9/2/2017</a:t>
            </a:fld>
            <a:endParaRPr lang="en-US" dirty="0">
              <a:solidFill>
                <a:srgbClr val="002164">
                  <a:tint val="75000"/>
                </a:srgbClr>
              </a:solidFill>
            </a:endParaRPr>
          </a:p>
        </p:txBody>
      </p:sp>
      <p:sp>
        <p:nvSpPr>
          <p:cNvPr id="6" name="Footer Placeholder 5"/>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9C62DBD3-780C-4DFF-A491-D9611E3AD396}" type="slidenum">
              <a:rPr lang="ar-SA" smtClean="0"/>
              <a:pPr/>
              <a:t>‹#›</a:t>
            </a:fld>
            <a:endParaRPr lang="en-US"/>
          </a:p>
        </p:txBody>
      </p:sp>
    </p:spTree>
    <p:extLst>
      <p:ext uri="{BB962C8B-B14F-4D97-AF65-F5344CB8AC3E}">
        <p14:creationId xmlns:p14="http://schemas.microsoft.com/office/powerpoint/2010/main" val="1622711932"/>
      </p:ext>
    </p:extLst>
  </p:cSld>
  <p:clrMapOvr>
    <a:masterClrMapping/>
  </p:clrMapOvr>
  <p:transition spd="slow">
    <p:fade thruBlk="1"/>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7" y="4969927"/>
            <a:ext cx="882565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7"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3" y="5536665"/>
            <a:ext cx="8825659"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rtl="0">
              <a:defRPr/>
            </a:pPr>
            <a:fld id="{E2343B37-1A5B-4524-A43A-65D298BD12B6}" type="datetime1">
              <a:rPr lang="en-US" smtClean="0">
                <a:solidFill>
                  <a:srgbClr val="002164">
                    <a:tint val="75000"/>
                  </a:srgbClr>
                </a:solidFill>
              </a:rPr>
              <a:t>9/2/2017</a:t>
            </a:fld>
            <a:endParaRPr lang="en-US" dirty="0">
              <a:solidFill>
                <a:srgbClr val="002164">
                  <a:tint val="75000"/>
                </a:srgbClr>
              </a:solidFill>
            </a:endParaRPr>
          </a:p>
        </p:txBody>
      </p:sp>
      <p:sp>
        <p:nvSpPr>
          <p:cNvPr id="6" name="Footer Placeholder 5"/>
          <p:cNvSpPr>
            <a:spLocks noGrp="1"/>
          </p:cNvSpPr>
          <p:nvPr>
            <p:ph type="ftr" sz="quarter" idx="11"/>
          </p:nvPr>
        </p:nvSpPr>
        <p:spPr/>
        <p:txBody>
          <a:bodyPr/>
          <a:lstStyle/>
          <a:p>
            <a:pPr rtl="0">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pPr rtl="0" fontAlgn="base">
              <a:spcBef>
                <a:spcPct val="0"/>
              </a:spcBef>
              <a:spcAft>
                <a:spcPct val="0"/>
              </a:spcAft>
            </a:pPr>
            <a:fld id="{245BB466-C5EE-4D25-B595-CE8290C0895F}" type="slidenum">
              <a:rPr lang="ar-SA" smtClean="0"/>
              <a:pPr rtl="0" fontAlgn="base">
                <a:spcBef>
                  <a:spcPct val="0"/>
                </a:spcBef>
                <a:spcAft>
                  <a:spcPct val="0"/>
                </a:spcAft>
              </a:pPr>
              <a:t>‹#›</a:t>
            </a:fld>
            <a:endParaRPr lang="en-US"/>
          </a:p>
        </p:txBody>
      </p:sp>
    </p:spTree>
    <p:extLst>
      <p:ext uri="{BB962C8B-B14F-4D97-AF65-F5344CB8AC3E}">
        <p14:creationId xmlns:p14="http://schemas.microsoft.com/office/powerpoint/2010/main" val="1041138581"/>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7" y="1063417"/>
            <a:ext cx="8831816" cy="1372986"/>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7"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a:defRPr/>
            </a:pPr>
            <a:fld id="{1B312862-B010-4506-A865-B1EA4AEF7F91}"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rtl="0">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pPr rtl="0" fontAlgn="base">
              <a:spcBef>
                <a:spcPct val="0"/>
              </a:spcBef>
              <a:spcAft>
                <a:spcPct val="0"/>
              </a:spcAft>
            </a:pPr>
            <a:fld id="{245BB466-C5EE-4D25-B595-CE8290C0895F}" type="slidenum">
              <a:rPr lang="ar-SA" smtClean="0"/>
              <a:pPr rtl="0" fontAlgn="base">
                <a:spcBef>
                  <a:spcPct val="0"/>
                </a:spcBef>
                <a:spcAft>
                  <a:spcPct val="0"/>
                </a:spcAft>
              </a:pPr>
              <a:t>‹#›</a:t>
            </a:fld>
            <a:endParaRPr lang="en-US"/>
          </a:p>
        </p:txBody>
      </p:sp>
    </p:spTree>
    <p:extLst>
      <p:ext uri="{BB962C8B-B14F-4D97-AF65-F5344CB8AC3E}">
        <p14:creationId xmlns:p14="http://schemas.microsoft.com/office/powerpoint/2010/main" val="3512245485"/>
      </p:ext>
    </p:extLst>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7"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61"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7" y="982134"/>
            <a:ext cx="8453907" cy="2696632"/>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77" y="5029233"/>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a:defRPr/>
            </a:pPr>
            <a:fld id="{E7881B48-C9D7-45F3-9755-08397FA353E2}"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rtl="0">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pPr rtl="0" fontAlgn="base">
              <a:spcBef>
                <a:spcPct val="0"/>
              </a:spcBef>
              <a:spcAft>
                <a:spcPct val="0"/>
              </a:spcAft>
            </a:pPr>
            <a:fld id="{245BB466-C5EE-4D25-B595-CE8290C0895F}" type="slidenum">
              <a:rPr lang="ar-SA" smtClean="0"/>
              <a:pPr rtl="0" fontAlgn="base">
                <a:spcBef>
                  <a:spcPct val="0"/>
                </a:spcBef>
                <a:spcAft>
                  <a:spcPct val="0"/>
                </a:spcAft>
              </a:pPr>
              <a:t>‹#›</a:t>
            </a:fld>
            <a:endParaRPr lang="en-US"/>
          </a:p>
        </p:txBody>
      </p:sp>
    </p:spTree>
    <p:extLst>
      <p:ext uri="{BB962C8B-B14F-4D97-AF65-F5344CB8AC3E}">
        <p14:creationId xmlns:p14="http://schemas.microsoft.com/office/powerpoint/2010/main" val="3945281102"/>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7"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a:defRPr/>
            </a:pPr>
            <a:fld id="{750AAD79-CFE3-40AC-BB22-C17AF8864CD2}"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rtl="0">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pPr rtl="0" fontAlgn="base">
              <a:spcBef>
                <a:spcPct val="0"/>
              </a:spcBef>
              <a:spcAft>
                <a:spcPct val="0"/>
              </a:spcAft>
            </a:pPr>
            <a:fld id="{245BB466-C5EE-4D25-B595-CE8290C0895F}" type="slidenum">
              <a:rPr lang="ar-SA" smtClean="0"/>
              <a:pPr rtl="0" fontAlgn="base">
                <a:spcBef>
                  <a:spcPct val="0"/>
                </a:spcBef>
                <a:spcAft>
                  <a:spcPct val="0"/>
                </a:spcAft>
              </a:pPr>
              <a:t>‹#›</a:t>
            </a:fld>
            <a:endParaRPr lang="en-US"/>
          </a:p>
        </p:txBody>
      </p:sp>
    </p:spTree>
    <p:extLst>
      <p:ext uri="{BB962C8B-B14F-4D97-AF65-F5344CB8AC3E}">
        <p14:creationId xmlns:p14="http://schemas.microsoft.com/office/powerpoint/2010/main" val="290833564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35" y="982132"/>
            <a:ext cx="9296399"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3" y="3352800"/>
            <a:ext cx="8839203"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433"/>
            <a:ext cx="9609667"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03128E-37FB-4E7A-AAF8-1FB747163DF5}"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9060832F-64D6-4E8A-AA9B-E841D7E2B588}" type="slidenum">
              <a:rPr lang="fa-IR" smtClean="0"/>
              <a:t>‹#›</a:t>
            </a:fld>
            <a:endParaRPr lang="fa-I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066613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7"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75" y="2603502"/>
            <a:ext cx="314187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1154975" y="3179798"/>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12744"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4512744" y="3179797"/>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888137" y="2603501"/>
            <a:ext cx="3145731"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888329" y="3179796"/>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4403971" y="2569667"/>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67"/>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pPr rtl="0">
              <a:defRPr/>
            </a:pPr>
            <a:fld id="{3B8C836A-0414-46BA-A332-42D630800251}" type="datetime1">
              <a:rPr lang="en-US" smtClean="0">
                <a:solidFill>
                  <a:srgbClr val="002164">
                    <a:tint val="75000"/>
                  </a:srgbClr>
                </a:solidFill>
              </a:rPr>
              <a:t>9/2/2017</a:t>
            </a:fld>
            <a:endParaRPr lang="en-US" dirty="0">
              <a:solidFill>
                <a:srgbClr val="002164">
                  <a:tint val="75000"/>
                </a:srgbClr>
              </a:solidFill>
            </a:endParaRPr>
          </a:p>
        </p:txBody>
      </p:sp>
      <p:sp>
        <p:nvSpPr>
          <p:cNvPr id="8" name="Footer Placeholder 7"/>
          <p:cNvSpPr>
            <a:spLocks noGrp="1"/>
          </p:cNvSpPr>
          <p:nvPr>
            <p:ph type="ftr" sz="quarter" idx="11"/>
          </p:nvPr>
        </p:nvSpPr>
        <p:spPr/>
        <p:txBody>
          <a:bodyPr/>
          <a:lstStyle/>
          <a:p>
            <a:pPr rtl="0">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9" name="Slide Number Placeholder 8"/>
          <p:cNvSpPr>
            <a:spLocks noGrp="1"/>
          </p:cNvSpPr>
          <p:nvPr>
            <p:ph type="sldNum" sz="quarter" idx="12"/>
          </p:nvPr>
        </p:nvSpPr>
        <p:spPr/>
        <p:txBody>
          <a:bodyPr/>
          <a:lstStyle/>
          <a:p>
            <a:pPr rtl="0" fontAlgn="base">
              <a:spcBef>
                <a:spcPct val="0"/>
              </a:spcBef>
              <a:spcAft>
                <a:spcPct val="0"/>
              </a:spcAft>
            </a:pPr>
            <a:fld id="{245BB466-C5EE-4D25-B595-CE8290C0895F}" type="slidenum">
              <a:rPr lang="ar-SA" smtClean="0"/>
              <a:pPr rtl="0" fontAlgn="base">
                <a:spcBef>
                  <a:spcPct val="0"/>
                </a:spcBef>
                <a:spcAft>
                  <a:spcPct val="0"/>
                </a:spcAft>
              </a:pPr>
              <a:t>‹#›</a:t>
            </a:fld>
            <a:endParaRPr lang="en-US"/>
          </a:p>
        </p:txBody>
      </p:sp>
    </p:spTree>
    <p:extLst>
      <p:ext uri="{BB962C8B-B14F-4D97-AF65-F5344CB8AC3E}">
        <p14:creationId xmlns:p14="http://schemas.microsoft.com/office/powerpoint/2010/main" val="1968994733"/>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7"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75" y="4532844"/>
            <a:ext cx="305043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Picture Placeholder 2"/>
          <p:cNvSpPr>
            <a:spLocks noGrp="1" noChangeAspect="1"/>
          </p:cNvSpPr>
          <p:nvPr>
            <p:ph type="pic" idx="15"/>
          </p:nvPr>
        </p:nvSpPr>
        <p:spPr>
          <a:xfrm>
            <a:off x="1334553"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75" y="5109106"/>
            <a:ext cx="3050439"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68887" y="4532878"/>
            <a:ext cx="3050439"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1" name="Picture Placeholder 2"/>
          <p:cNvSpPr>
            <a:spLocks noGrp="1" noChangeAspect="1"/>
          </p:cNvSpPr>
          <p:nvPr>
            <p:ph type="pic" idx="21"/>
          </p:nvPr>
        </p:nvSpPr>
        <p:spPr>
          <a:xfrm>
            <a:off x="4748465"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70194" y="5109105"/>
            <a:ext cx="3050439"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82798"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2" name="Picture Placeholder 2"/>
          <p:cNvSpPr>
            <a:spLocks noGrp="1" noChangeAspect="1"/>
          </p:cNvSpPr>
          <p:nvPr>
            <p:ph type="pic" idx="22"/>
          </p:nvPr>
        </p:nvSpPr>
        <p:spPr>
          <a:xfrm>
            <a:off x="8163033"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43" name="Straight Connector 42"/>
          <p:cNvCxnSpPr/>
          <p:nvPr/>
        </p:nvCxnSpPr>
        <p:spPr>
          <a:xfrm>
            <a:off x="4405831" y="2569667"/>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3" y="2569667"/>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pPr rtl="0">
              <a:defRPr/>
            </a:pPr>
            <a:fld id="{BB7B4D51-F975-4BB4-B927-C8AE6783BBA1}" type="datetime1">
              <a:rPr lang="en-US" smtClean="0">
                <a:solidFill>
                  <a:srgbClr val="002164">
                    <a:tint val="75000"/>
                  </a:srgbClr>
                </a:solidFill>
              </a:rPr>
              <a:t>9/2/2017</a:t>
            </a:fld>
            <a:endParaRPr lang="en-US" dirty="0">
              <a:solidFill>
                <a:srgbClr val="002164">
                  <a:tint val="75000"/>
                </a:srgbClr>
              </a:solidFill>
            </a:endParaRPr>
          </a:p>
        </p:txBody>
      </p:sp>
      <p:sp>
        <p:nvSpPr>
          <p:cNvPr id="8" name="Footer Placeholder 7"/>
          <p:cNvSpPr>
            <a:spLocks noGrp="1"/>
          </p:cNvSpPr>
          <p:nvPr>
            <p:ph type="ftr" sz="quarter" idx="11"/>
          </p:nvPr>
        </p:nvSpPr>
        <p:spPr>
          <a:xfrm>
            <a:off x="561113" y="6391872"/>
            <a:ext cx="3644283" cy="304801"/>
          </a:xfrm>
        </p:spPr>
        <p:txBody>
          <a:bodyPr/>
          <a:lstStyle/>
          <a:p>
            <a:pPr rtl="0">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9" name="Slide Number Placeholder 8"/>
          <p:cNvSpPr>
            <a:spLocks noGrp="1"/>
          </p:cNvSpPr>
          <p:nvPr>
            <p:ph type="sldNum" sz="quarter" idx="12"/>
          </p:nvPr>
        </p:nvSpPr>
        <p:spPr/>
        <p:txBody>
          <a:bodyPr/>
          <a:lstStyle/>
          <a:p>
            <a:pPr rtl="0" fontAlgn="base">
              <a:spcBef>
                <a:spcPct val="0"/>
              </a:spcBef>
              <a:spcAft>
                <a:spcPct val="0"/>
              </a:spcAft>
            </a:pPr>
            <a:fld id="{245BB466-C5EE-4D25-B595-CE8290C0895F}" type="slidenum">
              <a:rPr lang="ar-SA" smtClean="0"/>
              <a:pPr rtl="0" fontAlgn="base">
                <a:spcBef>
                  <a:spcPct val="0"/>
                </a:spcBef>
                <a:spcAft>
                  <a:spcPct val="0"/>
                </a:spcAft>
              </a:pPr>
              <a:t>‹#›</a:t>
            </a:fld>
            <a:endParaRPr lang="en-US"/>
          </a:p>
        </p:txBody>
      </p:sp>
    </p:spTree>
    <p:extLst>
      <p:ext uri="{BB962C8B-B14F-4D97-AF65-F5344CB8AC3E}">
        <p14:creationId xmlns:p14="http://schemas.microsoft.com/office/powerpoint/2010/main" val="2331447267"/>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7" y="973668"/>
            <a:ext cx="8825659"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7" y="2603500"/>
            <a:ext cx="8825659" cy="34163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95462" y="6391872"/>
            <a:ext cx="990599" cy="304799"/>
          </a:xfrm>
        </p:spPr>
        <p:txBody>
          <a:bodyPr/>
          <a:lstStyle/>
          <a:p>
            <a:pPr>
              <a:defRPr/>
            </a:pPr>
            <a:fld id="{73F0F8FC-2FBA-4C49-B488-98789AC77D68}"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9069876C-E10C-459B-AD4A-1FE4C76A89A0}" type="slidenum">
              <a:rPr lang="ar-SA" smtClean="0"/>
              <a:pPr/>
              <a:t>‹#›</a:t>
            </a:fld>
            <a:endParaRPr lang="en-US"/>
          </a:p>
        </p:txBody>
      </p:sp>
    </p:spTree>
    <p:extLst>
      <p:ext uri="{BB962C8B-B14F-4D97-AF65-F5344CB8AC3E}">
        <p14:creationId xmlns:p14="http://schemas.microsoft.com/office/powerpoint/2010/main" val="1808009614"/>
      </p:ext>
    </p:extLst>
  </p:cSld>
  <p:clrMapOvr>
    <a:masterClrMapping/>
  </p:clrMapOvr>
  <p:transition spd="slow">
    <p:fade thruBlk="1"/>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6" y="1278467"/>
            <a:ext cx="1409965" cy="4748590"/>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77" y="1278467"/>
            <a:ext cx="6256025" cy="474859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53127" y="6391872"/>
            <a:ext cx="992135" cy="304799"/>
          </a:xfrm>
        </p:spPr>
        <p:txBody>
          <a:bodyPr/>
          <a:lstStyle/>
          <a:p>
            <a:pPr>
              <a:defRPr/>
            </a:pPr>
            <a:fld id="{8AE68150-4C0A-4CBC-88A3-F4164BA9C250}"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AC6C5AD9-FB77-40DD-BC0E-83ECCA9342F7}" type="slidenum">
              <a:rPr lang="ar-SA" smtClean="0"/>
              <a:pPr/>
              <a:t>‹#›</a:t>
            </a:fld>
            <a:endParaRPr lang="en-US"/>
          </a:p>
        </p:txBody>
      </p:sp>
    </p:spTree>
    <p:extLst>
      <p:ext uri="{BB962C8B-B14F-4D97-AF65-F5344CB8AC3E}">
        <p14:creationId xmlns:p14="http://schemas.microsoft.com/office/powerpoint/2010/main" val="35544177"/>
      </p:ext>
    </p:extLst>
  </p:cSld>
  <p:clrMapOvr>
    <a:masterClrMapping/>
  </p:clrMapOvr>
  <p:transition spd="slow">
    <p:fade thruBlk="1"/>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34"/>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34"/>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pPr>
              <a:defRPr/>
            </a:pPr>
            <a:fld id="{58CA3867-6849-4A40-BA0F-AC81CED684E3}" type="datetime1">
              <a:rPr lang="en-US" smtClean="0">
                <a:solidFill>
                  <a:prstClr val="black">
                    <a:tint val="75000"/>
                  </a:prstClr>
                </a:solidFill>
              </a:rPr>
              <a:t>9/2/2017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0B62CBB-547B-4E34-9B5C-1AB5A399BA10}" type="slidenum">
              <a:rPr lang="en-US" smtClean="0">
                <a:solidFill>
                  <a:prstClr val="black">
                    <a:tint val="75000"/>
                  </a:prstClr>
                </a:solidFill>
              </a:rPr>
              <a:pPr>
                <a:defRPr/>
              </a:pPr>
              <a:t>‹#›</a:t>
            </a:fld>
            <a:endParaRPr lang="en-US">
              <a:solidFill>
                <a:prstClr val="black">
                  <a:tint val="75000"/>
                </a:prstClr>
              </a:solidFill>
            </a:endParaRPr>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514931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5C6F0F10-56A7-449A-9BD4-E926436D417A}" type="datetime1">
              <a:rPr lang="en-US" smtClean="0">
                <a:solidFill>
                  <a:prstClr val="black">
                    <a:tint val="75000"/>
                  </a:prstClr>
                </a:solidFill>
              </a:rPr>
              <a:t>9/2/2017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4E4FD61-78DF-41AD-B21B-6D05BFCE0F4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8265286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34"/>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34"/>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D408E08A-6080-4251-BB99-05CA8785CF05}" type="datetime1">
              <a:rPr lang="en-US" smtClean="0">
                <a:solidFill>
                  <a:prstClr val="black">
                    <a:tint val="75000"/>
                  </a:prstClr>
                </a:solidFill>
              </a:rPr>
              <a:t>9/2/2017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4AD2C33-C2A4-4F87-B03C-52949E219B7C}" type="slidenum">
              <a:rPr lang="en-US" smtClean="0">
                <a:solidFill>
                  <a:prstClr val="black">
                    <a:tint val="75000"/>
                  </a:prstClr>
                </a:solidFill>
              </a:rPr>
              <a:pPr>
                <a:defRPr/>
              </a:pPr>
              <a:t>‹#›</a:t>
            </a:fld>
            <a:endParaRPr lang="en-US">
              <a:solidFill>
                <a:prstClr val="black">
                  <a:tint val="75000"/>
                </a:prstClr>
              </a:solidFill>
            </a:endParaRPr>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173085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FAF58AFB-2DAF-4998-BC09-83235594EB7B}" type="datetime1">
              <a:rPr lang="en-US" smtClean="0">
                <a:solidFill>
                  <a:prstClr val="black">
                    <a:tint val="75000"/>
                  </a:prstClr>
                </a:solidFill>
              </a:rPr>
              <a:t>9/2/2017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7B8827D3-EA62-428C-8513-2C32FE670AA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99986263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36BDF5A7-E10B-4F5A-879D-4EC987B323A6}" type="datetime1">
              <a:rPr lang="en-US" smtClean="0">
                <a:solidFill>
                  <a:prstClr val="black">
                    <a:tint val="75000"/>
                  </a:prstClr>
                </a:solidFill>
              </a:rPr>
              <a:t>9/2/2017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BABD3034-959D-468A-AA1A-82FE4062192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4072867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EEE9312F-C66C-45AF-B15F-24773BA986E5}" type="datetime1">
              <a:rPr lang="en-US" smtClean="0">
                <a:solidFill>
                  <a:prstClr val="black">
                    <a:tint val="75000"/>
                  </a:prstClr>
                </a:solidFill>
              </a:rPr>
              <a:t>9/2/2017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5F8FBC1C-D909-4AD2-A67C-6A39F9F959C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258834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3"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3"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2878EA-6AB3-4BB9-A0DD-067DF656D70F}"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9060832F-64D6-4E8A-AA9B-E841D7E2B588}" type="slidenum">
              <a:rPr lang="fa-IR" smtClean="0"/>
              <a:t>‹#›</a:t>
            </a:fld>
            <a:endParaRPr lang="fa-IR"/>
          </a:p>
        </p:txBody>
      </p:sp>
    </p:spTree>
    <p:extLst>
      <p:ext uri="{BB962C8B-B14F-4D97-AF65-F5344CB8AC3E}">
        <p14:creationId xmlns:p14="http://schemas.microsoft.com/office/powerpoint/2010/main" val="154125713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E949A111-8785-4688-9321-6F58C3A687D2}" type="datetime1">
              <a:rPr lang="en-US" smtClean="0">
                <a:solidFill>
                  <a:prstClr val="black">
                    <a:tint val="75000"/>
                  </a:prstClr>
                </a:solidFill>
              </a:rPr>
              <a:t>9/2/2017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46A55173-127F-4E97-8A90-1C8F6D69722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76880758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C0F62F52-EB54-43EF-AE49-3C4820C2EC59}" type="datetime1">
              <a:rPr lang="en-US" smtClean="0">
                <a:solidFill>
                  <a:prstClr val="black">
                    <a:tint val="75000"/>
                  </a:prstClr>
                </a:solidFill>
              </a:rPr>
              <a:t>9/2/2017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CC0DF354-EFFC-4A08-9D51-CB8E7DDFAEF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7061266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A6F3DD35-52D5-43CF-8429-C03283F339CF}" type="datetime1">
              <a:rPr lang="en-US" smtClean="0">
                <a:solidFill>
                  <a:prstClr val="black">
                    <a:tint val="75000"/>
                  </a:prstClr>
                </a:solidFill>
              </a:rPr>
              <a:t>9/2/2017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399C42ED-4015-4CF1-B8A3-737133095F4B}" type="slidenum">
              <a:rPr lang="en-US" smtClean="0">
                <a:solidFill>
                  <a:prstClr val="black">
                    <a:tint val="75000"/>
                  </a:prstClr>
                </a:solidFill>
              </a:rPr>
              <a:pPr>
                <a:defRPr/>
              </a:pPr>
              <a:t>‹#›</a:t>
            </a:fld>
            <a:endParaRPr lang="en-US">
              <a:solidFill>
                <a:prstClr val="black">
                  <a:tint val="75000"/>
                </a:prstClr>
              </a:solidFill>
            </a:endParaRPr>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422342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90492A2C-1E90-4E89-8FE9-F2A8EC49A411}" type="datetime1">
              <a:rPr lang="en-US" smtClean="0">
                <a:solidFill>
                  <a:prstClr val="black">
                    <a:tint val="75000"/>
                  </a:prstClr>
                </a:solidFill>
              </a:rPr>
              <a:t>9/2/2017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F7BC2204-8D86-4598-8D76-0F62D30813A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8725809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3"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B6D5180F-973E-431A-8BD4-80B790EEB4F7}" type="datetime1">
              <a:rPr lang="en-US" smtClean="0">
                <a:solidFill>
                  <a:prstClr val="black">
                    <a:tint val="75000"/>
                  </a:prstClr>
                </a:solidFill>
              </a:rPr>
              <a:t>9/2/2017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4EF0ADA-AF50-4E12-AE11-448787C62610}" type="slidenum">
              <a:rPr lang="en-US" smtClean="0">
                <a:solidFill>
                  <a:prstClr val="black">
                    <a:tint val="75000"/>
                  </a:prstClr>
                </a:solidFill>
              </a:rPr>
              <a:pPr>
                <a:defRPr/>
              </a:pPr>
              <a:t>‹#›</a:t>
            </a:fld>
            <a:endParaRPr lang="en-US">
              <a:solidFill>
                <a:prstClr val="black">
                  <a:tint val="75000"/>
                </a:prstClr>
              </a:solidFill>
            </a:endParaRPr>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883410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6"/>
          <p:cNvGrpSpPr>
            <a:grpSpLocks/>
          </p:cNvGrpSpPr>
          <p:nvPr/>
        </p:nvGrpSpPr>
        <p:grpSpPr bwMode="auto">
          <a:xfrm>
            <a:off x="-2117" y="0"/>
            <a:ext cx="12194117" cy="6861175"/>
            <a:chOff x="-1588" y="0"/>
            <a:chExt cx="9145588" cy="6860798"/>
          </a:xfrm>
        </p:grpSpPr>
        <p:sp>
          <p:nvSpPr>
            <p:cNvPr id="5" name="Rectangle 4"/>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2147483646 w 5760"/>
                <a:gd name="T13" fmla="*/ 2147483646 h 4320"/>
                <a:gd name="T14" fmla="*/ 2147483646 w 5760"/>
                <a:gd name="T15" fmla="*/ 2147483646 h 4320"/>
                <a:gd name="T16" fmla="*/ 2147483646 w 5760"/>
                <a:gd name="T17" fmla="*/ 2147483646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grpSp>
      <p:sp>
        <p:nvSpPr>
          <p:cNvPr id="12" name="Rectangle 11"/>
          <p:cNvSpPr/>
          <p:nvPr/>
        </p:nvSpPr>
        <p:spPr>
          <a:xfrm>
            <a:off x="10327217" y="0"/>
            <a:ext cx="9144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1155277" y="2226504"/>
            <a:ext cx="7890239" cy="2550877"/>
          </a:xfrm>
        </p:spPr>
        <p:txBody>
          <a:bodyPr anchor="b"/>
          <a:lstStyle>
            <a:lvl1pP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155277" y="4777380"/>
            <a:ext cx="7890239" cy="861420"/>
          </a:xfrm>
        </p:spPr>
        <p:txBody>
          <a:bodyPr/>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Date Placeholder 3"/>
          <p:cNvSpPr>
            <a:spLocks noGrp="1"/>
          </p:cNvSpPr>
          <p:nvPr>
            <p:ph type="dt" sz="half" idx="10"/>
          </p:nvPr>
        </p:nvSpPr>
        <p:spPr bwMode="gray">
          <a:xfrm rot="5400000">
            <a:off x="10162117" y="1790700"/>
            <a:ext cx="990600" cy="304800"/>
          </a:xfrm>
        </p:spPr>
        <p:txBody>
          <a:bodyPr anchor="t"/>
          <a:lstStyle>
            <a:lvl1pPr algn="l">
              <a:defRPr b="0" i="0">
                <a:solidFill>
                  <a:schemeClr val="bg1">
                    <a:alpha val="60000"/>
                  </a:schemeClr>
                </a:solidFill>
              </a:defRPr>
            </a:lvl1pPr>
          </a:lstStyle>
          <a:p>
            <a:pPr>
              <a:defRPr/>
            </a:pPr>
            <a:fld id="{99168FAA-53BE-46EA-808E-E2CF7D6B02F3}" type="datetime1">
              <a:rPr lang="en-US" smtClean="0">
                <a:solidFill>
                  <a:prstClr val="white">
                    <a:alpha val="60000"/>
                  </a:prstClr>
                </a:solidFill>
              </a:rPr>
              <a:t>9/2/2017</a:t>
            </a:fld>
            <a:endParaRPr lang="en-US">
              <a:solidFill>
                <a:prstClr val="white">
                  <a:alpha val="60000"/>
                </a:prstClr>
              </a:solidFill>
            </a:endParaRPr>
          </a:p>
        </p:txBody>
      </p:sp>
      <p:sp>
        <p:nvSpPr>
          <p:cNvPr id="14" name="Footer Placeholder 4"/>
          <p:cNvSpPr>
            <a:spLocks noGrp="1"/>
          </p:cNvSpPr>
          <p:nvPr>
            <p:ph type="ftr" sz="quarter" idx="11"/>
          </p:nvPr>
        </p:nvSpPr>
        <p:spPr bwMode="gray">
          <a:xfrm rot="5400000">
            <a:off x="8958527" y="3226594"/>
            <a:ext cx="3859212" cy="304800"/>
          </a:xfrm>
        </p:spPr>
        <p:txBody>
          <a:bodyPr/>
          <a:lstStyle>
            <a:lvl1pPr>
              <a:defRPr b="0" i="0">
                <a:solidFill>
                  <a:schemeClr val="bg1">
                    <a:alpha val="60000"/>
                  </a:schemeClr>
                </a:solidFill>
              </a:defRPr>
            </a:lvl1pPr>
          </a:lstStyle>
          <a:p>
            <a:pPr>
              <a:defRPr/>
            </a:pPr>
            <a:r>
              <a:rPr lang="fa-IR" smtClean="0">
                <a:solidFill>
                  <a:prstClr val="white">
                    <a:alpha val="60000"/>
                  </a:prstClr>
                </a:solidFill>
              </a:rPr>
              <a:t>ملکی آوارسین</a:t>
            </a:r>
            <a:endParaRPr lang="en-US">
              <a:solidFill>
                <a:prstClr val="white">
                  <a:alpha val="60000"/>
                </a:prstClr>
              </a:solidFill>
            </a:endParaRPr>
          </a:p>
        </p:txBody>
      </p:sp>
      <p:sp>
        <p:nvSpPr>
          <p:cNvPr id="15" name="Slide Number Placeholder 5"/>
          <p:cNvSpPr>
            <a:spLocks noGrp="1"/>
          </p:cNvSpPr>
          <p:nvPr>
            <p:ph type="sldNum" sz="quarter" idx="12"/>
          </p:nvPr>
        </p:nvSpPr>
        <p:spPr/>
        <p:txBody>
          <a:bodyPr/>
          <a:lstStyle>
            <a:lvl1pPr algn="ctr">
              <a:defRPr sz="2800"/>
            </a:lvl1pPr>
          </a:lstStyle>
          <a:p>
            <a:pPr>
              <a:defRPr/>
            </a:pPr>
            <a:fld id="{1BB57756-6E0A-4927-9D33-93962E0F2F08}"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237839477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628" y="927133"/>
            <a:ext cx="8458229" cy="709865"/>
          </a:xfrm>
        </p:spPr>
        <p:txBody>
          <a:bodyPr/>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66BFEF0C-0F1A-403C-AF51-7E76810B5AE8}" type="datetime1">
              <a:rPr lang="en-US" smtClean="0">
                <a:solidFill>
                  <a:srgbClr val="B31166"/>
                </a:solidFill>
              </a:rPr>
              <a:t>9/2/2017</a:t>
            </a:fld>
            <a:endParaRPr lang="en-US">
              <a:solidFill>
                <a:srgbClr val="B31166"/>
              </a:solidFill>
            </a:endParaRPr>
          </a:p>
        </p:txBody>
      </p:sp>
      <p:sp>
        <p:nvSpPr>
          <p:cNvPr id="5" name="Footer Placeholder 4"/>
          <p:cNvSpPr>
            <a:spLocks noGrp="1"/>
          </p:cNvSpPr>
          <p:nvPr>
            <p:ph type="ftr" sz="quarter" idx="11"/>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6" name="Slide Number Placeholder 5"/>
          <p:cNvSpPr>
            <a:spLocks noGrp="1"/>
          </p:cNvSpPr>
          <p:nvPr>
            <p:ph type="sldNum" sz="quarter" idx="12"/>
          </p:nvPr>
        </p:nvSpPr>
        <p:spPr/>
        <p:txBody>
          <a:bodyPr/>
          <a:lstStyle>
            <a:lvl1pPr>
              <a:defRPr/>
            </a:lvl1pPr>
          </a:lstStyle>
          <a:p>
            <a:pPr>
              <a:defRPr/>
            </a:pPr>
            <a:fld id="{6DE5830D-F316-459C-8437-AB5AA028485D}"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50787130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4" name="Group 26"/>
          <p:cNvGrpSpPr>
            <a:grpSpLocks/>
          </p:cNvGrpSpPr>
          <p:nvPr/>
        </p:nvGrpSpPr>
        <p:grpSpPr bwMode="auto">
          <a:xfrm>
            <a:off x="-2117" y="0"/>
            <a:ext cx="12194117" cy="6861175"/>
            <a:chOff x="-1588" y="0"/>
            <a:chExt cx="9145588" cy="6860798"/>
          </a:xfrm>
        </p:grpSpPr>
        <p:sp>
          <p:nvSpPr>
            <p:cNvPr id="5" name="Rectangle 4"/>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5283200" y="401616"/>
              <a:ext cx="3465513" cy="605439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34"/>
            <p:cNvSpPr>
              <a:spLocks/>
            </p:cNvSpPr>
            <p:nvPr/>
          </p:nvSpPr>
          <p:spPr bwMode="gray">
            <a:xfrm rot="-5400000">
              <a:off x="3105027" y="1765596"/>
              <a:ext cx="5995993" cy="3326809"/>
            </a:xfrm>
            <a:custGeom>
              <a:avLst/>
              <a:gdLst>
                <a:gd name="T0" fmla="*/ 0 w 4960"/>
                <a:gd name="T1" fmla="*/ 0 h 2752"/>
                <a:gd name="T2" fmla="*/ 0 w 4960"/>
                <a:gd name="T3" fmla="*/ 2147483646 h 2752"/>
                <a:gd name="T4" fmla="*/ 0 w 4960"/>
                <a:gd name="T5" fmla="*/ 2147483646 h 2752"/>
                <a:gd name="T6" fmla="*/ 0 w 4960"/>
                <a:gd name="T7" fmla="*/ 2147483646 h 2752"/>
                <a:gd name="T8" fmla="*/ 2147483646 w 4960"/>
                <a:gd name="T9" fmla="*/ 2147483646 h 2752"/>
                <a:gd name="T10" fmla="*/ 2147483646 w 4960"/>
                <a:gd name="T11" fmla="*/ 2147483646 h 2752"/>
                <a:gd name="T12" fmla="*/ 2147483646 w 4960"/>
                <a:gd name="T13" fmla="*/ 2147483646 h 2752"/>
                <a:gd name="T14" fmla="*/ 2147483646 w 4960"/>
                <a:gd name="T15" fmla="*/ 0 h 2752"/>
                <a:gd name="T16" fmla="*/ 2147483646 w 4960"/>
                <a:gd name="T17" fmla="*/ 0 h 2752"/>
                <a:gd name="T18" fmla="*/ 2147483646 w 4960"/>
                <a:gd name="T19" fmla="*/ 2147483646 h 2752"/>
                <a:gd name="T20" fmla="*/ 2147483646 w 4960"/>
                <a:gd name="T21" fmla="*/ 2147483646 h 2752"/>
                <a:gd name="T22" fmla="*/ 2147483646 w 4960"/>
                <a:gd name="T23" fmla="*/ 2147483646 h 2752"/>
                <a:gd name="T24" fmla="*/ 2147483646 w 4960"/>
                <a:gd name="T25" fmla="*/ 2147483646 h 2752"/>
                <a:gd name="T26" fmla="*/ 2147483646 w 4960"/>
                <a:gd name="T27" fmla="*/ 2147483646 h 2752"/>
                <a:gd name="T28" fmla="*/ 2147483646 w 4960"/>
                <a:gd name="T29" fmla="*/ 2147483646 h 2752"/>
                <a:gd name="T30" fmla="*/ 2147483646 w 4960"/>
                <a:gd name="T31" fmla="*/ 2147483646 h 2752"/>
                <a:gd name="T32" fmla="*/ 2147483646 w 4960"/>
                <a:gd name="T33" fmla="*/ 2147483646 h 2752"/>
                <a:gd name="T34" fmla="*/ 2147483646 w 4960"/>
                <a:gd name="T35" fmla="*/ 2147483646 h 2752"/>
                <a:gd name="T36" fmla="*/ 2147483646 w 4960"/>
                <a:gd name="T37" fmla="*/ 2147483646 h 2752"/>
                <a:gd name="T38" fmla="*/ 2147483646 w 4960"/>
                <a:gd name="T39" fmla="*/ 2147483646 h 2752"/>
                <a:gd name="T40" fmla="*/ 2147483646 w 4960"/>
                <a:gd name="T41" fmla="*/ 2147483646 h 2752"/>
                <a:gd name="T42" fmla="*/ 2147483646 w 4960"/>
                <a:gd name="T43" fmla="*/ 2147483646 h 2752"/>
                <a:gd name="T44" fmla="*/ 2147483646 w 4960"/>
                <a:gd name="T45" fmla="*/ 2147483646 h 2752"/>
                <a:gd name="T46" fmla="*/ 2147483646 w 4960"/>
                <a:gd name="T47" fmla="*/ 2147483646 h 2752"/>
                <a:gd name="T48" fmla="*/ 2147483646 w 4960"/>
                <a:gd name="T49" fmla="*/ 2147483646 h 2752"/>
                <a:gd name="T50" fmla="*/ 2147483646 w 4960"/>
                <a:gd name="T51" fmla="*/ 2147483646 h 2752"/>
                <a:gd name="T52" fmla="*/ 2147483646 w 4960"/>
                <a:gd name="T53" fmla="*/ 2147483646 h 2752"/>
                <a:gd name="T54" fmla="*/ 2147483646 w 4960"/>
                <a:gd name="T55" fmla="*/ 2147483646 h 2752"/>
                <a:gd name="T56" fmla="*/ 2147483646 w 4960"/>
                <a:gd name="T57" fmla="*/ 2147483646 h 2752"/>
                <a:gd name="T58" fmla="*/ 2147483646 w 4960"/>
                <a:gd name="T59" fmla="*/ 2147483646 h 2752"/>
                <a:gd name="T60" fmla="*/ 2147483646 w 4960"/>
                <a:gd name="T61" fmla="*/ 2147483646 h 2752"/>
                <a:gd name="T62" fmla="*/ 2147483646 w 4960"/>
                <a:gd name="T63" fmla="*/ 2147483646 h 2752"/>
                <a:gd name="T64" fmla="*/ 2147483646 w 4960"/>
                <a:gd name="T65" fmla="*/ 2147483646 h 2752"/>
                <a:gd name="T66" fmla="*/ 0 w 4960"/>
                <a:gd name="T67" fmla="*/ 0 h 2752"/>
                <a:gd name="T68" fmla="*/ 0 w 4960"/>
                <a:gd name="T69" fmla="*/ 0 h 27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60" h="2752">
                  <a:moveTo>
                    <a:pt x="0" y="0"/>
                  </a:moveTo>
                  <a:lnTo>
                    <a:pt x="0" y="324"/>
                  </a:lnTo>
                  <a:lnTo>
                    <a:pt x="0" y="1992"/>
                  </a:lnTo>
                  <a:lnTo>
                    <a:pt x="0" y="2752"/>
                  </a:lnTo>
                  <a:lnTo>
                    <a:pt x="4960" y="2752"/>
                  </a:lnTo>
                  <a:lnTo>
                    <a:pt x="4960" y="1992"/>
                  </a:lnTo>
                  <a:lnTo>
                    <a:pt x="4960" y="324"/>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3" name="Freeform 5"/>
            <p:cNvSpPr>
              <a:spLocks/>
            </p:cNvSpPr>
            <p:nvPr/>
          </p:nvSpPr>
          <p:spPr bwMode="gray">
            <a:xfrm rot="-5912394">
              <a:off x="3320102" y="1458373"/>
              <a:ext cx="2377690" cy="317748"/>
            </a:xfrm>
            <a:custGeom>
              <a:avLst/>
              <a:gdLst>
                <a:gd name="T0" fmla="*/ 2147483646 w 10000"/>
                <a:gd name="T1" fmla="*/ 2147483646 h 5291"/>
                <a:gd name="T2" fmla="*/ 2147483646 w 10000"/>
                <a:gd name="T3" fmla="*/ 2147483646 h 5291"/>
                <a:gd name="T4" fmla="*/ 2147483646 w 10000"/>
                <a:gd name="T5" fmla="*/ 0 h 5291"/>
                <a:gd name="T6" fmla="*/ 2147483646 w 10000"/>
                <a:gd name="T7" fmla="*/ 0 h 5291"/>
                <a:gd name="T8" fmla="*/ 2147483646 w 10000"/>
                <a:gd name="T9" fmla="*/ 2147483646 h 5291"/>
                <a:gd name="T10" fmla="*/ 2147483646 w 10000"/>
                <a:gd name="T11" fmla="*/ 2147483646 h 5291"/>
                <a:gd name="T12" fmla="*/ 2147483646 w 10000"/>
                <a:gd name="T13" fmla="*/ 2147483646 h 5291"/>
                <a:gd name="T14" fmla="*/ 2147483646 w 10000"/>
                <a:gd name="T15" fmla="*/ 2147483646 h 5291"/>
                <a:gd name="T16" fmla="*/ 2147483646 w 10000"/>
                <a:gd name="T17" fmla="*/ 2147483646 h 5291"/>
                <a:gd name="T18" fmla="*/ 2147483646 w 10000"/>
                <a:gd name="T19" fmla="*/ 2147483646 h 5291"/>
                <a:gd name="T20" fmla="*/ 2147483646 w 10000"/>
                <a:gd name="T21" fmla="*/ 2147483646 h 5291"/>
                <a:gd name="T22" fmla="*/ 2147483646 w 10000"/>
                <a:gd name="T23" fmla="*/ 2147483646 h 5291"/>
                <a:gd name="T24" fmla="*/ 2147483646 w 10000"/>
                <a:gd name="T25" fmla="*/ 2147483646 h 5291"/>
                <a:gd name="T26" fmla="*/ 2147483646 w 10000"/>
                <a:gd name="T27" fmla="*/ 2147483646 h 5291"/>
                <a:gd name="T28" fmla="*/ 2147483646 w 10000"/>
                <a:gd name="T29" fmla="*/ 2147483646 h 5291"/>
                <a:gd name="T30" fmla="*/ 2147483646 w 10000"/>
                <a:gd name="T31" fmla="*/ 2147483646 h 5291"/>
                <a:gd name="T32" fmla="*/ 2147483646 w 10000"/>
                <a:gd name="T33" fmla="*/ 2147483646 h 5291"/>
                <a:gd name="T34" fmla="*/ 2147483646 w 10000"/>
                <a:gd name="T35" fmla="*/ 2147483646 h 5291"/>
                <a:gd name="T36" fmla="*/ 2147483646 w 10000"/>
                <a:gd name="T37" fmla="*/ 2147483646 h 5291"/>
                <a:gd name="T38" fmla="*/ 2147483646 w 10000"/>
                <a:gd name="T39" fmla="*/ 2147483646 h 5291"/>
                <a:gd name="T40" fmla="*/ 2147483646 w 10000"/>
                <a:gd name="T41" fmla="*/ 2147483646 h 5291"/>
                <a:gd name="T42" fmla="*/ 2147483646 w 10000"/>
                <a:gd name="T43" fmla="*/ 2147483646 h 5291"/>
                <a:gd name="T44" fmla="*/ 2147483646 w 10000"/>
                <a:gd name="T45" fmla="*/ 2147483646 h 5291"/>
                <a:gd name="T46" fmla="*/ 2147483646 w 10000"/>
                <a:gd name="T47" fmla="*/ 2147483646 h 5291"/>
                <a:gd name="T48" fmla="*/ 2147483646 w 10000"/>
                <a:gd name="T49" fmla="*/ 2147483646 h 5291"/>
                <a:gd name="T50" fmla="*/ 2147483646 w 10000"/>
                <a:gd name="T51" fmla="*/ 2147483646 h 5291"/>
                <a:gd name="T52" fmla="*/ 2147483646 w 10000"/>
                <a:gd name="T53" fmla="*/ 2147483646 h 5291"/>
                <a:gd name="T54" fmla="*/ 2147483646 w 10000"/>
                <a:gd name="T55" fmla="*/ 2147483646 h 5291"/>
                <a:gd name="T56" fmla="*/ 2147483646 w 10000"/>
                <a:gd name="T57" fmla="*/ 2147483646 h 5291"/>
                <a:gd name="T58" fmla="*/ 2147483646 w 10000"/>
                <a:gd name="T59" fmla="*/ 2147483646 h 5291"/>
                <a:gd name="T60" fmla="*/ 2147483646 w 10000"/>
                <a:gd name="T61" fmla="*/ 2147483646 h 5291"/>
                <a:gd name="T62" fmla="*/ 2147483646 w 10000"/>
                <a:gd name="T63" fmla="*/ 2147483646 h 5291"/>
                <a:gd name="T64" fmla="*/ 2147483646 w 10000"/>
                <a:gd name="T65" fmla="*/ 2147483646 h 5291"/>
                <a:gd name="T66" fmla="*/ 2147483646 w 10000"/>
                <a:gd name="T67" fmla="*/ 2147483646 h 5291"/>
                <a:gd name="T68" fmla="*/ 0 w 10000"/>
                <a:gd name="T69" fmla="*/ 2147483646 h 5291"/>
                <a:gd name="T70" fmla="*/ 2147483646 w 10000"/>
                <a:gd name="T71" fmla="*/ 2147483646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4" name="Freeform 5"/>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2147483646 w 5760"/>
                <a:gd name="T13" fmla="*/ 2147483646 h 4320"/>
                <a:gd name="T14" fmla="*/ 2147483646 w 5760"/>
                <a:gd name="T15" fmla="*/ 2147483646 h 4320"/>
                <a:gd name="T16" fmla="*/ 2147483646 w 5760"/>
                <a:gd name="T17" fmla="*/ 2147483646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grpSp>
      <p:sp>
        <p:nvSpPr>
          <p:cNvPr id="15" name="Rectangle 14"/>
          <p:cNvSpPr/>
          <p:nvPr/>
        </p:nvSpPr>
        <p:spPr>
          <a:xfrm>
            <a:off x="10327217" y="0"/>
            <a:ext cx="9144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70045" y="2257588"/>
            <a:ext cx="4120896" cy="3020344"/>
          </a:xfrm>
        </p:spPr>
        <p:txBody>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25684" y="2257588"/>
            <a:ext cx="4110021" cy="302034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6" name="Date Placeholder 3"/>
          <p:cNvSpPr>
            <a:spLocks noGrp="1"/>
          </p:cNvSpPr>
          <p:nvPr>
            <p:ph type="dt" sz="half" idx="10"/>
          </p:nvPr>
        </p:nvSpPr>
        <p:spPr/>
        <p:txBody>
          <a:bodyPr/>
          <a:lstStyle>
            <a:lvl1pPr>
              <a:defRPr/>
            </a:lvl1pPr>
          </a:lstStyle>
          <a:p>
            <a:pPr>
              <a:defRPr/>
            </a:pPr>
            <a:fld id="{954DFDC7-EC18-4F6A-8197-23D675B92E10}" type="datetime1">
              <a:rPr lang="en-US" smtClean="0">
                <a:solidFill>
                  <a:srgbClr val="B31166"/>
                </a:solidFill>
              </a:rPr>
              <a:t>9/2/2017</a:t>
            </a:fld>
            <a:endParaRPr lang="en-US">
              <a:solidFill>
                <a:srgbClr val="B31166"/>
              </a:solidFill>
            </a:endParaRPr>
          </a:p>
        </p:txBody>
      </p:sp>
      <p:sp>
        <p:nvSpPr>
          <p:cNvPr id="17" name="Footer Placeholder 4"/>
          <p:cNvSpPr>
            <a:spLocks noGrp="1"/>
          </p:cNvSpPr>
          <p:nvPr>
            <p:ph type="ftr" sz="quarter" idx="11"/>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18" name="Slide Number Placeholder 5"/>
          <p:cNvSpPr>
            <a:spLocks noGrp="1"/>
          </p:cNvSpPr>
          <p:nvPr>
            <p:ph type="sldNum" sz="quarter" idx="12"/>
          </p:nvPr>
        </p:nvSpPr>
        <p:spPr/>
        <p:txBody>
          <a:bodyPr/>
          <a:lstStyle>
            <a:lvl1pPr algn="ctr">
              <a:defRPr sz="2800"/>
            </a:lvl1pPr>
          </a:lstStyle>
          <a:p>
            <a:pPr>
              <a:defRPr/>
            </a:pPr>
            <a:fld id="{88C3EAE2-915C-4FD3-B3DE-A2B64AD79582}"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82153467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5253" y="2489235"/>
            <a:ext cx="4849307" cy="35306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7441" y="2489203"/>
            <a:ext cx="4849307" cy="35306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E6CC21D6-45A9-4F6A-8EE8-E0AF7F53EEE4}" type="datetime1">
              <a:rPr lang="en-US" smtClean="0">
                <a:solidFill>
                  <a:srgbClr val="B31166"/>
                </a:solidFill>
              </a:rPr>
              <a:t>9/2/2017</a:t>
            </a:fld>
            <a:endParaRPr lang="en-US">
              <a:solidFill>
                <a:srgbClr val="B31166"/>
              </a:solidFill>
            </a:endParaRPr>
          </a:p>
        </p:txBody>
      </p:sp>
      <p:sp>
        <p:nvSpPr>
          <p:cNvPr id="6" name="Footer Placeholder 4"/>
          <p:cNvSpPr>
            <a:spLocks noGrp="1"/>
          </p:cNvSpPr>
          <p:nvPr>
            <p:ph type="ftr" sz="quarter" idx="11"/>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7" name="Slide Number Placeholder 5"/>
          <p:cNvSpPr>
            <a:spLocks noGrp="1"/>
          </p:cNvSpPr>
          <p:nvPr>
            <p:ph type="sldNum" sz="quarter" idx="12"/>
          </p:nvPr>
        </p:nvSpPr>
        <p:spPr/>
        <p:txBody>
          <a:bodyPr/>
          <a:lstStyle>
            <a:lvl1pPr>
              <a:defRPr/>
            </a:lvl1pPr>
          </a:lstStyle>
          <a:p>
            <a:pPr>
              <a:defRPr/>
            </a:pPr>
            <a:fld id="{F6E3A7C1-ED86-4C64-9406-6B140630F4AF}"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19973489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9892" y="2489200"/>
            <a:ext cx="4844669" cy="759290"/>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5253" y="3248525"/>
            <a:ext cx="4849307" cy="277131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7465" y="2489235"/>
            <a:ext cx="4849305" cy="756635"/>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7441" y="3245870"/>
            <a:ext cx="4849307" cy="277396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CE2324F-08B9-416C-8F89-E81E34409957}" type="datetime1">
              <a:rPr lang="en-US" smtClean="0">
                <a:solidFill>
                  <a:srgbClr val="B31166"/>
                </a:solidFill>
              </a:rPr>
              <a:t>9/2/2017</a:t>
            </a:fld>
            <a:endParaRPr lang="en-US">
              <a:solidFill>
                <a:srgbClr val="B31166"/>
              </a:solidFill>
            </a:endParaRPr>
          </a:p>
        </p:txBody>
      </p:sp>
      <p:sp>
        <p:nvSpPr>
          <p:cNvPr id="8" name="Footer Placeholder 4"/>
          <p:cNvSpPr>
            <a:spLocks noGrp="1"/>
          </p:cNvSpPr>
          <p:nvPr>
            <p:ph type="ftr" sz="quarter" idx="11"/>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9" name="Slide Number Placeholder 5"/>
          <p:cNvSpPr>
            <a:spLocks noGrp="1"/>
          </p:cNvSpPr>
          <p:nvPr>
            <p:ph type="sldNum" sz="quarter" idx="12"/>
          </p:nvPr>
        </p:nvSpPr>
        <p:spPr/>
        <p:txBody>
          <a:bodyPr/>
          <a:lstStyle>
            <a:lvl1pPr>
              <a:defRPr/>
            </a:lvl1pPr>
          </a:lstStyle>
          <a:p>
            <a:pPr>
              <a:defRPr/>
            </a:pPr>
            <a:fld id="{5A524C2E-60BC-4990-B3C6-5FE297B9AD93}"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1147768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35" y="982132"/>
            <a:ext cx="9296399"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3"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3"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E7D53B-9907-4EF6-B557-590214887F06}"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9060832F-64D6-4E8A-AA9B-E841D7E2B588}" type="slidenum">
              <a:rPr lang="fa-IR" smtClean="0"/>
              <a:t>‹#›</a:t>
            </a:fld>
            <a:endParaRPr lang="fa-I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0272087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1B91F325-1830-4B68-8ED1-71606F65F49C}" type="datetime1">
              <a:rPr lang="en-US" smtClean="0">
                <a:solidFill>
                  <a:srgbClr val="B31166"/>
                </a:solidFill>
              </a:rPr>
              <a:t>9/2/2017</a:t>
            </a:fld>
            <a:endParaRPr lang="en-US">
              <a:solidFill>
                <a:srgbClr val="B31166"/>
              </a:solidFill>
            </a:endParaRPr>
          </a:p>
        </p:txBody>
      </p:sp>
      <p:sp>
        <p:nvSpPr>
          <p:cNvPr id="4" name="Footer Placeholder 4"/>
          <p:cNvSpPr>
            <a:spLocks noGrp="1"/>
          </p:cNvSpPr>
          <p:nvPr>
            <p:ph type="ftr" sz="quarter" idx="11"/>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5" name="Slide Number Placeholder 5"/>
          <p:cNvSpPr>
            <a:spLocks noGrp="1"/>
          </p:cNvSpPr>
          <p:nvPr>
            <p:ph type="sldNum" sz="quarter" idx="12"/>
          </p:nvPr>
        </p:nvSpPr>
        <p:spPr/>
        <p:txBody>
          <a:bodyPr/>
          <a:lstStyle>
            <a:lvl1pPr>
              <a:defRPr/>
            </a:lvl1pPr>
          </a:lstStyle>
          <a:p>
            <a:pPr>
              <a:defRPr/>
            </a:pPr>
            <a:fld id="{6A37C139-2013-448C-AF3F-2709DFA631CF}"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152449149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p:nvSpPr>
        <p:spPr>
          <a:xfrm>
            <a:off x="10327217" y="0"/>
            <a:ext cx="9144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Date Placeholder 1"/>
          <p:cNvSpPr>
            <a:spLocks noGrp="1"/>
          </p:cNvSpPr>
          <p:nvPr>
            <p:ph type="dt" sz="half" idx="10"/>
          </p:nvPr>
        </p:nvSpPr>
        <p:spPr/>
        <p:txBody>
          <a:bodyPr/>
          <a:lstStyle>
            <a:lvl1pPr>
              <a:defRPr/>
            </a:lvl1pPr>
          </a:lstStyle>
          <a:p>
            <a:pPr>
              <a:defRPr/>
            </a:pPr>
            <a:fld id="{AE65C147-5C21-47F8-A45D-BEDEA3E92F92}" type="datetime1">
              <a:rPr lang="en-US" smtClean="0">
                <a:solidFill>
                  <a:srgbClr val="B31166"/>
                </a:solidFill>
              </a:rPr>
              <a:t>9/2/2017</a:t>
            </a:fld>
            <a:endParaRPr lang="en-US">
              <a:solidFill>
                <a:srgbClr val="B31166"/>
              </a:solidFill>
            </a:endParaRPr>
          </a:p>
        </p:txBody>
      </p:sp>
      <p:sp>
        <p:nvSpPr>
          <p:cNvPr id="4" name="Footer Placeholder 2"/>
          <p:cNvSpPr>
            <a:spLocks noGrp="1"/>
          </p:cNvSpPr>
          <p:nvPr>
            <p:ph type="ftr" sz="quarter" idx="11"/>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5" name="Slide Number Placeholder 3"/>
          <p:cNvSpPr>
            <a:spLocks noGrp="1"/>
          </p:cNvSpPr>
          <p:nvPr>
            <p:ph type="sldNum" sz="quarter" idx="12"/>
          </p:nvPr>
        </p:nvSpPr>
        <p:spPr/>
        <p:txBody>
          <a:bodyPr/>
          <a:lstStyle>
            <a:lvl1pPr algn="ctr">
              <a:defRPr sz="2800"/>
            </a:lvl1pPr>
          </a:lstStyle>
          <a:p>
            <a:pPr>
              <a:defRPr/>
            </a:pPr>
            <a:fld id="{B9E311BE-5AD5-46BB-B31F-3F47159BDA44}"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79877132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5" name="Group 26"/>
          <p:cNvGrpSpPr>
            <a:grpSpLocks/>
          </p:cNvGrpSpPr>
          <p:nvPr/>
        </p:nvGrpSpPr>
        <p:grpSpPr bwMode="auto">
          <a:xfrm>
            <a:off x="-2117" y="0"/>
            <a:ext cx="12194117" cy="6861175"/>
            <a:chOff x="-1588" y="0"/>
            <a:chExt cx="9145588" cy="6860798"/>
          </a:xfrm>
        </p:grpSpPr>
        <p:sp>
          <p:nvSpPr>
            <p:cNvPr id="6" name="Rectangle 5"/>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Rectangle 11"/>
            <p:cNvSpPr/>
            <p:nvPr/>
          </p:nvSpPr>
          <p:spPr>
            <a:xfrm>
              <a:off x="5283200" y="401616"/>
              <a:ext cx="3465513" cy="605439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34"/>
            <p:cNvSpPr>
              <a:spLocks/>
            </p:cNvSpPr>
            <p:nvPr/>
          </p:nvSpPr>
          <p:spPr bwMode="gray">
            <a:xfrm rot="-5400000">
              <a:off x="2548536" y="1765596"/>
              <a:ext cx="5995993" cy="3326809"/>
            </a:xfrm>
            <a:custGeom>
              <a:avLst/>
              <a:gdLst>
                <a:gd name="T0" fmla="*/ 0 w 4960"/>
                <a:gd name="T1" fmla="*/ 0 h 2752"/>
                <a:gd name="T2" fmla="*/ 0 w 4960"/>
                <a:gd name="T3" fmla="*/ 2147483646 h 2752"/>
                <a:gd name="T4" fmla="*/ 0 w 4960"/>
                <a:gd name="T5" fmla="*/ 2147483646 h 2752"/>
                <a:gd name="T6" fmla="*/ 0 w 4960"/>
                <a:gd name="T7" fmla="*/ 2147483646 h 2752"/>
                <a:gd name="T8" fmla="*/ 2147483646 w 4960"/>
                <a:gd name="T9" fmla="*/ 2147483646 h 2752"/>
                <a:gd name="T10" fmla="*/ 2147483646 w 4960"/>
                <a:gd name="T11" fmla="*/ 2147483646 h 2752"/>
                <a:gd name="T12" fmla="*/ 2147483646 w 4960"/>
                <a:gd name="T13" fmla="*/ 2147483646 h 2752"/>
                <a:gd name="T14" fmla="*/ 2147483646 w 4960"/>
                <a:gd name="T15" fmla="*/ 0 h 2752"/>
                <a:gd name="T16" fmla="*/ 2147483646 w 4960"/>
                <a:gd name="T17" fmla="*/ 0 h 2752"/>
                <a:gd name="T18" fmla="*/ 2147483646 w 4960"/>
                <a:gd name="T19" fmla="*/ 2147483646 h 2752"/>
                <a:gd name="T20" fmla="*/ 2147483646 w 4960"/>
                <a:gd name="T21" fmla="*/ 2147483646 h 2752"/>
                <a:gd name="T22" fmla="*/ 2147483646 w 4960"/>
                <a:gd name="T23" fmla="*/ 2147483646 h 2752"/>
                <a:gd name="T24" fmla="*/ 2147483646 w 4960"/>
                <a:gd name="T25" fmla="*/ 2147483646 h 2752"/>
                <a:gd name="T26" fmla="*/ 2147483646 w 4960"/>
                <a:gd name="T27" fmla="*/ 2147483646 h 2752"/>
                <a:gd name="T28" fmla="*/ 2147483646 w 4960"/>
                <a:gd name="T29" fmla="*/ 2147483646 h 2752"/>
                <a:gd name="T30" fmla="*/ 2147483646 w 4960"/>
                <a:gd name="T31" fmla="*/ 2147483646 h 2752"/>
                <a:gd name="T32" fmla="*/ 2147483646 w 4960"/>
                <a:gd name="T33" fmla="*/ 2147483646 h 2752"/>
                <a:gd name="T34" fmla="*/ 2147483646 w 4960"/>
                <a:gd name="T35" fmla="*/ 2147483646 h 2752"/>
                <a:gd name="T36" fmla="*/ 2147483646 w 4960"/>
                <a:gd name="T37" fmla="*/ 2147483646 h 2752"/>
                <a:gd name="T38" fmla="*/ 2147483646 w 4960"/>
                <a:gd name="T39" fmla="*/ 2147483646 h 2752"/>
                <a:gd name="T40" fmla="*/ 2147483646 w 4960"/>
                <a:gd name="T41" fmla="*/ 2147483646 h 2752"/>
                <a:gd name="T42" fmla="*/ 2147483646 w 4960"/>
                <a:gd name="T43" fmla="*/ 2147483646 h 2752"/>
                <a:gd name="T44" fmla="*/ 2147483646 w 4960"/>
                <a:gd name="T45" fmla="*/ 2147483646 h 2752"/>
                <a:gd name="T46" fmla="*/ 2147483646 w 4960"/>
                <a:gd name="T47" fmla="*/ 2147483646 h 2752"/>
                <a:gd name="T48" fmla="*/ 2147483646 w 4960"/>
                <a:gd name="T49" fmla="*/ 2147483646 h 2752"/>
                <a:gd name="T50" fmla="*/ 2147483646 w 4960"/>
                <a:gd name="T51" fmla="*/ 2147483646 h 2752"/>
                <a:gd name="T52" fmla="*/ 2147483646 w 4960"/>
                <a:gd name="T53" fmla="*/ 2147483646 h 2752"/>
                <a:gd name="T54" fmla="*/ 2147483646 w 4960"/>
                <a:gd name="T55" fmla="*/ 2147483646 h 2752"/>
                <a:gd name="T56" fmla="*/ 2147483646 w 4960"/>
                <a:gd name="T57" fmla="*/ 2147483646 h 2752"/>
                <a:gd name="T58" fmla="*/ 2147483646 w 4960"/>
                <a:gd name="T59" fmla="*/ 2147483646 h 2752"/>
                <a:gd name="T60" fmla="*/ 2147483646 w 4960"/>
                <a:gd name="T61" fmla="*/ 2147483646 h 2752"/>
                <a:gd name="T62" fmla="*/ 2147483646 w 4960"/>
                <a:gd name="T63" fmla="*/ 2147483646 h 2752"/>
                <a:gd name="T64" fmla="*/ 2147483646 w 4960"/>
                <a:gd name="T65" fmla="*/ 2147483646 h 2752"/>
                <a:gd name="T66" fmla="*/ 0 w 4960"/>
                <a:gd name="T67" fmla="*/ 0 h 2752"/>
                <a:gd name="T68" fmla="*/ 0 w 4960"/>
                <a:gd name="T69" fmla="*/ 0 h 27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60" h="2752">
                  <a:moveTo>
                    <a:pt x="0" y="0"/>
                  </a:moveTo>
                  <a:lnTo>
                    <a:pt x="0" y="324"/>
                  </a:lnTo>
                  <a:lnTo>
                    <a:pt x="0" y="1992"/>
                  </a:lnTo>
                  <a:lnTo>
                    <a:pt x="0" y="2752"/>
                  </a:lnTo>
                  <a:lnTo>
                    <a:pt x="4960" y="2752"/>
                  </a:lnTo>
                  <a:lnTo>
                    <a:pt x="4960" y="1992"/>
                  </a:lnTo>
                  <a:lnTo>
                    <a:pt x="4960" y="324"/>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4" name="Freeform 5"/>
            <p:cNvSpPr>
              <a:spLocks/>
            </p:cNvSpPr>
            <p:nvPr/>
          </p:nvSpPr>
          <p:spPr bwMode="gray">
            <a:xfrm rot="-5912394">
              <a:off x="2769747" y="1458373"/>
              <a:ext cx="2377690" cy="317748"/>
            </a:xfrm>
            <a:custGeom>
              <a:avLst/>
              <a:gdLst>
                <a:gd name="T0" fmla="*/ 2147483646 w 10000"/>
                <a:gd name="T1" fmla="*/ 2147483646 h 5291"/>
                <a:gd name="T2" fmla="*/ 2147483646 w 10000"/>
                <a:gd name="T3" fmla="*/ 2147483646 h 5291"/>
                <a:gd name="T4" fmla="*/ 2147483646 w 10000"/>
                <a:gd name="T5" fmla="*/ 0 h 5291"/>
                <a:gd name="T6" fmla="*/ 2147483646 w 10000"/>
                <a:gd name="T7" fmla="*/ 0 h 5291"/>
                <a:gd name="T8" fmla="*/ 2147483646 w 10000"/>
                <a:gd name="T9" fmla="*/ 2147483646 h 5291"/>
                <a:gd name="T10" fmla="*/ 2147483646 w 10000"/>
                <a:gd name="T11" fmla="*/ 2147483646 h 5291"/>
                <a:gd name="T12" fmla="*/ 2147483646 w 10000"/>
                <a:gd name="T13" fmla="*/ 2147483646 h 5291"/>
                <a:gd name="T14" fmla="*/ 2147483646 w 10000"/>
                <a:gd name="T15" fmla="*/ 2147483646 h 5291"/>
                <a:gd name="T16" fmla="*/ 2147483646 w 10000"/>
                <a:gd name="T17" fmla="*/ 2147483646 h 5291"/>
                <a:gd name="T18" fmla="*/ 2147483646 w 10000"/>
                <a:gd name="T19" fmla="*/ 2147483646 h 5291"/>
                <a:gd name="T20" fmla="*/ 2147483646 w 10000"/>
                <a:gd name="T21" fmla="*/ 2147483646 h 5291"/>
                <a:gd name="T22" fmla="*/ 2147483646 w 10000"/>
                <a:gd name="T23" fmla="*/ 2147483646 h 5291"/>
                <a:gd name="T24" fmla="*/ 2147483646 w 10000"/>
                <a:gd name="T25" fmla="*/ 2147483646 h 5291"/>
                <a:gd name="T26" fmla="*/ 2147483646 w 10000"/>
                <a:gd name="T27" fmla="*/ 2147483646 h 5291"/>
                <a:gd name="T28" fmla="*/ 2147483646 w 10000"/>
                <a:gd name="T29" fmla="*/ 2147483646 h 5291"/>
                <a:gd name="T30" fmla="*/ 2147483646 w 10000"/>
                <a:gd name="T31" fmla="*/ 2147483646 h 5291"/>
                <a:gd name="T32" fmla="*/ 2147483646 w 10000"/>
                <a:gd name="T33" fmla="*/ 2147483646 h 5291"/>
                <a:gd name="T34" fmla="*/ 2147483646 w 10000"/>
                <a:gd name="T35" fmla="*/ 2147483646 h 5291"/>
                <a:gd name="T36" fmla="*/ 2147483646 w 10000"/>
                <a:gd name="T37" fmla="*/ 2147483646 h 5291"/>
                <a:gd name="T38" fmla="*/ 2147483646 w 10000"/>
                <a:gd name="T39" fmla="*/ 2147483646 h 5291"/>
                <a:gd name="T40" fmla="*/ 2147483646 w 10000"/>
                <a:gd name="T41" fmla="*/ 2147483646 h 5291"/>
                <a:gd name="T42" fmla="*/ 2147483646 w 10000"/>
                <a:gd name="T43" fmla="*/ 2147483646 h 5291"/>
                <a:gd name="T44" fmla="*/ 2147483646 w 10000"/>
                <a:gd name="T45" fmla="*/ 2147483646 h 5291"/>
                <a:gd name="T46" fmla="*/ 2147483646 w 10000"/>
                <a:gd name="T47" fmla="*/ 2147483646 h 5291"/>
                <a:gd name="T48" fmla="*/ 2147483646 w 10000"/>
                <a:gd name="T49" fmla="*/ 2147483646 h 5291"/>
                <a:gd name="T50" fmla="*/ 2147483646 w 10000"/>
                <a:gd name="T51" fmla="*/ 2147483646 h 5291"/>
                <a:gd name="T52" fmla="*/ 2147483646 w 10000"/>
                <a:gd name="T53" fmla="*/ 2147483646 h 5291"/>
                <a:gd name="T54" fmla="*/ 2147483646 w 10000"/>
                <a:gd name="T55" fmla="*/ 2147483646 h 5291"/>
                <a:gd name="T56" fmla="*/ 2147483646 w 10000"/>
                <a:gd name="T57" fmla="*/ 2147483646 h 5291"/>
                <a:gd name="T58" fmla="*/ 2147483646 w 10000"/>
                <a:gd name="T59" fmla="*/ 2147483646 h 5291"/>
                <a:gd name="T60" fmla="*/ 2147483646 w 10000"/>
                <a:gd name="T61" fmla="*/ 2147483646 h 5291"/>
                <a:gd name="T62" fmla="*/ 2147483646 w 10000"/>
                <a:gd name="T63" fmla="*/ 2147483646 h 5291"/>
                <a:gd name="T64" fmla="*/ 2147483646 w 10000"/>
                <a:gd name="T65" fmla="*/ 2147483646 h 5291"/>
                <a:gd name="T66" fmla="*/ 2147483646 w 10000"/>
                <a:gd name="T67" fmla="*/ 2147483646 h 5291"/>
                <a:gd name="T68" fmla="*/ 0 w 10000"/>
                <a:gd name="T69" fmla="*/ 2147483646 h 5291"/>
                <a:gd name="T70" fmla="*/ 2147483646 w 10000"/>
                <a:gd name="T71" fmla="*/ 2147483646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5" name="Freeform 5"/>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2147483646 w 5760"/>
                <a:gd name="T13" fmla="*/ 2147483646 h 4320"/>
                <a:gd name="T14" fmla="*/ 2147483646 w 5760"/>
                <a:gd name="T15" fmla="*/ 2147483646 h 4320"/>
                <a:gd name="T16" fmla="*/ 2147483646 w 5760"/>
                <a:gd name="T17" fmla="*/ 2147483646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grpSp>
      <p:sp>
        <p:nvSpPr>
          <p:cNvPr id="16" name="Rectangle 15"/>
          <p:cNvSpPr/>
          <p:nvPr/>
        </p:nvSpPr>
        <p:spPr>
          <a:xfrm>
            <a:off x="10327217" y="0"/>
            <a:ext cx="9144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5253" y="1447800"/>
            <a:ext cx="3616787" cy="1495588"/>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6091903" y="1447800"/>
            <a:ext cx="4843800"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5278" y="3086880"/>
            <a:ext cx="3616785" cy="2933701"/>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7" name="Date Placeholder 4"/>
          <p:cNvSpPr>
            <a:spLocks noGrp="1"/>
          </p:cNvSpPr>
          <p:nvPr>
            <p:ph type="dt" sz="half" idx="10"/>
          </p:nvPr>
        </p:nvSpPr>
        <p:spPr/>
        <p:txBody>
          <a:bodyPr/>
          <a:lstStyle>
            <a:lvl1pPr>
              <a:defRPr/>
            </a:lvl1pPr>
          </a:lstStyle>
          <a:p>
            <a:pPr>
              <a:defRPr/>
            </a:pPr>
            <a:fld id="{3ED302B3-AA9A-435A-95EB-B4BBEDA248BD}" type="datetime1">
              <a:rPr lang="en-US" smtClean="0">
                <a:solidFill>
                  <a:srgbClr val="B31166"/>
                </a:solidFill>
              </a:rPr>
              <a:t>9/2/2017</a:t>
            </a:fld>
            <a:endParaRPr lang="en-US">
              <a:solidFill>
                <a:srgbClr val="B31166"/>
              </a:solidFill>
            </a:endParaRPr>
          </a:p>
        </p:txBody>
      </p:sp>
      <p:sp>
        <p:nvSpPr>
          <p:cNvPr id="18" name="Footer Placeholder 5"/>
          <p:cNvSpPr>
            <a:spLocks noGrp="1"/>
          </p:cNvSpPr>
          <p:nvPr>
            <p:ph type="ftr" sz="quarter" idx="11"/>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19" name="Slide Number Placeholder 6"/>
          <p:cNvSpPr>
            <a:spLocks noGrp="1"/>
          </p:cNvSpPr>
          <p:nvPr>
            <p:ph type="sldNum" sz="quarter" idx="12"/>
          </p:nvPr>
        </p:nvSpPr>
        <p:spPr/>
        <p:txBody>
          <a:bodyPr/>
          <a:lstStyle>
            <a:lvl1pPr algn="ctr">
              <a:defRPr sz="2800"/>
            </a:lvl1pPr>
          </a:lstStyle>
          <a:p>
            <a:pPr>
              <a:defRPr/>
            </a:pPr>
            <a:fld id="{229FB3B4-C3AE-42A2-B359-17E2D0F54523}"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429248235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5" name="Group 26"/>
          <p:cNvGrpSpPr>
            <a:grpSpLocks/>
          </p:cNvGrpSpPr>
          <p:nvPr/>
        </p:nvGrpSpPr>
        <p:grpSpPr bwMode="auto">
          <a:xfrm>
            <a:off x="-2117" y="0"/>
            <a:ext cx="12194117" cy="6861175"/>
            <a:chOff x="-1588" y="0"/>
            <a:chExt cx="9145588" cy="6860798"/>
          </a:xfrm>
        </p:grpSpPr>
        <p:sp>
          <p:nvSpPr>
            <p:cNvPr id="6" name="Rectangle 5"/>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Rectangle 11"/>
            <p:cNvSpPr/>
            <p:nvPr/>
          </p:nvSpPr>
          <p:spPr>
            <a:xfrm>
              <a:off x="5283200" y="401616"/>
              <a:ext cx="3465513" cy="605439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34"/>
            <p:cNvSpPr>
              <a:spLocks/>
            </p:cNvSpPr>
            <p:nvPr/>
          </p:nvSpPr>
          <p:spPr bwMode="gray">
            <a:xfrm rot="-5400000">
              <a:off x="2852610" y="1765596"/>
              <a:ext cx="5995993" cy="3326809"/>
            </a:xfrm>
            <a:custGeom>
              <a:avLst/>
              <a:gdLst>
                <a:gd name="T0" fmla="*/ 0 w 4960"/>
                <a:gd name="T1" fmla="*/ 0 h 2752"/>
                <a:gd name="T2" fmla="*/ 0 w 4960"/>
                <a:gd name="T3" fmla="*/ 2147483646 h 2752"/>
                <a:gd name="T4" fmla="*/ 0 w 4960"/>
                <a:gd name="T5" fmla="*/ 2147483646 h 2752"/>
                <a:gd name="T6" fmla="*/ 0 w 4960"/>
                <a:gd name="T7" fmla="*/ 2147483646 h 2752"/>
                <a:gd name="T8" fmla="*/ 2147483646 w 4960"/>
                <a:gd name="T9" fmla="*/ 2147483646 h 2752"/>
                <a:gd name="T10" fmla="*/ 2147483646 w 4960"/>
                <a:gd name="T11" fmla="*/ 2147483646 h 2752"/>
                <a:gd name="T12" fmla="*/ 2147483646 w 4960"/>
                <a:gd name="T13" fmla="*/ 2147483646 h 2752"/>
                <a:gd name="T14" fmla="*/ 2147483646 w 4960"/>
                <a:gd name="T15" fmla="*/ 0 h 2752"/>
                <a:gd name="T16" fmla="*/ 2147483646 w 4960"/>
                <a:gd name="T17" fmla="*/ 0 h 2752"/>
                <a:gd name="T18" fmla="*/ 2147483646 w 4960"/>
                <a:gd name="T19" fmla="*/ 2147483646 h 2752"/>
                <a:gd name="T20" fmla="*/ 2147483646 w 4960"/>
                <a:gd name="T21" fmla="*/ 2147483646 h 2752"/>
                <a:gd name="T22" fmla="*/ 2147483646 w 4960"/>
                <a:gd name="T23" fmla="*/ 2147483646 h 2752"/>
                <a:gd name="T24" fmla="*/ 2147483646 w 4960"/>
                <a:gd name="T25" fmla="*/ 2147483646 h 2752"/>
                <a:gd name="T26" fmla="*/ 2147483646 w 4960"/>
                <a:gd name="T27" fmla="*/ 2147483646 h 2752"/>
                <a:gd name="T28" fmla="*/ 2147483646 w 4960"/>
                <a:gd name="T29" fmla="*/ 2147483646 h 2752"/>
                <a:gd name="T30" fmla="*/ 2147483646 w 4960"/>
                <a:gd name="T31" fmla="*/ 2147483646 h 2752"/>
                <a:gd name="T32" fmla="*/ 2147483646 w 4960"/>
                <a:gd name="T33" fmla="*/ 2147483646 h 2752"/>
                <a:gd name="T34" fmla="*/ 2147483646 w 4960"/>
                <a:gd name="T35" fmla="*/ 2147483646 h 2752"/>
                <a:gd name="T36" fmla="*/ 2147483646 w 4960"/>
                <a:gd name="T37" fmla="*/ 2147483646 h 2752"/>
                <a:gd name="T38" fmla="*/ 2147483646 w 4960"/>
                <a:gd name="T39" fmla="*/ 2147483646 h 2752"/>
                <a:gd name="T40" fmla="*/ 2147483646 w 4960"/>
                <a:gd name="T41" fmla="*/ 2147483646 h 2752"/>
                <a:gd name="T42" fmla="*/ 2147483646 w 4960"/>
                <a:gd name="T43" fmla="*/ 2147483646 h 2752"/>
                <a:gd name="T44" fmla="*/ 2147483646 w 4960"/>
                <a:gd name="T45" fmla="*/ 2147483646 h 2752"/>
                <a:gd name="T46" fmla="*/ 2147483646 w 4960"/>
                <a:gd name="T47" fmla="*/ 2147483646 h 2752"/>
                <a:gd name="T48" fmla="*/ 2147483646 w 4960"/>
                <a:gd name="T49" fmla="*/ 2147483646 h 2752"/>
                <a:gd name="T50" fmla="*/ 2147483646 w 4960"/>
                <a:gd name="T51" fmla="*/ 2147483646 h 2752"/>
                <a:gd name="T52" fmla="*/ 2147483646 w 4960"/>
                <a:gd name="T53" fmla="*/ 2147483646 h 2752"/>
                <a:gd name="T54" fmla="*/ 2147483646 w 4960"/>
                <a:gd name="T55" fmla="*/ 2147483646 h 2752"/>
                <a:gd name="T56" fmla="*/ 2147483646 w 4960"/>
                <a:gd name="T57" fmla="*/ 2147483646 h 2752"/>
                <a:gd name="T58" fmla="*/ 2147483646 w 4960"/>
                <a:gd name="T59" fmla="*/ 2147483646 h 2752"/>
                <a:gd name="T60" fmla="*/ 2147483646 w 4960"/>
                <a:gd name="T61" fmla="*/ 2147483646 h 2752"/>
                <a:gd name="T62" fmla="*/ 2147483646 w 4960"/>
                <a:gd name="T63" fmla="*/ 2147483646 h 2752"/>
                <a:gd name="T64" fmla="*/ 2147483646 w 4960"/>
                <a:gd name="T65" fmla="*/ 2147483646 h 2752"/>
                <a:gd name="T66" fmla="*/ 0 w 4960"/>
                <a:gd name="T67" fmla="*/ 0 h 2752"/>
                <a:gd name="T68" fmla="*/ 0 w 4960"/>
                <a:gd name="T69" fmla="*/ 0 h 27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60" h="2752">
                  <a:moveTo>
                    <a:pt x="0" y="0"/>
                  </a:moveTo>
                  <a:lnTo>
                    <a:pt x="0" y="324"/>
                  </a:lnTo>
                  <a:lnTo>
                    <a:pt x="0" y="1992"/>
                  </a:lnTo>
                  <a:lnTo>
                    <a:pt x="0" y="2752"/>
                  </a:lnTo>
                  <a:lnTo>
                    <a:pt x="4960" y="2752"/>
                  </a:lnTo>
                  <a:lnTo>
                    <a:pt x="4960" y="1992"/>
                  </a:lnTo>
                  <a:lnTo>
                    <a:pt x="4960" y="324"/>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4" name="Freeform 5"/>
            <p:cNvSpPr>
              <a:spLocks/>
            </p:cNvSpPr>
            <p:nvPr/>
          </p:nvSpPr>
          <p:spPr bwMode="gray">
            <a:xfrm rot="-5912394">
              <a:off x="3074559" y="1458373"/>
              <a:ext cx="2377690" cy="317748"/>
            </a:xfrm>
            <a:custGeom>
              <a:avLst/>
              <a:gdLst>
                <a:gd name="T0" fmla="*/ 2147483646 w 10000"/>
                <a:gd name="T1" fmla="*/ 2147483646 h 5291"/>
                <a:gd name="T2" fmla="*/ 2147483646 w 10000"/>
                <a:gd name="T3" fmla="*/ 2147483646 h 5291"/>
                <a:gd name="T4" fmla="*/ 2147483646 w 10000"/>
                <a:gd name="T5" fmla="*/ 0 h 5291"/>
                <a:gd name="T6" fmla="*/ 2147483646 w 10000"/>
                <a:gd name="T7" fmla="*/ 0 h 5291"/>
                <a:gd name="T8" fmla="*/ 2147483646 w 10000"/>
                <a:gd name="T9" fmla="*/ 2147483646 h 5291"/>
                <a:gd name="T10" fmla="*/ 2147483646 w 10000"/>
                <a:gd name="T11" fmla="*/ 2147483646 h 5291"/>
                <a:gd name="T12" fmla="*/ 2147483646 w 10000"/>
                <a:gd name="T13" fmla="*/ 2147483646 h 5291"/>
                <a:gd name="T14" fmla="*/ 2147483646 w 10000"/>
                <a:gd name="T15" fmla="*/ 2147483646 h 5291"/>
                <a:gd name="T16" fmla="*/ 2147483646 w 10000"/>
                <a:gd name="T17" fmla="*/ 2147483646 h 5291"/>
                <a:gd name="T18" fmla="*/ 2147483646 w 10000"/>
                <a:gd name="T19" fmla="*/ 2147483646 h 5291"/>
                <a:gd name="T20" fmla="*/ 2147483646 w 10000"/>
                <a:gd name="T21" fmla="*/ 2147483646 h 5291"/>
                <a:gd name="T22" fmla="*/ 2147483646 w 10000"/>
                <a:gd name="T23" fmla="*/ 2147483646 h 5291"/>
                <a:gd name="T24" fmla="*/ 2147483646 w 10000"/>
                <a:gd name="T25" fmla="*/ 2147483646 h 5291"/>
                <a:gd name="T26" fmla="*/ 2147483646 w 10000"/>
                <a:gd name="T27" fmla="*/ 2147483646 h 5291"/>
                <a:gd name="T28" fmla="*/ 2147483646 w 10000"/>
                <a:gd name="T29" fmla="*/ 2147483646 h 5291"/>
                <a:gd name="T30" fmla="*/ 2147483646 w 10000"/>
                <a:gd name="T31" fmla="*/ 2147483646 h 5291"/>
                <a:gd name="T32" fmla="*/ 2147483646 w 10000"/>
                <a:gd name="T33" fmla="*/ 2147483646 h 5291"/>
                <a:gd name="T34" fmla="*/ 2147483646 w 10000"/>
                <a:gd name="T35" fmla="*/ 2147483646 h 5291"/>
                <a:gd name="T36" fmla="*/ 2147483646 w 10000"/>
                <a:gd name="T37" fmla="*/ 2147483646 h 5291"/>
                <a:gd name="T38" fmla="*/ 2147483646 w 10000"/>
                <a:gd name="T39" fmla="*/ 2147483646 h 5291"/>
                <a:gd name="T40" fmla="*/ 2147483646 w 10000"/>
                <a:gd name="T41" fmla="*/ 2147483646 h 5291"/>
                <a:gd name="T42" fmla="*/ 2147483646 w 10000"/>
                <a:gd name="T43" fmla="*/ 2147483646 h 5291"/>
                <a:gd name="T44" fmla="*/ 2147483646 w 10000"/>
                <a:gd name="T45" fmla="*/ 2147483646 h 5291"/>
                <a:gd name="T46" fmla="*/ 2147483646 w 10000"/>
                <a:gd name="T47" fmla="*/ 2147483646 h 5291"/>
                <a:gd name="T48" fmla="*/ 2147483646 w 10000"/>
                <a:gd name="T49" fmla="*/ 2147483646 h 5291"/>
                <a:gd name="T50" fmla="*/ 2147483646 w 10000"/>
                <a:gd name="T51" fmla="*/ 2147483646 h 5291"/>
                <a:gd name="T52" fmla="*/ 2147483646 w 10000"/>
                <a:gd name="T53" fmla="*/ 2147483646 h 5291"/>
                <a:gd name="T54" fmla="*/ 2147483646 w 10000"/>
                <a:gd name="T55" fmla="*/ 2147483646 h 5291"/>
                <a:gd name="T56" fmla="*/ 2147483646 w 10000"/>
                <a:gd name="T57" fmla="*/ 2147483646 h 5291"/>
                <a:gd name="T58" fmla="*/ 2147483646 w 10000"/>
                <a:gd name="T59" fmla="*/ 2147483646 h 5291"/>
                <a:gd name="T60" fmla="*/ 2147483646 w 10000"/>
                <a:gd name="T61" fmla="*/ 2147483646 h 5291"/>
                <a:gd name="T62" fmla="*/ 2147483646 w 10000"/>
                <a:gd name="T63" fmla="*/ 2147483646 h 5291"/>
                <a:gd name="T64" fmla="*/ 2147483646 w 10000"/>
                <a:gd name="T65" fmla="*/ 2147483646 h 5291"/>
                <a:gd name="T66" fmla="*/ 2147483646 w 10000"/>
                <a:gd name="T67" fmla="*/ 2147483646 h 5291"/>
                <a:gd name="T68" fmla="*/ 0 w 10000"/>
                <a:gd name="T69" fmla="*/ 2147483646 h 5291"/>
                <a:gd name="T70" fmla="*/ 2147483646 w 10000"/>
                <a:gd name="T71" fmla="*/ 2147483646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5" name="Freeform 5"/>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2147483646 w 5760"/>
                <a:gd name="T13" fmla="*/ 2147483646 h 4320"/>
                <a:gd name="T14" fmla="*/ 2147483646 w 5760"/>
                <a:gd name="T15" fmla="*/ 2147483646 h 4320"/>
                <a:gd name="T16" fmla="*/ 2147483646 w 5760"/>
                <a:gd name="T17" fmla="*/ 2147483646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grpSp>
      <p:sp>
        <p:nvSpPr>
          <p:cNvPr id="16" name="Rectangle 15"/>
          <p:cNvSpPr/>
          <p:nvPr/>
        </p:nvSpPr>
        <p:spPr>
          <a:xfrm>
            <a:off x="10327217" y="0"/>
            <a:ext cx="9144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5259" y="1381390"/>
            <a:ext cx="3982785" cy="157480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7212" y="1320800"/>
            <a:ext cx="3721469" cy="42164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55259" y="3086100"/>
            <a:ext cx="3982785" cy="24511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7" name="Date Placeholder 4"/>
          <p:cNvSpPr>
            <a:spLocks noGrp="1"/>
          </p:cNvSpPr>
          <p:nvPr>
            <p:ph type="dt" sz="half" idx="10"/>
          </p:nvPr>
        </p:nvSpPr>
        <p:spPr/>
        <p:txBody>
          <a:bodyPr/>
          <a:lstStyle>
            <a:lvl1pPr>
              <a:defRPr/>
            </a:lvl1pPr>
          </a:lstStyle>
          <a:p>
            <a:pPr>
              <a:defRPr/>
            </a:pPr>
            <a:fld id="{896955E5-8291-4E40-81E4-C09659B28A55}" type="datetime1">
              <a:rPr lang="en-US" smtClean="0">
                <a:solidFill>
                  <a:srgbClr val="B31166"/>
                </a:solidFill>
              </a:rPr>
              <a:t>9/2/2017</a:t>
            </a:fld>
            <a:endParaRPr lang="en-US">
              <a:solidFill>
                <a:srgbClr val="B31166"/>
              </a:solidFill>
            </a:endParaRPr>
          </a:p>
        </p:txBody>
      </p:sp>
      <p:sp>
        <p:nvSpPr>
          <p:cNvPr id="18" name="Footer Placeholder 5"/>
          <p:cNvSpPr>
            <a:spLocks noGrp="1"/>
          </p:cNvSpPr>
          <p:nvPr>
            <p:ph type="ftr" sz="quarter" idx="11"/>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19" name="Slide Number Placeholder 6"/>
          <p:cNvSpPr>
            <a:spLocks noGrp="1"/>
          </p:cNvSpPr>
          <p:nvPr>
            <p:ph type="sldNum" sz="quarter" idx="12"/>
          </p:nvPr>
        </p:nvSpPr>
        <p:spPr/>
        <p:txBody>
          <a:bodyPr/>
          <a:lstStyle>
            <a:lvl1pPr algn="ctr">
              <a:defRPr sz="2800"/>
            </a:lvl1pPr>
          </a:lstStyle>
          <a:p>
            <a:pPr>
              <a:defRPr/>
            </a:pPr>
            <a:fld id="{F960C521-5252-4D44-92E1-AE58586A4FCE}"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18657530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grpSp>
        <p:nvGrpSpPr>
          <p:cNvPr id="5" name="Group 26"/>
          <p:cNvGrpSpPr>
            <a:grpSpLocks/>
          </p:cNvGrpSpPr>
          <p:nvPr/>
        </p:nvGrpSpPr>
        <p:grpSpPr bwMode="auto">
          <a:xfrm>
            <a:off x="-2117" y="0"/>
            <a:ext cx="12194117" cy="6861175"/>
            <a:chOff x="-1588" y="0"/>
            <a:chExt cx="9145588" cy="6860798"/>
          </a:xfrm>
        </p:grpSpPr>
        <p:sp>
          <p:nvSpPr>
            <p:cNvPr id="6" name="Rectangle 5"/>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10204164">
              <a:off x="426788" y="4564241"/>
              <a:ext cx="2377690" cy="317748"/>
            </a:xfrm>
            <a:custGeom>
              <a:avLst/>
              <a:gdLst>
                <a:gd name="T0" fmla="*/ 2147483646 w 10000"/>
                <a:gd name="T1" fmla="*/ 2147483646 h 5291"/>
                <a:gd name="T2" fmla="*/ 2147483646 w 10000"/>
                <a:gd name="T3" fmla="*/ 2147483646 h 5291"/>
                <a:gd name="T4" fmla="*/ 2147483646 w 10000"/>
                <a:gd name="T5" fmla="*/ 0 h 5291"/>
                <a:gd name="T6" fmla="*/ 2147483646 w 10000"/>
                <a:gd name="T7" fmla="*/ 0 h 5291"/>
                <a:gd name="T8" fmla="*/ 2147483646 w 10000"/>
                <a:gd name="T9" fmla="*/ 2147483646 h 5291"/>
                <a:gd name="T10" fmla="*/ 2147483646 w 10000"/>
                <a:gd name="T11" fmla="*/ 2147483646 h 5291"/>
                <a:gd name="T12" fmla="*/ 2147483646 w 10000"/>
                <a:gd name="T13" fmla="*/ 2147483646 h 5291"/>
                <a:gd name="T14" fmla="*/ 2147483646 w 10000"/>
                <a:gd name="T15" fmla="*/ 2147483646 h 5291"/>
                <a:gd name="T16" fmla="*/ 2147483646 w 10000"/>
                <a:gd name="T17" fmla="*/ 2147483646 h 5291"/>
                <a:gd name="T18" fmla="*/ 2147483646 w 10000"/>
                <a:gd name="T19" fmla="*/ 2147483646 h 5291"/>
                <a:gd name="T20" fmla="*/ 2147483646 w 10000"/>
                <a:gd name="T21" fmla="*/ 2147483646 h 5291"/>
                <a:gd name="T22" fmla="*/ 2147483646 w 10000"/>
                <a:gd name="T23" fmla="*/ 2147483646 h 5291"/>
                <a:gd name="T24" fmla="*/ 2147483646 w 10000"/>
                <a:gd name="T25" fmla="*/ 2147483646 h 5291"/>
                <a:gd name="T26" fmla="*/ 2147483646 w 10000"/>
                <a:gd name="T27" fmla="*/ 2147483646 h 5291"/>
                <a:gd name="T28" fmla="*/ 2147483646 w 10000"/>
                <a:gd name="T29" fmla="*/ 2147483646 h 5291"/>
                <a:gd name="T30" fmla="*/ 2147483646 w 10000"/>
                <a:gd name="T31" fmla="*/ 2147483646 h 5291"/>
                <a:gd name="T32" fmla="*/ 2147483646 w 10000"/>
                <a:gd name="T33" fmla="*/ 2147483646 h 5291"/>
                <a:gd name="T34" fmla="*/ 2147483646 w 10000"/>
                <a:gd name="T35" fmla="*/ 2147483646 h 5291"/>
                <a:gd name="T36" fmla="*/ 2147483646 w 10000"/>
                <a:gd name="T37" fmla="*/ 2147483646 h 5291"/>
                <a:gd name="T38" fmla="*/ 2147483646 w 10000"/>
                <a:gd name="T39" fmla="*/ 2147483646 h 5291"/>
                <a:gd name="T40" fmla="*/ 2147483646 w 10000"/>
                <a:gd name="T41" fmla="*/ 2147483646 h 5291"/>
                <a:gd name="T42" fmla="*/ 2147483646 w 10000"/>
                <a:gd name="T43" fmla="*/ 2147483646 h 5291"/>
                <a:gd name="T44" fmla="*/ 2147483646 w 10000"/>
                <a:gd name="T45" fmla="*/ 2147483646 h 5291"/>
                <a:gd name="T46" fmla="*/ 2147483646 w 10000"/>
                <a:gd name="T47" fmla="*/ 2147483646 h 5291"/>
                <a:gd name="T48" fmla="*/ 2147483646 w 10000"/>
                <a:gd name="T49" fmla="*/ 2147483646 h 5291"/>
                <a:gd name="T50" fmla="*/ 2147483646 w 10000"/>
                <a:gd name="T51" fmla="*/ 2147483646 h 5291"/>
                <a:gd name="T52" fmla="*/ 2147483646 w 10000"/>
                <a:gd name="T53" fmla="*/ 2147483646 h 5291"/>
                <a:gd name="T54" fmla="*/ 2147483646 w 10000"/>
                <a:gd name="T55" fmla="*/ 2147483646 h 5291"/>
                <a:gd name="T56" fmla="*/ 2147483646 w 10000"/>
                <a:gd name="T57" fmla="*/ 2147483646 h 5291"/>
                <a:gd name="T58" fmla="*/ 2147483646 w 10000"/>
                <a:gd name="T59" fmla="*/ 2147483646 h 5291"/>
                <a:gd name="T60" fmla="*/ 2147483646 w 10000"/>
                <a:gd name="T61" fmla="*/ 2147483646 h 5291"/>
                <a:gd name="T62" fmla="*/ 2147483646 w 10000"/>
                <a:gd name="T63" fmla="*/ 2147483646 h 5291"/>
                <a:gd name="T64" fmla="*/ 2147483646 w 10000"/>
                <a:gd name="T65" fmla="*/ 2147483646 h 5291"/>
                <a:gd name="T66" fmla="*/ 2147483646 w 10000"/>
                <a:gd name="T67" fmla="*/ 2147483646 h 5291"/>
                <a:gd name="T68" fmla="*/ 0 w 10000"/>
                <a:gd name="T69" fmla="*/ 2147483646 h 5291"/>
                <a:gd name="T70" fmla="*/ 2147483646 w 10000"/>
                <a:gd name="T71" fmla="*/ 2147483646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3" name="Rectangle 12"/>
            <p:cNvSpPr/>
            <p:nvPr/>
          </p:nvSpPr>
          <p:spPr>
            <a:xfrm>
              <a:off x="422275" y="401616"/>
              <a:ext cx="8326438" cy="314148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35"/>
            <p:cNvSpPr>
              <a:spLocks/>
            </p:cNvSpPr>
            <p:nvPr/>
          </p:nvSpPr>
          <p:spPr bwMode="gray">
            <a:xfrm rot="10800000">
              <a:off x="485023" y="2670079"/>
              <a:ext cx="8182128" cy="2130508"/>
            </a:xfrm>
            <a:custGeom>
              <a:avLst/>
              <a:gdLst>
                <a:gd name="T0" fmla="*/ 0 w 10000"/>
                <a:gd name="T1" fmla="*/ 0 h 9621"/>
                <a:gd name="T2" fmla="*/ 0 w 10000"/>
                <a:gd name="T3" fmla="*/ 2147483646 h 9621"/>
                <a:gd name="T4" fmla="*/ 0 w 10000"/>
                <a:gd name="T5" fmla="*/ 2147483646 h 9621"/>
                <a:gd name="T6" fmla="*/ 0 w 10000"/>
                <a:gd name="T7" fmla="*/ 2147483646 h 9621"/>
                <a:gd name="T8" fmla="*/ 2147483646 w 10000"/>
                <a:gd name="T9" fmla="*/ 2147483646 h 9621"/>
                <a:gd name="T10" fmla="*/ 2147483646 w 10000"/>
                <a:gd name="T11" fmla="*/ 2147483646 h 9621"/>
                <a:gd name="T12" fmla="*/ 2147483646 w 10000"/>
                <a:gd name="T13" fmla="*/ 2147483646 h 9621"/>
                <a:gd name="T14" fmla="*/ 2147483646 w 10000"/>
                <a:gd name="T15" fmla="*/ 0 h 9621"/>
                <a:gd name="T16" fmla="*/ 2147483646 w 10000"/>
                <a:gd name="T17" fmla="*/ 0 h 9621"/>
                <a:gd name="T18" fmla="*/ 2147483646 w 10000"/>
                <a:gd name="T19" fmla="*/ 2147483646 h 9621"/>
                <a:gd name="T20" fmla="*/ 2147483646 w 10000"/>
                <a:gd name="T21" fmla="*/ 2147483646 h 9621"/>
                <a:gd name="T22" fmla="*/ 2147483646 w 10000"/>
                <a:gd name="T23" fmla="*/ 2147483646 h 9621"/>
                <a:gd name="T24" fmla="*/ 2147483646 w 10000"/>
                <a:gd name="T25" fmla="*/ 2147483646 h 9621"/>
                <a:gd name="T26" fmla="*/ 2147483646 w 10000"/>
                <a:gd name="T27" fmla="*/ 2147483646 h 9621"/>
                <a:gd name="T28" fmla="*/ 2147483646 w 10000"/>
                <a:gd name="T29" fmla="*/ 2147483646 h 9621"/>
                <a:gd name="T30" fmla="*/ 2147483646 w 10000"/>
                <a:gd name="T31" fmla="*/ 2147483646 h 9621"/>
                <a:gd name="T32" fmla="*/ 2147483646 w 10000"/>
                <a:gd name="T33" fmla="*/ 2147483646 h 9621"/>
                <a:gd name="T34" fmla="*/ 2147483646 w 10000"/>
                <a:gd name="T35" fmla="*/ 2147483646 h 9621"/>
                <a:gd name="T36" fmla="*/ 2147483646 w 10000"/>
                <a:gd name="T37" fmla="*/ 2147483646 h 9621"/>
                <a:gd name="T38" fmla="*/ 2147483646 w 10000"/>
                <a:gd name="T39" fmla="*/ 2147483646 h 9621"/>
                <a:gd name="T40" fmla="*/ 2147483646 w 10000"/>
                <a:gd name="T41" fmla="*/ 2147483646 h 9621"/>
                <a:gd name="T42" fmla="*/ 2147483646 w 10000"/>
                <a:gd name="T43" fmla="*/ 2147483646 h 9621"/>
                <a:gd name="T44" fmla="*/ 2147483646 w 10000"/>
                <a:gd name="T45" fmla="*/ 2147483646 h 9621"/>
                <a:gd name="T46" fmla="*/ 2147483646 w 10000"/>
                <a:gd name="T47" fmla="*/ 2147483646 h 9621"/>
                <a:gd name="T48" fmla="*/ 2147483646 w 10000"/>
                <a:gd name="T49" fmla="*/ 2147483646 h 9621"/>
                <a:gd name="T50" fmla="*/ 2147483646 w 10000"/>
                <a:gd name="T51" fmla="*/ 2147483646 h 9621"/>
                <a:gd name="T52" fmla="*/ 2147483646 w 10000"/>
                <a:gd name="T53" fmla="*/ 2147483646 h 9621"/>
                <a:gd name="T54" fmla="*/ 2147483646 w 10000"/>
                <a:gd name="T55" fmla="*/ 2147483646 h 9621"/>
                <a:gd name="T56" fmla="*/ 2147483646 w 10000"/>
                <a:gd name="T57" fmla="*/ 2147483646 h 9621"/>
                <a:gd name="T58" fmla="*/ 2147483646 w 10000"/>
                <a:gd name="T59" fmla="*/ 2147483646 h 9621"/>
                <a:gd name="T60" fmla="*/ 2147483646 w 10000"/>
                <a:gd name="T61" fmla="*/ 2147483646 h 9621"/>
                <a:gd name="T62" fmla="*/ 2147483646 w 10000"/>
                <a:gd name="T63" fmla="*/ 2147483646 h 9621"/>
                <a:gd name="T64" fmla="*/ 2147483646 w 10000"/>
                <a:gd name="T65" fmla="*/ 2147483646 h 9621"/>
                <a:gd name="T66" fmla="*/ 0 w 10000"/>
                <a:gd name="T67" fmla="*/ 0 h 9621"/>
                <a:gd name="T68" fmla="*/ 0 w 10000"/>
                <a:gd name="T69" fmla="*/ 0 h 96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5" name="Freeform 5"/>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2147483646 w 5760"/>
                <a:gd name="T13" fmla="*/ 2147483646 h 4320"/>
                <a:gd name="T14" fmla="*/ 2147483646 w 5760"/>
                <a:gd name="T15" fmla="*/ 2147483646 h 4320"/>
                <a:gd name="T16" fmla="*/ 2147483646 w 5760"/>
                <a:gd name="T17" fmla="*/ 2147483646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grpSp>
      <p:sp>
        <p:nvSpPr>
          <p:cNvPr id="16" name="Rectangle 15"/>
          <p:cNvSpPr/>
          <p:nvPr/>
        </p:nvSpPr>
        <p:spPr>
          <a:xfrm>
            <a:off x="10327217" y="0"/>
            <a:ext cx="9144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5255" y="4961454"/>
            <a:ext cx="8562672"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5255" y="685800"/>
            <a:ext cx="8562672" cy="3429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bwMode="gray">
          <a:xfrm>
            <a:off x="1155253" y="5528192"/>
            <a:ext cx="8562672"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7" name="Date Placeholder 4"/>
          <p:cNvSpPr>
            <a:spLocks noGrp="1"/>
          </p:cNvSpPr>
          <p:nvPr>
            <p:ph type="dt" sz="half" idx="10"/>
          </p:nvPr>
        </p:nvSpPr>
        <p:spPr/>
        <p:txBody>
          <a:bodyPr/>
          <a:lstStyle>
            <a:lvl1pPr>
              <a:defRPr/>
            </a:lvl1pPr>
          </a:lstStyle>
          <a:p>
            <a:pPr>
              <a:defRPr/>
            </a:pPr>
            <a:fld id="{B6019C47-80F6-4EFD-8A99-9339D29E2976}" type="datetime1">
              <a:rPr lang="en-US" smtClean="0">
                <a:solidFill>
                  <a:srgbClr val="B31166"/>
                </a:solidFill>
              </a:rPr>
              <a:t>9/2/2017</a:t>
            </a:fld>
            <a:endParaRPr lang="en-US">
              <a:solidFill>
                <a:srgbClr val="B31166"/>
              </a:solidFill>
            </a:endParaRPr>
          </a:p>
        </p:txBody>
      </p:sp>
      <p:sp>
        <p:nvSpPr>
          <p:cNvPr id="18" name="Footer Placeholder 5"/>
          <p:cNvSpPr>
            <a:spLocks noGrp="1"/>
          </p:cNvSpPr>
          <p:nvPr>
            <p:ph type="ftr" sz="quarter" idx="11"/>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19" name="Slide Number Placeholder 6"/>
          <p:cNvSpPr>
            <a:spLocks noGrp="1"/>
          </p:cNvSpPr>
          <p:nvPr>
            <p:ph type="sldNum" sz="quarter" idx="12"/>
          </p:nvPr>
        </p:nvSpPr>
        <p:spPr/>
        <p:txBody>
          <a:bodyPr/>
          <a:lstStyle>
            <a:lvl1pPr algn="ctr">
              <a:defRPr sz="2800"/>
            </a:lvl1pPr>
          </a:lstStyle>
          <a:p>
            <a:pPr>
              <a:defRPr/>
            </a:pPr>
            <a:fld id="{A075CB10-D57A-4635-869C-5ACB296BEE06}"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170718999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4" name="Group 26"/>
          <p:cNvGrpSpPr>
            <a:grpSpLocks/>
          </p:cNvGrpSpPr>
          <p:nvPr/>
        </p:nvGrpSpPr>
        <p:grpSpPr bwMode="auto">
          <a:xfrm>
            <a:off x="-2117" y="0"/>
            <a:ext cx="12194117" cy="6861175"/>
            <a:chOff x="-1588" y="0"/>
            <a:chExt cx="9145588" cy="6860798"/>
          </a:xfrm>
        </p:grpSpPr>
        <p:sp>
          <p:nvSpPr>
            <p:cNvPr id="5" name="Rectangle 4"/>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a:spLocks/>
            </p:cNvSpPr>
            <p:nvPr/>
          </p:nvSpPr>
          <p:spPr bwMode="gray">
            <a:xfrm rot="-589932">
              <a:off x="6359946" y="2780895"/>
              <a:ext cx="2377690" cy="317748"/>
            </a:xfrm>
            <a:custGeom>
              <a:avLst/>
              <a:gdLst>
                <a:gd name="T0" fmla="*/ 2147483646 w 10000"/>
                <a:gd name="T1" fmla="*/ 2147483646 h 5291"/>
                <a:gd name="T2" fmla="*/ 2147483646 w 10000"/>
                <a:gd name="T3" fmla="*/ 2147483646 h 5291"/>
                <a:gd name="T4" fmla="*/ 2147483646 w 10000"/>
                <a:gd name="T5" fmla="*/ 0 h 5291"/>
                <a:gd name="T6" fmla="*/ 2147483646 w 10000"/>
                <a:gd name="T7" fmla="*/ 0 h 5291"/>
                <a:gd name="T8" fmla="*/ 2147483646 w 10000"/>
                <a:gd name="T9" fmla="*/ 2147483646 h 5291"/>
                <a:gd name="T10" fmla="*/ 2147483646 w 10000"/>
                <a:gd name="T11" fmla="*/ 2147483646 h 5291"/>
                <a:gd name="T12" fmla="*/ 2147483646 w 10000"/>
                <a:gd name="T13" fmla="*/ 2147483646 h 5291"/>
                <a:gd name="T14" fmla="*/ 2147483646 w 10000"/>
                <a:gd name="T15" fmla="*/ 2147483646 h 5291"/>
                <a:gd name="T16" fmla="*/ 2147483646 w 10000"/>
                <a:gd name="T17" fmla="*/ 2147483646 h 5291"/>
                <a:gd name="T18" fmla="*/ 2147483646 w 10000"/>
                <a:gd name="T19" fmla="*/ 2147483646 h 5291"/>
                <a:gd name="T20" fmla="*/ 2147483646 w 10000"/>
                <a:gd name="T21" fmla="*/ 2147483646 h 5291"/>
                <a:gd name="T22" fmla="*/ 2147483646 w 10000"/>
                <a:gd name="T23" fmla="*/ 2147483646 h 5291"/>
                <a:gd name="T24" fmla="*/ 2147483646 w 10000"/>
                <a:gd name="T25" fmla="*/ 2147483646 h 5291"/>
                <a:gd name="T26" fmla="*/ 2147483646 w 10000"/>
                <a:gd name="T27" fmla="*/ 2147483646 h 5291"/>
                <a:gd name="T28" fmla="*/ 2147483646 w 10000"/>
                <a:gd name="T29" fmla="*/ 2147483646 h 5291"/>
                <a:gd name="T30" fmla="*/ 2147483646 w 10000"/>
                <a:gd name="T31" fmla="*/ 2147483646 h 5291"/>
                <a:gd name="T32" fmla="*/ 2147483646 w 10000"/>
                <a:gd name="T33" fmla="*/ 2147483646 h 5291"/>
                <a:gd name="T34" fmla="*/ 2147483646 w 10000"/>
                <a:gd name="T35" fmla="*/ 2147483646 h 5291"/>
                <a:gd name="T36" fmla="*/ 2147483646 w 10000"/>
                <a:gd name="T37" fmla="*/ 2147483646 h 5291"/>
                <a:gd name="T38" fmla="*/ 2147483646 w 10000"/>
                <a:gd name="T39" fmla="*/ 2147483646 h 5291"/>
                <a:gd name="T40" fmla="*/ 2147483646 w 10000"/>
                <a:gd name="T41" fmla="*/ 2147483646 h 5291"/>
                <a:gd name="T42" fmla="*/ 2147483646 w 10000"/>
                <a:gd name="T43" fmla="*/ 2147483646 h 5291"/>
                <a:gd name="T44" fmla="*/ 2147483646 w 10000"/>
                <a:gd name="T45" fmla="*/ 2147483646 h 5291"/>
                <a:gd name="T46" fmla="*/ 2147483646 w 10000"/>
                <a:gd name="T47" fmla="*/ 2147483646 h 5291"/>
                <a:gd name="T48" fmla="*/ 2147483646 w 10000"/>
                <a:gd name="T49" fmla="*/ 2147483646 h 5291"/>
                <a:gd name="T50" fmla="*/ 2147483646 w 10000"/>
                <a:gd name="T51" fmla="*/ 2147483646 h 5291"/>
                <a:gd name="T52" fmla="*/ 2147483646 w 10000"/>
                <a:gd name="T53" fmla="*/ 2147483646 h 5291"/>
                <a:gd name="T54" fmla="*/ 2147483646 w 10000"/>
                <a:gd name="T55" fmla="*/ 2147483646 h 5291"/>
                <a:gd name="T56" fmla="*/ 2147483646 w 10000"/>
                <a:gd name="T57" fmla="*/ 2147483646 h 5291"/>
                <a:gd name="T58" fmla="*/ 2147483646 w 10000"/>
                <a:gd name="T59" fmla="*/ 2147483646 h 5291"/>
                <a:gd name="T60" fmla="*/ 2147483646 w 10000"/>
                <a:gd name="T61" fmla="*/ 2147483646 h 5291"/>
                <a:gd name="T62" fmla="*/ 2147483646 w 10000"/>
                <a:gd name="T63" fmla="*/ 2147483646 h 5291"/>
                <a:gd name="T64" fmla="*/ 2147483646 w 10000"/>
                <a:gd name="T65" fmla="*/ 2147483646 h 5291"/>
                <a:gd name="T66" fmla="*/ 2147483646 w 10000"/>
                <a:gd name="T67" fmla="*/ 2147483646 h 5291"/>
                <a:gd name="T68" fmla="*/ 0 w 10000"/>
                <a:gd name="T69" fmla="*/ 2147483646 h 5291"/>
                <a:gd name="T70" fmla="*/ 2147483646 w 10000"/>
                <a:gd name="T71" fmla="*/ 2147483646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2" name="Rectangle 11"/>
            <p:cNvSpPr/>
            <p:nvPr/>
          </p:nvSpPr>
          <p:spPr>
            <a:xfrm>
              <a:off x="485775" y="4343161"/>
              <a:ext cx="8181975" cy="211284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35"/>
            <p:cNvSpPr>
              <a:spLocks/>
            </p:cNvSpPr>
            <p:nvPr/>
          </p:nvSpPr>
          <p:spPr bwMode="gray">
            <a:xfrm>
              <a:off x="485023" y="2854646"/>
              <a:ext cx="8182128" cy="2130508"/>
            </a:xfrm>
            <a:custGeom>
              <a:avLst/>
              <a:gdLst>
                <a:gd name="T0" fmla="*/ 0 w 10000"/>
                <a:gd name="T1" fmla="*/ 0 h 9621"/>
                <a:gd name="T2" fmla="*/ 0 w 10000"/>
                <a:gd name="T3" fmla="*/ 2147483646 h 9621"/>
                <a:gd name="T4" fmla="*/ 0 w 10000"/>
                <a:gd name="T5" fmla="*/ 2147483646 h 9621"/>
                <a:gd name="T6" fmla="*/ 0 w 10000"/>
                <a:gd name="T7" fmla="*/ 2147483646 h 9621"/>
                <a:gd name="T8" fmla="*/ 2147483646 w 10000"/>
                <a:gd name="T9" fmla="*/ 2147483646 h 9621"/>
                <a:gd name="T10" fmla="*/ 2147483646 w 10000"/>
                <a:gd name="T11" fmla="*/ 2147483646 h 9621"/>
                <a:gd name="T12" fmla="*/ 2147483646 w 10000"/>
                <a:gd name="T13" fmla="*/ 2147483646 h 9621"/>
                <a:gd name="T14" fmla="*/ 2147483646 w 10000"/>
                <a:gd name="T15" fmla="*/ 0 h 9621"/>
                <a:gd name="T16" fmla="*/ 2147483646 w 10000"/>
                <a:gd name="T17" fmla="*/ 0 h 9621"/>
                <a:gd name="T18" fmla="*/ 2147483646 w 10000"/>
                <a:gd name="T19" fmla="*/ 2147483646 h 9621"/>
                <a:gd name="T20" fmla="*/ 2147483646 w 10000"/>
                <a:gd name="T21" fmla="*/ 2147483646 h 9621"/>
                <a:gd name="T22" fmla="*/ 2147483646 w 10000"/>
                <a:gd name="T23" fmla="*/ 2147483646 h 9621"/>
                <a:gd name="T24" fmla="*/ 2147483646 w 10000"/>
                <a:gd name="T25" fmla="*/ 2147483646 h 9621"/>
                <a:gd name="T26" fmla="*/ 2147483646 w 10000"/>
                <a:gd name="T27" fmla="*/ 2147483646 h 9621"/>
                <a:gd name="T28" fmla="*/ 2147483646 w 10000"/>
                <a:gd name="T29" fmla="*/ 2147483646 h 9621"/>
                <a:gd name="T30" fmla="*/ 2147483646 w 10000"/>
                <a:gd name="T31" fmla="*/ 2147483646 h 9621"/>
                <a:gd name="T32" fmla="*/ 2147483646 w 10000"/>
                <a:gd name="T33" fmla="*/ 2147483646 h 9621"/>
                <a:gd name="T34" fmla="*/ 2147483646 w 10000"/>
                <a:gd name="T35" fmla="*/ 2147483646 h 9621"/>
                <a:gd name="T36" fmla="*/ 2147483646 w 10000"/>
                <a:gd name="T37" fmla="*/ 2147483646 h 9621"/>
                <a:gd name="T38" fmla="*/ 2147483646 w 10000"/>
                <a:gd name="T39" fmla="*/ 2147483646 h 9621"/>
                <a:gd name="T40" fmla="*/ 2147483646 w 10000"/>
                <a:gd name="T41" fmla="*/ 2147483646 h 9621"/>
                <a:gd name="T42" fmla="*/ 2147483646 w 10000"/>
                <a:gd name="T43" fmla="*/ 2147483646 h 9621"/>
                <a:gd name="T44" fmla="*/ 2147483646 w 10000"/>
                <a:gd name="T45" fmla="*/ 2147483646 h 9621"/>
                <a:gd name="T46" fmla="*/ 2147483646 w 10000"/>
                <a:gd name="T47" fmla="*/ 2147483646 h 9621"/>
                <a:gd name="T48" fmla="*/ 2147483646 w 10000"/>
                <a:gd name="T49" fmla="*/ 2147483646 h 9621"/>
                <a:gd name="T50" fmla="*/ 2147483646 w 10000"/>
                <a:gd name="T51" fmla="*/ 2147483646 h 9621"/>
                <a:gd name="T52" fmla="*/ 2147483646 w 10000"/>
                <a:gd name="T53" fmla="*/ 2147483646 h 9621"/>
                <a:gd name="T54" fmla="*/ 2147483646 w 10000"/>
                <a:gd name="T55" fmla="*/ 2147483646 h 9621"/>
                <a:gd name="T56" fmla="*/ 2147483646 w 10000"/>
                <a:gd name="T57" fmla="*/ 2147483646 h 9621"/>
                <a:gd name="T58" fmla="*/ 2147483646 w 10000"/>
                <a:gd name="T59" fmla="*/ 2147483646 h 9621"/>
                <a:gd name="T60" fmla="*/ 2147483646 w 10000"/>
                <a:gd name="T61" fmla="*/ 2147483646 h 9621"/>
                <a:gd name="T62" fmla="*/ 2147483646 w 10000"/>
                <a:gd name="T63" fmla="*/ 2147483646 h 9621"/>
                <a:gd name="T64" fmla="*/ 2147483646 w 10000"/>
                <a:gd name="T65" fmla="*/ 2147483646 h 9621"/>
                <a:gd name="T66" fmla="*/ 0 w 10000"/>
                <a:gd name="T67" fmla="*/ 0 h 9621"/>
                <a:gd name="T68" fmla="*/ 0 w 10000"/>
                <a:gd name="T69" fmla="*/ 0 h 96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5" name="Freeform 5"/>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2147483646 w 5760"/>
                <a:gd name="T13" fmla="*/ 2147483646 h 4320"/>
                <a:gd name="T14" fmla="*/ 2147483646 w 5760"/>
                <a:gd name="T15" fmla="*/ 2147483646 h 4320"/>
                <a:gd name="T16" fmla="*/ 2147483646 w 5760"/>
                <a:gd name="T17" fmla="*/ 2147483646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grpSp>
      <p:sp>
        <p:nvSpPr>
          <p:cNvPr id="16" name="Rectangle 15"/>
          <p:cNvSpPr/>
          <p:nvPr/>
        </p:nvSpPr>
        <p:spPr>
          <a:xfrm>
            <a:off x="10327217" y="0"/>
            <a:ext cx="9144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5277" y="927100"/>
            <a:ext cx="8562673" cy="1692720"/>
          </a:xfrm>
        </p:spPr>
        <p:txBody>
          <a:bodyPr/>
          <a:lstStyle>
            <a:lvl1pPr>
              <a:defRPr sz="3600"/>
            </a:lvl1pPr>
          </a:lstStyle>
          <a:p>
            <a:r>
              <a:rPr lang="en-US" smtClean="0"/>
              <a:t>Click to edit Master title style</a:t>
            </a:r>
            <a:endParaRPr lang="en-US" dirty="0"/>
          </a:p>
        </p:txBody>
      </p:sp>
      <p:sp>
        <p:nvSpPr>
          <p:cNvPr id="13" name="Text Placeholder 3"/>
          <p:cNvSpPr>
            <a:spLocks noGrp="1"/>
          </p:cNvSpPr>
          <p:nvPr>
            <p:ph type="body" sz="half" idx="2"/>
          </p:nvPr>
        </p:nvSpPr>
        <p:spPr>
          <a:xfrm>
            <a:off x="1155277" y="3488058"/>
            <a:ext cx="8562673" cy="2536857"/>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7" name="Date Placeholder 3"/>
          <p:cNvSpPr>
            <a:spLocks noGrp="1"/>
          </p:cNvSpPr>
          <p:nvPr>
            <p:ph type="dt" sz="half" idx="10"/>
          </p:nvPr>
        </p:nvSpPr>
        <p:spPr/>
        <p:txBody>
          <a:bodyPr/>
          <a:lstStyle>
            <a:lvl1pPr>
              <a:defRPr/>
            </a:lvl1pPr>
          </a:lstStyle>
          <a:p>
            <a:pPr>
              <a:defRPr/>
            </a:pPr>
            <a:fld id="{1D7461BB-2320-40DF-8713-5F24A5BC50FA}" type="datetime1">
              <a:rPr lang="en-US" smtClean="0">
                <a:solidFill>
                  <a:srgbClr val="B31166"/>
                </a:solidFill>
              </a:rPr>
              <a:t>9/2/2017</a:t>
            </a:fld>
            <a:endParaRPr lang="en-US">
              <a:solidFill>
                <a:srgbClr val="B31166"/>
              </a:solidFill>
            </a:endParaRPr>
          </a:p>
        </p:txBody>
      </p:sp>
      <p:sp>
        <p:nvSpPr>
          <p:cNvPr id="18" name="Footer Placeholder 4"/>
          <p:cNvSpPr>
            <a:spLocks noGrp="1"/>
          </p:cNvSpPr>
          <p:nvPr>
            <p:ph type="ftr" sz="quarter" idx="11"/>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19" name="Slide Number Placeholder 5"/>
          <p:cNvSpPr>
            <a:spLocks noGrp="1"/>
          </p:cNvSpPr>
          <p:nvPr>
            <p:ph type="sldNum" sz="quarter" idx="12"/>
          </p:nvPr>
        </p:nvSpPr>
        <p:spPr/>
        <p:txBody>
          <a:bodyPr/>
          <a:lstStyle>
            <a:lvl1pPr algn="ctr">
              <a:defRPr sz="2800"/>
            </a:lvl1pPr>
          </a:lstStyle>
          <a:p>
            <a:pPr>
              <a:defRPr/>
            </a:pPr>
            <a:fld id="{6A74FFEC-BC9F-41BE-B955-BEE579B2E635}"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191666266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5" name="Group 26"/>
          <p:cNvGrpSpPr>
            <a:grpSpLocks/>
          </p:cNvGrpSpPr>
          <p:nvPr/>
        </p:nvGrpSpPr>
        <p:grpSpPr bwMode="auto">
          <a:xfrm>
            <a:off x="-2117" y="0"/>
            <a:ext cx="12194117" cy="6861175"/>
            <a:chOff x="-1588" y="0"/>
            <a:chExt cx="9145588" cy="6860798"/>
          </a:xfrm>
        </p:grpSpPr>
        <p:sp>
          <p:nvSpPr>
            <p:cNvPr id="6" name="Rectangle 5"/>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589932">
              <a:off x="6359946" y="4309201"/>
              <a:ext cx="2377690" cy="317748"/>
            </a:xfrm>
            <a:custGeom>
              <a:avLst/>
              <a:gdLst>
                <a:gd name="T0" fmla="*/ 2147483646 w 10000"/>
                <a:gd name="T1" fmla="*/ 2147483646 h 5291"/>
                <a:gd name="T2" fmla="*/ 2147483646 w 10000"/>
                <a:gd name="T3" fmla="*/ 2147483646 h 5291"/>
                <a:gd name="T4" fmla="*/ 2147483646 w 10000"/>
                <a:gd name="T5" fmla="*/ 0 h 5291"/>
                <a:gd name="T6" fmla="*/ 2147483646 w 10000"/>
                <a:gd name="T7" fmla="*/ 0 h 5291"/>
                <a:gd name="T8" fmla="*/ 2147483646 w 10000"/>
                <a:gd name="T9" fmla="*/ 2147483646 h 5291"/>
                <a:gd name="T10" fmla="*/ 2147483646 w 10000"/>
                <a:gd name="T11" fmla="*/ 2147483646 h 5291"/>
                <a:gd name="T12" fmla="*/ 2147483646 w 10000"/>
                <a:gd name="T13" fmla="*/ 2147483646 h 5291"/>
                <a:gd name="T14" fmla="*/ 2147483646 w 10000"/>
                <a:gd name="T15" fmla="*/ 2147483646 h 5291"/>
                <a:gd name="T16" fmla="*/ 2147483646 w 10000"/>
                <a:gd name="T17" fmla="*/ 2147483646 h 5291"/>
                <a:gd name="T18" fmla="*/ 2147483646 w 10000"/>
                <a:gd name="T19" fmla="*/ 2147483646 h 5291"/>
                <a:gd name="T20" fmla="*/ 2147483646 w 10000"/>
                <a:gd name="T21" fmla="*/ 2147483646 h 5291"/>
                <a:gd name="T22" fmla="*/ 2147483646 w 10000"/>
                <a:gd name="T23" fmla="*/ 2147483646 h 5291"/>
                <a:gd name="T24" fmla="*/ 2147483646 w 10000"/>
                <a:gd name="T25" fmla="*/ 2147483646 h 5291"/>
                <a:gd name="T26" fmla="*/ 2147483646 w 10000"/>
                <a:gd name="T27" fmla="*/ 2147483646 h 5291"/>
                <a:gd name="T28" fmla="*/ 2147483646 w 10000"/>
                <a:gd name="T29" fmla="*/ 2147483646 h 5291"/>
                <a:gd name="T30" fmla="*/ 2147483646 w 10000"/>
                <a:gd name="T31" fmla="*/ 2147483646 h 5291"/>
                <a:gd name="T32" fmla="*/ 2147483646 w 10000"/>
                <a:gd name="T33" fmla="*/ 2147483646 h 5291"/>
                <a:gd name="T34" fmla="*/ 2147483646 w 10000"/>
                <a:gd name="T35" fmla="*/ 2147483646 h 5291"/>
                <a:gd name="T36" fmla="*/ 2147483646 w 10000"/>
                <a:gd name="T37" fmla="*/ 2147483646 h 5291"/>
                <a:gd name="T38" fmla="*/ 2147483646 w 10000"/>
                <a:gd name="T39" fmla="*/ 2147483646 h 5291"/>
                <a:gd name="T40" fmla="*/ 2147483646 w 10000"/>
                <a:gd name="T41" fmla="*/ 2147483646 h 5291"/>
                <a:gd name="T42" fmla="*/ 2147483646 w 10000"/>
                <a:gd name="T43" fmla="*/ 2147483646 h 5291"/>
                <a:gd name="T44" fmla="*/ 2147483646 w 10000"/>
                <a:gd name="T45" fmla="*/ 2147483646 h 5291"/>
                <a:gd name="T46" fmla="*/ 2147483646 w 10000"/>
                <a:gd name="T47" fmla="*/ 2147483646 h 5291"/>
                <a:gd name="T48" fmla="*/ 2147483646 w 10000"/>
                <a:gd name="T49" fmla="*/ 2147483646 h 5291"/>
                <a:gd name="T50" fmla="*/ 2147483646 w 10000"/>
                <a:gd name="T51" fmla="*/ 2147483646 h 5291"/>
                <a:gd name="T52" fmla="*/ 2147483646 w 10000"/>
                <a:gd name="T53" fmla="*/ 2147483646 h 5291"/>
                <a:gd name="T54" fmla="*/ 2147483646 w 10000"/>
                <a:gd name="T55" fmla="*/ 2147483646 h 5291"/>
                <a:gd name="T56" fmla="*/ 2147483646 w 10000"/>
                <a:gd name="T57" fmla="*/ 2147483646 h 5291"/>
                <a:gd name="T58" fmla="*/ 2147483646 w 10000"/>
                <a:gd name="T59" fmla="*/ 2147483646 h 5291"/>
                <a:gd name="T60" fmla="*/ 2147483646 w 10000"/>
                <a:gd name="T61" fmla="*/ 2147483646 h 5291"/>
                <a:gd name="T62" fmla="*/ 2147483646 w 10000"/>
                <a:gd name="T63" fmla="*/ 2147483646 h 5291"/>
                <a:gd name="T64" fmla="*/ 2147483646 w 10000"/>
                <a:gd name="T65" fmla="*/ 2147483646 h 5291"/>
                <a:gd name="T66" fmla="*/ 2147483646 w 10000"/>
                <a:gd name="T67" fmla="*/ 2147483646 h 5291"/>
                <a:gd name="T68" fmla="*/ 0 w 10000"/>
                <a:gd name="T69" fmla="*/ 2147483646 h 5291"/>
                <a:gd name="T70" fmla="*/ 2147483646 w 10000"/>
                <a:gd name="T71" fmla="*/ 2147483646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3" name="Freeform 34"/>
            <p:cNvSpPr>
              <a:spLocks/>
            </p:cNvSpPr>
            <p:nvPr/>
          </p:nvSpPr>
          <p:spPr bwMode="gray">
            <a:xfrm>
              <a:off x="485023" y="4381500"/>
              <a:ext cx="8182128" cy="2130508"/>
            </a:xfrm>
            <a:custGeom>
              <a:avLst/>
              <a:gdLst>
                <a:gd name="T0" fmla="*/ 0 w 10000"/>
                <a:gd name="T1" fmla="*/ 0 h 9621"/>
                <a:gd name="T2" fmla="*/ 0 w 10000"/>
                <a:gd name="T3" fmla="*/ 2147483646 h 9621"/>
                <a:gd name="T4" fmla="*/ 0 w 10000"/>
                <a:gd name="T5" fmla="*/ 2147483646 h 9621"/>
                <a:gd name="T6" fmla="*/ 0 w 10000"/>
                <a:gd name="T7" fmla="*/ 2147483646 h 9621"/>
                <a:gd name="T8" fmla="*/ 2147483646 w 10000"/>
                <a:gd name="T9" fmla="*/ 2147483646 h 9621"/>
                <a:gd name="T10" fmla="*/ 2147483646 w 10000"/>
                <a:gd name="T11" fmla="*/ 2147483646 h 9621"/>
                <a:gd name="T12" fmla="*/ 2147483646 w 10000"/>
                <a:gd name="T13" fmla="*/ 2147483646 h 9621"/>
                <a:gd name="T14" fmla="*/ 2147483646 w 10000"/>
                <a:gd name="T15" fmla="*/ 0 h 9621"/>
                <a:gd name="T16" fmla="*/ 2147483646 w 10000"/>
                <a:gd name="T17" fmla="*/ 0 h 9621"/>
                <a:gd name="T18" fmla="*/ 2147483646 w 10000"/>
                <a:gd name="T19" fmla="*/ 2147483646 h 9621"/>
                <a:gd name="T20" fmla="*/ 2147483646 w 10000"/>
                <a:gd name="T21" fmla="*/ 2147483646 h 9621"/>
                <a:gd name="T22" fmla="*/ 2147483646 w 10000"/>
                <a:gd name="T23" fmla="*/ 2147483646 h 9621"/>
                <a:gd name="T24" fmla="*/ 2147483646 w 10000"/>
                <a:gd name="T25" fmla="*/ 2147483646 h 9621"/>
                <a:gd name="T26" fmla="*/ 2147483646 w 10000"/>
                <a:gd name="T27" fmla="*/ 2147483646 h 9621"/>
                <a:gd name="T28" fmla="*/ 2147483646 w 10000"/>
                <a:gd name="T29" fmla="*/ 2147483646 h 9621"/>
                <a:gd name="T30" fmla="*/ 2147483646 w 10000"/>
                <a:gd name="T31" fmla="*/ 2147483646 h 9621"/>
                <a:gd name="T32" fmla="*/ 2147483646 w 10000"/>
                <a:gd name="T33" fmla="*/ 2147483646 h 9621"/>
                <a:gd name="T34" fmla="*/ 2147483646 w 10000"/>
                <a:gd name="T35" fmla="*/ 2147483646 h 9621"/>
                <a:gd name="T36" fmla="*/ 2147483646 w 10000"/>
                <a:gd name="T37" fmla="*/ 2147483646 h 9621"/>
                <a:gd name="T38" fmla="*/ 2147483646 w 10000"/>
                <a:gd name="T39" fmla="*/ 2147483646 h 9621"/>
                <a:gd name="T40" fmla="*/ 2147483646 w 10000"/>
                <a:gd name="T41" fmla="*/ 2147483646 h 9621"/>
                <a:gd name="T42" fmla="*/ 2147483646 w 10000"/>
                <a:gd name="T43" fmla="*/ 2147483646 h 9621"/>
                <a:gd name="T44" fmla="*/ 2147483646 w 10000"/>
                <a:gd name="T45" fmla="*/ 2147483646 h 9621"/>
                <a:gd name="T46" fmla="*/ 2147483646 w 10000"/>
                <a:gd name="T47" fmla="*/ 2147483646 h 9621"/>
                <a:gd name="T48" fmla="*/ 2147483646 w 10000"/>
                <a:gd name="T49" fmla="*/ 2147483646 h 9621"/>
                <a:gd name="T50" fmla="*/ 2147483646 w 10000"/>
                <a:gd name="T51" fmla="*/ 2147483646 h 9621"/>
                <a:gd name="T52" fmla="*/ 2147483646 w 10000"/>
                <a:gd name="T53" fmla="*/ 2147483646 h 9621"/>
                <a:gd name="T54" fmla="*/ 2147483646 w 10000"/>
                <a:gd name="T55" fmla="*/ 2147483646 h 9621"/>
                <a:gd name="T56" fmla="*/ 2147483646 w 10000"/>
                <a:gd name="T57" fmla="*/ 2147483646 h 9621"/>
                <a:gd name="T58" fmla="*/ 2147483646 w 10000"/>
                <a:gd name="T59" fmla="*/ 2147483646 h 9621"/>
                <a:gd name="T60" fmla="*/ 2147483646 w 10000"/>
                <a:gd name="T61" fmla="*/ 2147483646 h 9621"/>
                <a:gd name="T62" fmla="*/ 2147483646 w 10000"/>
                <a:gd name="T63" fmla="*/ 2147483646 h 9621"/>
                <a:gd name="T64" fmla="*/ 2147483646 w 10000"/>
                <a:gd name="T65" fmla="*/ 2147483646 h 9621"/>
                <a:gd name="T66" fmla="*/ 0 w 10000"/>
                <a:gd name="T67" fmla="*/ 0 h 9621"/>
                <a:gd name="T68" fmla="*/ 0 w 10000"/>
                <a:gd name="T69" fmla="*/ 0 h 96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4" name="Freeform 5"/>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2147483646 w 5760"/>
                <a:gd name="T13" fmla="*/ 2147483646 h 4320"/>
                <a:gd name="T14" fmla="*/ 2147483646 w 5760"/>
                <a:gd name="T15" fmla="*/ 2147483646 h 4320"/>
                <a:gd name="T16" fmla="*/ 2147483646 w 5760"/>
                <a:gd name="T17" fmla="*/ 2147483646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grpSp>
      <p:sp>
        <p:nvSpPr>
          <p:cNvPr id="15" name="TextBox 36"/>
          <p:cNvSpPr txBox="1">
            <a:spLocks noChangeArrowheads="1"/>
          </p:cNvSpPr>
          <p:nvPr/>
        </p:nvSpPr>
        <p:spPr bwMode="gray">
          <a:xfrm>
            <a:off x="863624" y="652498"/>
            <a:ext cx="80221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rtl="0" fontAlgn="base">
              <a:spcBef>
                <a:spcPct val="0"/>
              </a:spcBef>
              <a:spcAft>
                <a:spcPct val="0"/>
              </a:spcAft>
              <a:defRPr/>
            </a:pPr>
            <a:r>
              <a:rPr lang="en-US" altLang="fa-IR" sz="8000" smtClean="0">
                <a:solidFill>
                  <a:srgbClr val="EF53A5"/>
                </a:solidFill>
                <a:latin typeface="Arial" panose="020B0604020202020204" pitchFamily="34" charset="0"/>
              </a:rPr>
              <a:t>“</a:t>
            </a:r>
          </a:p>
        </p:txBody>
      </p:sp>
      <p:sp>
        <p:nvSpPr>
          <p:cNvPr id="18" name="TextBox 37"/>
          <p:cNvSpPr txBox="1">
            <a:spLocks noChangeArrowheads="1"/>
          </p:cNvSpPr>
          <p:nvPr/>
        </p:nvSpPr>
        <p:spPr bwMode="gray">
          <a:xfrm>
            <a:off x="9425519" y="2900369"/>
            <a:ext cx="8255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rtl="0" fontAlgn="base">
              <a:spcBef>
                <a:spcPct val="0"/>
              </a:spcBef>
              <a:spcAft>
                <a:spcPct val="0"/>
              </a:spcAft>
              <a:defRPr/>
            </a:pPr>
            <a:r>
              <a:rPr lang="en-US" altLang="fa-IR" sz="8000" smtClean="0">
                <a:solidFill>
                  <a:srgbClr val="EF53A5"/>
                </a:solidFill>
                <a:latin typeface="Arial" panose="020B0604020202020204" pitchFamily="34" charset="0"/>
              </a:rPr>
              <a:t>”</a:t>
            </a:r>
          </a:p>
        </p:txBody>
      </p:sp>
      <p:sp>
        <p:nvSpPr>
          <p:cNvPr id="19" name="Rectangle 18"/>
          <p:cNvSpPr/>
          <p:nvPr/>
        </p:nvSpPr>
        <p:spPr>
          <a:xfrm>
            <a:off x="10327217" y="0"/>
            <a:ext cx="9144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504103" y="927134"/>
            <a:ext cx="8213847" cy="2882179"/>
          </a:xfrm>
        </p:spPr>
        <p:txBody>
          <a:bodyPr/>
          <a:lstStyle>
            <a:lvl1pPr>
              <a:defRPr sz="3600"/>
            </a:lvl1pPr>
          </a:lstStyle>
          <a:p>
            <a:r>
              <a:rPr lang="en-US" smtClean="0"/>
              <a:t>Click to edit Master title style</a:t>
            </a:r>
            <a:endParaRPr lang="en-US" dirty="0"/>
          </a:p>
        </p:txBody>
      </p:sp>
      <p:sp>
        <p:nvSpPr>
          <p:cNvPr id="17" name="Text Placeholder 3"/>
          <p:cNvSpPr>
            <a:spLocks noGrp="1"/>
          </p:cNvSpPr>
          <p:nvPr>
            <p:ph type="body" sz="half" idx="13"/>
          </p:nvPr>
        </p:nvSpPr>
        <p:spPr bwMode="gray">
          <a:xfrm>
            <a:off x="1849727" y="3809282"/>
            <a:ext cx="7528191" cy="333113"/>
          </a:xfrm>
        </p:spPr>
        <p:txBody>
          <a:bodyPr>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6" name="Text Placeholder 3"/>
          <p:cNvSpPr>
            <a:spLocks noGrp="1"/>
          </p:cNvSpPr>
          <p:nvPr>
            <p:ph type="body" sz="half" idx="2"/>
          </p:nvPr>
        </p:nvSpPr>
        <p:spPr>
          <a:xfrm>
            <a:off x="1155277" y="5000851"/>
            <a:ext cx="8458231" cy="1010619"/>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0" name="Date Placeholder 3"/>
          <p:cNvSpPr>
            <a:spLocks noGrp="1"/>
          </p:cNvSpPr>
          <p:nvPr>
            <p:ph type="dt" sz="half" idx="14"/>
          </p:nvPr>
        </p:nvSpPr>
        <p:spPr/>
        <p:txBody>
          <a:bodyPr/>
          <a:lstStyle>
            <a:lvl1pPr>
              <a:defRPr/>
            </a:lvl1pPr>
          </a:lstStyle>
          <a:p>
            <a:pPr>
              <a:defRPr/>
            </a:pPr>
            <a:fld id="{A659495F-7B7F-4578-B3A7-BE7C84AE1FC0}" type="datetime1">
              <a:rPr lang="en-US" smtClean="0">
                <a:solidFill>
                  <a:srgbClr val="B31166"/>
                </a:solidFill>
              </a:rPr>
              <a:t>9/2/2017</a:t>
            </a:fld>
            <a:endParaRPr lang="en-US">
              <a:solidFill>
                <a:srgbClr val="B31166"/>
              </a:solidFill>
            </a:endParaRPr>
          </a:p>
        </p:txBody>
      </p:sp>
      <p:sp>
        <p:nvSpPr>
          <p:cNvPr id="21" name="Footer Placeholder 4"/>
          <p:cNvSpPr>
            <a:spLocks noGrp="1"/>
          </p:cNvSpPr>
          <p:nvPr>
            <p:ph type="ftr" sz="quarter" idx="15"/>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22" name="Slide Number Placeholder 5"/>
          <p:cNvSpPr>
            <a:spLocks noGrp="1"/>
          </p:cNvSpPr>
          <p:nvPr>
            <p:ph type="sldNum" sz="quarter" idx="16"/>
          </p:nvPr>
        </p:nvSpPr>
        <p:spPr/>
        <p:txBody>
          <a:bodyPr/>
          <a:lstStyle>
            <a:lvl1pPr algn="ctr">
              <a:defRPr sz="2800"/>
            </a:lvl1pPr>
          </a:lstStyle>
          <a:p>
            <a:pPr>
              <a:defRPr/>
            </a:pPr>
            <a:fld id="{D0C494DA-63E9-40F6-8F65-D18EA9419387}"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413692109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4" name="Group 26"/>
          <p:cNvGrpSpPr>
            <a:grpSpLocks/>
          </p:cNvGrpSpPr>
          <p:nvPr/>
        </p:nvGrpSpPr>
        <p:grpSpPr bwMode="auto">
          <a:xfrm>
            <a:off x="-2117" y="0"/>
            <a:ext cx="12194117" cy="6861175"/>
            <a:chOff x="-1588" y="0"/>
            <a:chExt cx="9145588" cy="6860798"/>
          </a:xfrm>
        </p:grpSpPr>
        <p:sp>
          <p:nvSpPr>
            <p:cNvPr id="5" name="Rectangle 4"/>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a:spLocks/>
            </p:cNvSpPr>
            <p:nvPr/>
          </p:nvSpPr>
          <p:spPr bwMode="gray">
            <a:xfrm rot="-589932">
              <a:off x="6359946" y="4311243"/>
              <a:ext cx="2377690" cy="317748"/>
            </a:xfrm>
            <a:custGeom>
              <a:avLst/>
              <a:gdLst>
                <a:gd name="T0" fmla="*/ 2147483646 w 10000"/>
                <a:gd name="T1" fmla="*/ 2147483646 h 5291"/>
                <a:gd name="T2" fmla="*/ 2147483646 w 10000"/>
                <a:gd name="T3" fmla="*/ 2147483646 h 5291"/>
                <a:gd name="T4" fmla="*/ 2147483646 w 10000"/>
                <a:gd name="T5" fmla="*/ 0 h 5291"/>
                <a:gd name="T6" fmla="*/ 2147483646 w 10000"/>
                <a:gd name="T7" fmla="*/ 0 h 5291"/>
                <a:gd name="T8" fmla="*/ 2147483646 w 10000"/>
                <a:gd name="T9" fmla="*/ 2147483646 h 5291"/>
                <a:gd name="T10" fmla="*/ 2147483646 w 10000"/>
                <a:gd name="T11" fmla="*/ 2147483646 h 5291"/>
                <a:gd name="T12" fmla="*/ 2147483646 w 10000"/>
                <a:gd name="T13" fmla="*/ 2147483646 h 5291"/>
                <a:gd name="T14" fmla="*/ 2147483646 w 10000"/>
                <a:gd name="T15" fmla="*/ 2147483646 h 5291"/>
                <a:gd name="T16" fmla="*/ 2147483646 w 10000"/>
                <a:gd name="T17" fmla="*/ 2147483646 h 5291"/>
                <a:gd name="T18" fmla="*/ 2147483646 w 10000"/>
                <a:gd name="T19" fmla="*/ 2147483646 h 5291"/>
                <a:gd name="T20" fmla="*/ 2147483646 w 10000"/>
                <a:gd name="T21" fmla="*/ 2147483646 h 5291"/>
                <a:gd name="T22" fmla="*/ 2147483646 w 10000"/>
                <a:gd name="T23" fmla="*/ 2147483646 h 5291"/>
                <a:gd name="T24" fmla="*/ 2147483646 w 10000"/>
                <a:gd name="T25" fmla="*/ 2147483646 h 5291"/>
                <a:gd name="T26" fmla="*/ 2147483646 w 10000"/>
                <a:gd name="T27" fmla="*/ 2147483646 h 5291"/>
                <a:gd name="T28" fmla="*/ 2147483646 w 10000"/>
                <a:gd name="T29" fmla="*/ 2147483646 h 5291"/>
                <a:gd name="T30" fmla="*/ 2147483646 w 10000"/>
                <a:gd name="T31" fmla="*/ 2147483646 h 5291"/>
                <a:gd name="T32" fmla="*/ 2147483646 w 10000"/>
                <a:gd name="T33" fmla="*/ 2147483646 h 5291"/>
                <a:gd name="T34" fmla="*/ 2147483646 w 10000"/>
                <a:gd name="T35" fmla="*/ 2147483646 h 5291"/>
                <a:gd name="T36" fmla="*/ 2147483646 w 10000"/>
                <a:gd name="T37" fmla="*/ 2147483646 h 5291"/>
                <a:gd name="T38" fmla="*/ 2147483646 w 10000"/>
                <a:gd name="T39" fmla="*/ 2147483646 h 5291"/>
                <a:gd name="T40" fmla="*/ 2147483646 w 10000"/>
                <a:gd name="T41" fmla="*/ 2147483646 h 5291"/>
                <a:gd name="T42" fmla="*/ 2147483646 w 10000"/>
                <a:gd name="T43" fmla="*/ 2147483646 h 5291"/>
                <a:gd name="T44" fmla="*/ 2147483646 w 10000"/>
                <a:gd name="T45" fmla="*/ 2147483646 h 5291"/>
                <a:gd name="T46" fmla="*/ 2147483646 w 10000"/>
                <a:gd name="T47" fmla="*/ 2147483646 h 5291"/>
                <a:gd name="T48" fmla="*/ 2147483646 w 10000"/>
                <a:gd name="T49" fmla="*/ 2147483646 h 5291"/>
                <a:gd name="T50" fmla="*/ 2147483646 w 10000"/>
                <a:gd name="T51" fmla="*/ 2147483646 h 5291"/>
                <a:gd name="T52" fmla="*/ 2147483646 w 10000"/>
                <a:gd name="T53" fmla="*/ 2147483646 h 5291"/>
                <a:gd name="T54" fmla="*/ 2147483646 w 10000"/>
                <a:gd name="T55" fmla="*/ 2147483646 h 5291"/>
                <a:gd name="T56" fmla="*/ 2147483646 w 10000"/>
                <a:gd name="T57" fmla="*/ 2147483646 h 5291"/>
                <a:gd name="T58" fmla="*/ 2147483646 w 10000"/>
                <a:gd name="T59" fmla="*/ 2147483646 h 5291"/>
                <a:gd name="T60" fmla="*/ 2147483646 w 10000"/>
                <a:gd name="T61" fmla="*/ 2147483646 h 5291"/>
                <a:gd name="T62" fmla="*/ 2147483646 w 10000"/>
                <a:gd name="T63" fmla="*/ 2147483646 h 5291"/>
                <a:gd name="T64" fmla="*/ 2147483646 w 10000"/>
                <a:gd name="T65" fmla="*/ 2147483646 h 5291"/>
                <a:gd name="T66" fmla="*/ 2147483646 w 10000"/>
                <a:gd name="T67" fmla="*/ 2147483646 h 5291"/>
                <a:gd name="T68" fmla="*/ 0 w 10000"/>
                <a:gd name="T69" fmla="*/ 2147483646 h 5291"/>
                <a:gd name="T70" fmla="*/ 2147483646 w 10000"/>
                <a:gd name="T71" fmla="*/ 2147483646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2" name="Freeform 34"/>
            <p:cNvSpPr>
              <a:spLocks/>
            </p:cNvSpPr>
            <p:nvPr/>
          </p:nvSpPr>
          <p:spPr bwMode="gray">
            <a:xfrm>
              <a:off x="485023" y="4381500"/>
              <a:ext cx="8182128" cy="2130508"/>
            </a:xfrm>
            <a:custGeom>
              <a:avLst/>
              <a:gdLst>
                <a:gd name="T0" fmla="*/ 0 w 10000"/>
                <a:gd name="T1" fmla="*/ 0 h 9621"/>
                <a:gd name="T2" fmla="*/ 0 w 10000"/>
                <a:gd name="T3" fmla="*/ 2147483646 h 9621"/>
                <a:gd name="T4" fmla="*/ 0 w 10000"/>
                <a:gd name="T5" fmla="*/ 2147483646 h 9621"/>
                <a:gd name="T6" fmla="*/ 0 w 10000"/>
                <a:gd name="T7" fmla="*/ 2147483646 h 9621"/>
                <a:gd name="T8" fmla="*/ 2147483646 w 10000"/>
                <a:gd name="T9" fmla="*/ 2147483646 h 9621"/>
                <a:gd name="T10" fmla="*/ 2147483646 w 10000"/>
                <a:gd name="T11" fmla="*/ 2147483646 h 9621"/>
                <a:gd name="T12" fmla="*/ 2147483646 w 10000"/>
                <a:gd name="T13" fmla="*/ 2147483646 h 9621"/>
                <a:gd name="T14" fmla="*/ 2147483646 w 10000"/>
                <a:gd name="T15" fmla="*/ 0 h 9621"/>
                <a:gd name="T16" fmla="*/ 2147483646 w 10000"/>
                <a:gd name="T17" fmla="*/ 0 h 9621"/>
                <a:gd name="T18" fmla="*/ 2147483646 w 10000"/>
                <a:gd name="T19" fmla="*/ 2147483646 h 9621"/>
                <a:gd name="T20" fmla="*/ 2147483646 w 10000"/>
                <a:gd name="T21" fmla="*/ 2147483646 h 9621"/>
                <a:gd name="T22" fmla="*/ 2147483646 w 10000"/>
                <a:gd name="T23" fmla="*/ 2147483646 h 9621"/>
                <a:gd name="T24" fmla="*/ 2147483646 w 10000"/>
                <a:gd name="T25" fmla="*/ 2147483646 h 9621"/>
                <a:gd name="T26" fmla="*/ 2147483646 w 10000"/>
                <a:gd name="T27" fmla="*/ 2147483646 h 9621"/>
                <a:gd name="T28" fmla="*/ 2147483646 w 10000"/>
                <a:gd name="T29" fmla="*/ 2147483646 h 9621"/>
                <a:gd name="T30" fmla="*/ 2147483646 w 10000"/>
                <a:gd name="T31" fmla="*/ 2147483646 h 9621"/>
                <a:gd name="T32" fmla="*/ 2147483646 w 10000"/>
                <a:gd name="T33" fmla="*/ 2147483646 h 9621"/>
                <a:gd name="T34" fmla="*/ 2147483646 w 10000"/>
                <a:gd name="T35" fmla="*/ 2147483646 h 9621"/>
                <a:gd name="T36" fmla="*/ 2147483646 w 10000"/>
                <a:gd name="T37" fmla="*/ 2147483646 h 9621"/>
                <a:gd name="T38" fmla="*/ 2147483646 w 10000"/>
                <a:gd name="T39" fmla="*/ 2147483646 h 9621"/>
                <a:gd name="T40" fmla="*/ 2147483646 w 10000"/>
                <a:gd name="T41" fmla="*/ 2147483646 h 9621"/>
                <a:gd name="T42" fmla="*/ 2147483646 w 10000"/>
                <a:gd name="T43" fmla="*/ 2147483646 h 9621"/>
                <a:gd name="T44" fmla="*/ 2147483646 w 10000"/>
                <a:gd name="T45" fmla="*/ 2147483646 h 9621"/>
                <a:gd name="T46" fmla="*/ 2147483646 w 10000"/>
                <a:gd name="T47" fmla="*/ 2147483646 h 9621"/>
                <a:gd name="T48" fmla="*/ 2147483646 w 10000"/>
                <a:gd name="T49" fmla="*/ 2147483646 h 9621"/>
                <a:gd name="T50" fmla="*/ 2147483646 w 10000"/>
                <a:gd name="T51" fmla="*/ 2147483646 h 9621"/>
                <a:gd name="T52" fmla="*/ 2147483646 w 10000"/>
                <a:gd name="T53" fmla="*/ 2147483646 h 9621"/>
                <a:gd name="T54" fmla="*/ 2147483646 w 10000"/>
                <a:gd name="T55" fmla="*/ 2147483646 h 9621"/>
                <a:gd name="T56" fmla="*/ 2147483646 w 10000"/>
                <a:gd name="T57" fmla="*/ 2147483646 h 9621"/>
                <a:gd name="T58" fmla="*/ 2147483646 w 10000"/>
                <a:gd name="T59" fmla="*/ 2147483646 h 9621"/>
                <a:gd name="T60" fmla="*/ 2147483646 w 10000"/>
                <a:gd name="T61" fmla="*/ 2147483646 h 9621"/>
                <a:gd name="T62" fmla="*/ 2147483646 w 10000"/>
                <a:gd name="T63" fmla="*/ 2147483646 h 9621"/>
                <a:gd name="T64" fmla="*/ 2147483646 w 10000"/>
                <a:gd name="T65" fmla="*/ 2147483646 h 9621"/>
                <a:gd name="T66" fmla="*/ 0 w 10000"/>
                <a:gd name="T67" fmla="*/ 0 h 9621"/>
                <a:gd name="T68" fmla="*/ 0 w 10000"/>
                <a:gd name="T69" fmla="*/ 0 h 96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3" name="Freeform 5"/>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2147483646 w 5760"/>
                <a:gd name="T13" fmla="*/ 2147483646 h 4320"/>
                <a:gd name="T14" fmla="*/ 2147483646 w 5760"/>
                <a:gd name="T15" fmla="*/ 2147483646 h 4320"/>
                <a:gd name="T16" fmla="*/ 2147483646 w 5760"/>
                <a:gd name="T17" fmla="*/ 2147483646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grpSp>
      <p:sp>
        <p:nvSpPr>
          <p:cNvPr id="14" name="Rectangle 13"/>
          <p:cNvSpPr/>
          <p:nvPr/>
        </p:nvSpPr>
        <p:spPr>
          <a:xfrm>
            <a:off x="10327217" y="0"/>
            <a:ext cx="9144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5277" y="2057400"/>
            <a:ext cx="8562673" cy="20955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5255" y="5024943"/>
            <a:ext cx="8562672" cy="994891"/>
          </a:xfrm>
        </p:spPr>
        <p:txBody>
          <a:bodyPr/>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5" name="Date Placeholder 3"/>
          <p:cNvSpPr>
            <a:spLocks noGrp="1"/>
          </p:cNvSpPr>
          <p:nvPr>
            <p:ph type="dt" sz="half" idx="10"/>
          </p:nvPr>
        </p:nvSpPr>
        <p:spPr/>
        <p:txBody>
          <a:bodyPr/>
          <a:lstStyle>
            <a:lvl1pPr>
              <a:defRPr/>
            </a:lvl1pPr>
          </a:lstStyle>
          <a:p>
            <a:pPr>
              <a:defRPr/>
            </a:pPr>
            <a:fld id="{32576F9A-D3A0-4496-90DE-D96261790820}" type="datetime1">
              <a:rPr lang="en-US" smtClean="0">
                <a:solidFill>
                  <a:srgbClr val="B31166"/>
                </a:solidFill>
              </a:rPr>
              <a:t>9/2/2017</a:t>
            </a:fld>
            <a:endParaRPr lang="en-US">
              <a:solidFill>
                <a:srgbClr val="B31166"/>
              </a:solidFill>
            </a:endParaRPr>
          </a:p>
        </p:txBody>
      </p:sp>
      <p:sp>
        <p:nvSpPr>
          <p:cNvPr id="16" name="Footer Placeholder 4"/>
          <p:cNvSpPr>
            <a:spLocks noGrp="1"/>
          </p:cNvSpPr>
          <p:nvPr>
            <p:ph type="ftr" sz="quarter" idx="11"/>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17" name="Slide Number Placeholder 5"/>
          <p:cNvSpPr>
            <a:spLocks noGrp="1"/>
          </p:cNvSpPr>
          <p:nvPr>
            <p:ph type="sldNum" sz="quarter" idx="12"/>
          </p:nvPr>
        </p:nvSpPr>
        <p:spPr/>
        <p:txBody>
          <a:bodyPr/>
          <a:lstStyle>
            <a:lvl1pPr algn="ctr">
              <a:defRPr sz="2800"/>
            </a:lvl1pPr>
          </a:lstStyle>
          <a:p>
            <a:pPr>
              <a:defRPr/>
            </a:pPr>
            <a:fld id="{E7660F5A-3C31-40B8-A825-9949054D985D}"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174766950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cxnSp>
        <p:nvCxnSpPr>
          <p:cNvPr id="9" name="Straight Connector 8"/>
          <p:cNvCxnSpPr/>
          <p:nvPr/>
        </p:nvCxnSpPr>
        <p:spPr>
          <a:xfrm>
            <a:off x="4392084" y="2489235"/>
            <a:ext cx="0" cy="3546475"/>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7799917" y="2489235"/>
            <a:ext cx="0" cy="3546475"/>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55277" y="927100"/>
            <a:ext cx="8564791" cy="709864"/>
          </a:xfrm>
        </p:spPr>
        <p:txBody>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1155253" y="2489200"/>
            <a:ext cx="3084576"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2" name="Text Placeholder 3"/>
          <p:cNvSpPr>
            <a:spLocks noGrp="1"/>
          </p:cNvSpPr>
          <p:nvPr>
            <p:ph type="body" sz="half" idx="15"/>
          </p:nvPr>
        </p:nvSpPr>
        <p:spPr>
          <a:xfrm>
            <a:off x="1155253" y="3147164"/>
            <a:ext cx="3084576" cy="2888366"/>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40821" y="2489200"/>
            <a:ext cx="3091891"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Text Placeholder 3"/>
          <p:cNvSpPr>
            <a:spLocks noGrp="1"/>
          </p:cNvSpPr>
          <p:nvPr>
            <p:ph type="body" sz="half" idx="16"/>
          </p:nvPr>
        </p:nvSpPr>
        <p:spPr>
          <a:xfrm>
            <a:off x="4544629" y="3147164"/>
            <a:ext cx="3091891" cy="2888366"/>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44857" y="2489200"/>
            <a:ext cx="3091891"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4" name="Text Placeholder 3"/>
          <p:cNvSpPr>
            <a:spLocks noGrp="1"/>
          </p:cNvSpPr>
          <p:nvPr>
            <p:ph type="body" sz="half" idx="17"/>
          </p:nvPr>
        </p:nvSpPr>
        <p:spPr>
          <a:xfrm>
            <a:off x="7947937" y="3147164"/>
            <a:ext cx="3088833" cy="2888366"/>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6"/>
          <p:cNvSpPr>
            <a:spLocks noGrp="1"/>
          </p:cNvSpPr>
          <p:nvPr>
            <p:ph type="dt" sz="half" idx="18"/>
          </p:nvPr>
        </p:nvSpPr>
        <p:spPr/>
        <p:txBody>
          <a:bodyPr/>
          <a:lstStyle>
            <a:lvl1pPr>
              <a:defRPr/>
            </a:lvl1pPr>
          </a:lstStyle>
          <a:p>
            <a:pPr>
              <a:defRPr/>
            </a:pPr>
            <a:fld id="{C1D625FD-8B6D-47CE-8360-1249E3B4F64A}" type="datetime1">
              <a:rPr lang="en-US" smtClean="0">
                <a:solidFill>
                  <a:srgbClr val="B31166"/>
                </a:solidFill>
              </a:rPr>
              <a:t>9/2/2017</a:t>
            </a:fld>
            <a:endParaRPr lang="en-US">
              <a:solidFill>
                <a:srgbClr val="B31166"/>
              </a:solidFill>
            </a:endParaRPr>
          </a:p>
        </p:txBody>
      </p:sp>
      <p:sp>
        <p:nvSpPr>
          <p:cNvPr id="12" name="Footer Placeholder 7"/>
          <p:cNvSpPr>
            <a:spLocks noGrp="1"/>
          </p:cNvSpPr>
          <p:nvPr>
            <p:ph type="ftr" sz="quarter" idx="19"/>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13" name="Slide Number Placeholder 8"/>
          <p:cNvSpPr>
            <a:spLocks noGrp="1"/>
          </p:cNvSpPr>
          <p:nvPr>
            <p:ph type="sldNum" sz="quarter" idx="20"/>
          </p:nvPr>
        </p:nvSpPr>
        <p:spPr/>
        <p:txBody>
          <a:bodyPr/>
          <a:lstStyle>
            <a:lvl1pPr algn="ctr">
              <a:defRPr sz="2800"/>
            </a:lvl1pPr>
          </a:lstStyle>
          <a:p>
            <a:pPr>
              <a:defRPr/>
            </a:pPr>
            <a:fld id="{B5E5E5AB-2BDA-47F7-A026-B651E6A0A34B}"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146134749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cxnSp>
        <p:nvCxnSpPr>
          <p:cNvPr id="12" name="Straight Connector 11"/>
          <p:cNvCxnSpPr/>
          <p:nvPr/>
        </p:nvCxnSpPr>
        <p:spPr>
          <a:xfrm>
            <a:off x="4385733" y="2489235"/>
            <a:ext cx="0" cy="3546475"/>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7799917" y="2489235"/>
            <a:ext cx="0" cy="3546475"/>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55253" y="927100"/>
            <a:ext cx="8460347" cy="709864"/>
          </a:xfrm>
        </p:spPr>
        <p:txBody>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1155253" y="4179596"/>
            <a:ext cx="3084576"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2" name="Picture Placeholder 2"/>
          <p:cNvSpPr>
            <a:spLocks noGrp="1" noChangeAspect="1"/>
          </p:cNvSpPr>
          <p:nvPr>
            <p:ph type="pic" idx="15"/>
          </p:nvPr>
        </p:nvSpPr>
        <p:spPr>
          <a:xfrm>
            <a:off x="1358741" y="2489200"/>
            <a:ext cx="2686859" cy="1447342"/>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smtClean="0"/>
              <a:t>Click icon to add picture</a:t>
            </a:r>
            <a:endParaRPr lang="en-US" noProof="0" dirty="0"/>
          </a:p>
        </p:txBody>
      </p:sp>
      <p:sp>
        <p:nvSpPr>
          <p:cNvPr id="23" name="Text Placeholder 3"/>
          <p:cNvSpPr>
            <a:spLocks noGrp="1"/>
          </p:cNvSpPr>
          <p:nvPr>
            <p:ph type="body" sz="half" idx="18"/>
          </p:nvPr>
        </p:nvSpPr>
        <p:spPr>
          <a:xfrm>
            <a:off x="1155252" y="4837593"/>
            <a:ext cx="3084576" cy="118732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48169" y="4179595"/>
            <a:ext cx="3091891"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8" name="Picture Placeholder 2"/>
          <p:cNvSpPr>
            <a:spLocks noGrp="1" noChangeAspect="1"/>
          </p:cNvSpPr>
          <p:nvPr>
            <p:ph type="pic" idx="21"/>
          </p:nvPr>
        </p:nvSpPr>
        <p:spPr>
          <a:xfrm>
            <a:off x="4737585" y="2489200"/>
            <a:ext cx="2686859" cy="1447342"/>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smtClean="0"/>
              <a:t>Click icon to add picture</a:t>
            </a:r>
            <a:endParaRPr lang="en-US" noProof="0" dirty="0"/>
          </a:p>
        </p:txBody>
      </p:sp>
      <p:sp>
        <p:nvSpPr>
          <p:cNvPr id="24" name="Text Placeholder 3"/>
          <p:cNvSpPr>
            <a:spLocks noGrp="1"/>
          </p:cNvSpPr>
          <p:nvPr>
            <p:ph type="body" sz="half" idx="19"/>
          </p:nvPr>
        </p:nvSpPr>
        <p:spPr>
          <a:xfrm>
            <a:off x="4548169" y="4848243"/>
            <a:ext cx="3091891" cy="118732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44857" y="4179596"/>
            <a:ext cx="3091891"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9" name="Picture Placeholder 2"/>
          <p:cNvSpPr>
            <a:spLocks noGrp="1" noChangeAspect="1"/>
          </p:cNvSpPr>
          <p:nvPr>
            <p:ph type="pic" idx="22"/>
          </p:nvPr>
        </p:nvSpPr>
        <p:spPr>
          <a:xfrm>
            <a:off x="8144857" y="2489200"/>
            <a:ext cx="2686859" cy="1447342"/>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smtClean="0"/>
              <a:t>Click icon to add picture</a:t>
            </a:r>
            <a:endParaRPr lang="en-US" noProof="0" dirty="0"/>
          </a:p>
        </p:txBody>
      </p:sp>
      <p:sp>
        <p:nvSpPr>
          <p:cNvPr id="27" name="Text Placeholder 3"/>
          <p:cNvSpPr>
            <a:spLocks noGrp="1"/>
          </p:cNvSpPr>
          <p:nvPr>
            <p:ph type="body" sz="half" idx="20"/>
          </p:nvPr>
        </p:nvSpPr>
        <p:spPr>
          <a:xfrm>
            <a:off x="7944857" y="4837593"/>
            <a:ext cx="3091891" cy="118732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6"/>
          <p:cNvSpPr>
            <a:spLocks noGrp="1"/>
          </p:cNvSpPr>
          <p:nvPr>
            <p:ph type="dt" sz="half" idx="23"/>
          </p:nvPr>
        </p:nvSpPr>
        <p:spPr/>
        <p:txBody>
          <a:bodyPr/>
          <a:lstStyle>
            <a:lvl1pPr>
              <a:defRPr/>
            </a:lvl1pPr>
          </a:lstStyle>
          <a:p>
            <a:pPr>
              <a:defRPr/>
            </a:pPr>
            <a:fld id="{E0B94C34-8141-4F0A-90F4-69BEDE6EC4C8}" type="datetime1">
              <a:rPr lang="en-US" smtClean="0">
                <a:solidFill>
                  <a:srgbClr val="B31166"/>
                </a:solidFill>
              </a:rPr>
              <a:t>9/2/2017</a:t>
            </a:fld>
            <a:endParaRPr lang="en-US">
              <a:solidFill>
                <a:srgbClr val="B31166"/>
              </a:solidFill>
            </a:endParaRPr>
          </a:p>
        </p:txBody>
      </p:sp>
      <p:sp>
        <p:nvSpPr>
          <p:cNvPr id="16" name="Footer Placeholder 7"/>
          <p:cNvSpPr>
            <a:spLocks noGrp="1"/>
          </p:cNvSpPr>
          <p:nvPr>
            <p:ph type="ftr" sz="quarter" idx="24"/>
          </p:nvPr>
        </p:nvSpPr>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17" name="Slide Number Placeholder 8"/>
          <p:cNvSpPr>
            <a:spLocks noGrp="1"/>
          </p:cNvSpPr>
          <p:nvPr>
            <p:ph type="sldNum" sz="quarter" idx="25"/>
          </p:nvPr>
        </p:nvSpPr>
        <p:spPr/>
        <p:txBody>
          <a:bodyPr/>
          <a:lstStyle>
            <a:lvl1pPr algn="ctr">
              <a:defRPr sz="2800"/>
            </a:lvl1pPr>
          </a:lstStyle>
          <a:p>
            <a:pPr>
              <a:defRPr/>
            </a:pPr>
            <a:fld id="{D21B682D-DCEA-402F-B625-123A77611F5C}"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7031462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7"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3"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22" y="4470433"/>
            <a:ext cx="9609671"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DE2027-4E35-4441-932F-7101EEB6CB9D}"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9060832F-64D6-4E8A-AA9B-E841D7E2B588}" type="slidenum">
              <a:rPr lang="fa-IR" smtClean="0"/>
              <a:t>‹#›</a:t>
            </a:fld>
            <a:endParaRPr lang="fa-IR"/>
          </a:p>
        </p:txBody>
      </p:sp>
      <p:cxnSp>
        <p:nvCxnSpPr>
          <p:cNvPr id="15" name="Straight Connector 14"/>
          <p:cNvCxnSpPr/>
          <p:nvPr/>
        </p:nvCxnSpPr>
        <p:spPr>
          <a:xfrm>
            <a:off x="1396169" y="3429000"/>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2639504"/>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162117" y="6388100"/>
            <a:ext cx="1320800" cy="228600"/>
          </a:xfrm>
        </p:spPr>
        <p:txBody>
          <a:bodyPr/>
          <a:lstStyle>
            <a:lvl1pPr>
              <a:defRPr/>
            </a:lvl1pPr>
          </a:lstStyle>
          <a:p>
            <a:pPr>
              <a:defRPr/>
            </a:pPr>
            <a:fld id="{20ACCF01-BB8C-4D93-871A-3086D671DDBD}" type="datetime1">
              <a:rPr lang="en-US" smtClean="0">
                <a:solidFill>
                  <a:srgbClr val="B31166"/>
                </a:solidFill>
              </a:rPr>
              <a:t>9/2/2017</a:t>
            </a:fld>
            <a:endParaRPr lang="en-US">
              <a:solidFill>
                <a:srgbClr val="B31166"/>
              </a:solidFill>
            </a:endParaRPr>
          </a:p>
        </p:txBody>
      </p:sp>
      <p:sp>
        <p:nvSpPr>
          <p:cNvPr id="5" name="Footer Placeholder 4"/>
          <p:cNvSpPr>
            <a:spLocks noGrp="1"/>
          </p:cNvSpPr>
          <p:nvPr>
            <p:ph type="ftr" sz="quarter" idx="11"/>
          </p:nvPr>
        </p:nvSpPr>
        <p:spPr>
          <a:xfrm>
            <a:off x="687917" y="6388100"/>
            <a:ext cx="5145616" cy="228600"/>
          </a:xfrm>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6" name="Slide Number Placeholder 5"/>
          <p:cNvSpPr>
            <a:spLocks noGrp="1"/>
          </p:cNvSpPr>
          <p:nvPr>
            <p:ph type="sldNum" sz="quarter" idx="12"/>
          </p:nvPr>
        </p:nvSpPr>
        <p:spPr/>
        <p:txBody>
          <a:bodyPr/>
          <a:lstStyle>
            <a:lvl1pPr algn="ctr">
              <a:defRPr sz="2800"/>
            </a:lvl1pPr>
          </a:lstStyle>
          <a:p>
            <a:pPr>
              <a:defRPr/>
            </a:pPr>
            <a:fld id="{3B712BD1-AA4F-43AE-AC0F-0CDA7229F359}"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415181809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4" name="Group 26"/>
          <p:cNvGrpSpPr>
            <a:grpSpLocks/>
          </p:cNvGrpSpPr>
          <p:nvPr/>
        </p:nvGrpSpPr>
        <p:grpSpPr bwMode="auto">
          <a:xfrm>
            <a:off x="-2118" y="0"/>
            <a:ext cx="12160251" cy="6861175"/>
            <a:chOff x="-1588" y="0"/>
            <a:chExt cx="9120420" cy="6860798"/>
          </a:xfrm>
        </p:grpSpPr>
        <p:sp>
          <p:nvSpPr>
            <p:cNvPr id="5" name="Rectangle 4"/>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a:spLocks/>
            </p:cNvSpPr>
            <p:nvPr/>
          </p:nvSpPr>
          <p:spPr bwMode="gray">
            <a:xfrm rot="4966650">
              <a:off x="4673046" y="5107506"/>
              <a:ext cx="2377690" cy="317748"/>
            </a:xfrm>
            <a:custGeom>
              <a:avLst/>
              <a:gdLst>
                <a:gd name="T0" fmla="*/ 2147483646 w 10000"/>
                <a:gd name="T1" fmla="*/ 2147483646 h 5291"/>
                <a:gd name="T2" fmla="*/ 2147483646 w 10000"/>
                <a:gd name="T3" fmla="*/ 2147483646 h 5291"/>
                <a:gd name="T4" fmla="*/ 2147483646 w 10000"/>
                <a:gd name="T5" fmla="*/ 0 h 5291"/>
                <a:gd name="T6" fmla="*/ 2147483646 w 10000"/>
                <a:gd name="T7" fmla="*/ 0 h 5291"/>
                <a:gd name="T8" fmla="*/ 2147483646 w 10000"/>
                <a:gd name="T9" fmla="*/ 2147483646 h 5291"/>
                <a:gd name="T10" fmla="*/ 2147483646 w 10000"/>
                <a:gd name="T11" fmla="*/ 2147483646 h 5291"/>
                <a:gd name="T12" fmla="*/ 2147483646 w 10000"/>
                <a:gd name="T13" fmla="*/ 2147483646 h 5291"/>
                <a:gd name="T14" fmla="*/ 2147483646 w 10000"/>
                <a:gd name="T15" fmla="*/ 2147483646 h 5291"/>
                <a:gd name="T16" fmla="*/ 2147483646 w 10000"/>
                <a:gd name="T17" fmla="*/ 2147483646 h 5291"/>
                <a:gd name="T18" fmla="*/ 2147483646 w 10000"/>
                <a:gd name="T19" fmla="*/ 2147483646 h 5291"/>
                <a:gd name="T20" fmla="*/ 2147483646 w 10000"/>
                <a:gd name="T21" fmla="*/ 2147483646 h 5291"/>
                <a:gd name="T22" fmla="*/ 2147483646 w 10000"/>
                <a:gd name="T23" fmla="*/ 2147483646 h 5291"/>
                <a:gd name="T24" fmla="*/ 2147483646 w 10000"/>
                <a:gd name="T25" fmla="*/ 2147483646 h 5291"/>
                <a:gd name="T26" fmla="*/ 2147483646 w 10000"/>
                <a:gd name="T27" fmla="*/ 2147483646 h 5291"/>
                <a:gd name="T28" fmla="*/ 2147483646 w 10000"/>
                <a:gd name="T29" fmla="*/ 2147483646 h 5291"/>
                <a:gd name="T30" fmla="*/ 2147483646 w 10000"/>
                <a:gd name="T31" fmla="*/ 2147483646 h 5291"/>
                <a:gd name="T32" fmla="*/ 2147483646 w 10000"/>
                <a:gd name="T33" fmla="*/ 2147483646 h 5291"/>
                <a:gd name="T34" fmla="*/ 2147483646 w 10000"/>
                <a:gd name="T35" fmla="*/ 2147483646 h 5291"/>
                <a:gd name="T36" fmla="*/ 2147483646 w 10000"/>
                <a:gd name="T37" fmla="*/ 2147483646 h 5291"/>
                <a:gd name="T38" fmla="*/ 2147483646 w 10000"/>
                <a:gd name="T39" fmla="*/ 2147483646 h 5291"/>
                <a:gd name="T40" fmla="*/ 2147483646 w 10000"/>
                <a:gd name="T41" fmla="*/ 2147483646 h 5291"/>
                <a:gd name="T42" fmla="*/ 2147483646 w 10000"/>
                <a:gd name="T43" fmla="*/ 2147483646 h 5291"/>
                <a:gd name="T44" fmla="*/ 2147483646 w 10000"/>
                <a:gd name="T45" fmla="*/ 2147483646 h 5291"/>
                <a:gd name="T46" fmla="*/ 2147483646 w 10000"/>
                <a:gd name="T47" fmla="*/ 2147483646 h 5291"/>
                <a:gd name="T48" fmla="*/ 2147483646 w 10000"/>
                <a:gd name="T49" fmla="*/ 2147483646 h 5291"/>
                <a:gd name="T50" fmla="*/ 2147483646 w 10000"/>
                <a:gd name="T51" fmla="*/ 2147483646 h 5291"/>
                <a:gd name="T52" fmla="*/ 2147483646 w 10000"/>
                <a:gd name="T53" fmla="*/ 2147483646 h 5291"/>
                <a:gd name="T54" fmla="*/ 2147483646 w 10000"/>
                <a:gd name="T55" fmla="*/ 2147483646 h 5291"/>
                <a:gd name="T56" fmla="*/ 2147483646 w 10000"/>
                <a:gd name="T57" fmla="*/ 2147483646 h 5291"/>
                <a:gd name="T58" fmla="*/ 2147483646 w 10000"/>
                <a:gd name="T59" fmla="*/ 2147483646 h 5291"/>
                <a:gd name="T60" fmla="*/ 2147483646 w 10000"/>
                <a:gd name="T61" fmla="*/ 2147483646 h 5291"/>
                <a:gd name="T62" fmla="*/ 2147483646 w 10000"/>
                <a:gd name="T63" fmla="*/ 2147483646 h 5291"/>
                <a:gd name="T64" fmla="*/ 2147483646 w 10000"/>
                <a:gd name="T65" fmla="*/ 2147483646 h 5291"/>
                <a:gd name="T66" fmla="*/ 2147483646 w 10000"/>
                <a:gd name="T67" fmla="*/ 2147483646 h 5291"/>
                <a:gd name="T68" fmla="*/ 0 w 10000"/>
                <a:gd name="T69" fmla="*/ 2147483646 h 5291"/>
                <a:gd name="T70" fmla="*/ 2147483646 w 10000"/>
                <a:gd name="T71" fmla="*/ 2147483646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grpSp>
      <p:sp>
        <p:nvSpPr>
          <p:cNvPr id="12" name="Rectangle 11"/>
          <p:cNvSpPr/>
          <p:nvPr/>
        </p:nvSpPr>
        <p:spPr>
          <a:xfrm>
            <a:off x="552451" y="401641"/>
            <a:ext cx="6148916" cy="60547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35"/>
          <p:cNvSpPr>
            <a:spLocks/>
          </p:cNvSpPr>
          <p:nvPr/>
        </p:nvSpPr>
        <p:spPr bwMode="gray">
          <a:xfrm rot="5400000">
            <a:off x="2731053" y="1210737"/>
            <a:ext cx="5997575" cy="4436533"/>
          </a:xfrm>
          <a:custGeom>
            <a:avLst/>
            <a:gdLst>
              <a:gd name="T0" fmla="*/ 0 w 4960"/>
              <a:gd name="T1" fmla="*/ 0 h 2752"/>
              <a:gd name="T2" fmla="*/ 0 w 4960"/>
              <a:gd name="T3" fmla="*/ 2147483646 h 2752"/>
              <a:gd name="T4" fmla="*/ 0 w 4960"/>
              <a:gd name="T5" fmla="*/ 2147483646 h 2752"/>
              <a:gd name="T6" fmla="*/ 0 w 4960"/>
              <a:gd name="T7" fmla="*/ 2147483646 h 2752"/>
              <a:gd name="T8" fmla="*/ 2147483646 w 4960"/>
              <a:gd name="T9" fmla="*/ 2147483646 h 2752"/>
              <a:gd name="T10" fmla="*/ 2147483646 w 4960"/>
              <a:gd name="T11" fmla="*/ 2147483646 h 2752"/>
              <a:gd name="T12" fmla="*/ 2147483646 w 4960"/>
              <a:gd name="T13" fmla="*/ 2147483646 h 2752"/>
              <a:gd name="T14" fmla="*/ 2147483646 w 4960"/>
              <a:gd name="T15" fmla="*/ 0 h 2752"/>
              <a:gd name="T16" fmla="*/ 2147483646 w 4960"/>
              <a:gd name="T17" fmla="*/ 0 h 2752"/>
              <a:gd name="T18" fmla="*/ 2147483646 w 4960"/>
              <a:gd name="T19" fmla="*/ 2147483646 h 2752"/>
              <a:gd name="T20" fmla="*/ 2147483646 w 4960"/>
              <a:gd name="T21" fmla="*/ 2147483646 h 2752"/>
              <a:gd name="T22" fmla="*/ 2147483646 w 4960"/>
              <a:gd name="T23" fmla="*/ 2147483646 h 2752"/>
              <a:gd name="T24" fmla="*/ 2147483646 w 4960"/>
              <a:gd name="T25" fmla="*/ 2147483646 h 2752"/>
              <a:gd name="T26" fmla="*/ 2147483646 w 4960"/>
              <a:gd name="T27" fmla="*/ 2147483646 h 2752"/>
              <a:gd name="T28" fmla="*/ 2147483646 w 4960"/>
              <a:gd name="T29" fmla="*/ 2147483646 h 2752"/>
              <a:gd name="T30" fmla="*/ 2147483646 w 4960"/>
              <a:gd name="T31" fmla="*/ 2147483646 h 2752"/>
              <a:gd name="T32" fmla="*/ 2147483646 w 4960"/>
              <a:gd name="T33" fmla="*/ 2147483646 h 2752"/>
              <a:gd name="T34" fmla="*/ 2147483646 w 4960"/>
              <a:gd name="T35" fmla="*/ 2147483646 h 2752"/>
              <a:gd name="T36" fmla="*/ 2147483646 w 4960"/>
              <a:gd name="T37" fmla="*/ 2147483646 h 2752"/>
              <a:gd name="T38" fmla="*/ 2147483646 w 4960"/>
              <a:gd name="T39" fmla="*/ 2147483646 h 2752"/>
              <a:gd name="T40" fmla="*/ 2147483646 w 4960"/>
              <a:gd name="T41" fmla="*/ 2147483646 h 2752"/>
              <a:gd name="T42" fmla="*/ 2147483646 w 4960"/>
              <a:gd name="T43" fmla="*/ 2147483646 h 2752"/>
              <a:gd name="T44" fmla="*/ 2147483646 w 4960"/>
              <a:gd name="T45" fmla="*/ 2147483646 h 2752"/>
              <a:gd name="T46" fmla="*/ 2147483646 w 4960"/>
              <a:gd name="T47" fmla="*/ 2147483646 h 2752"/>
              <a:gd name="T48" fmla="*/ 2147483646 w 4960"/>
              <a:gd name="T49" fmla="*/ 2147483646 h 2752"/>
              <a:gd name="T50" fmla="*/ 2147483646 w 4960"/>
              <a:gd name="T51" fmla="*/ 2147483646 h 2752"/>
              <a:gd name="T52" fmla="*/ 2147483646 w 4960"/>
              <a:gd name="T53" fmla="*/ 2147483646 h 2752"/>
              <a:gd name="T54" fmla="*/ 2147483646 w 4960"/>
              <a:gd name="T55" fmla="*/ 2147483646 h 2752"/>
              <a:gd name="T56" fmla="*/ 2147483646 w 4960"/>
              <a:gd name="T57" fmla="*/ 2147483646 h 2752"/>
              <a:gd name="T58" fmla="*/ 2147483646 w 4960"/>
              <a:gd name="T59" fmla="*/ 2147483646 h 2752"/>
              <a:gd name="T60" fmla="*/ 2147483646 w 4960"/>
              <a:gd name="T61" fmla="*/ 2147483646 h 2752"/>
              <a:gd name="T62" fmla="*/ 2147483646 w 4960"/>
              <a:gd name="T63" fmla="*/ 2147483646 h 2752"/>
              <a:gd name="T64" fmla="*/ 2147483646 w 4960"/>
              <a:gd name="T65" fmla="*/ 2147483646 h 2752"/>
              <a:gd name="T66" fmla="*/ 0 w 4960"/>
              <a:gd name="T67" fmla="*/ 0 h 2752"/>
              <a:gd name="T68" fmla="*/ 0 w 4960"/>
              <a:gd name="T69" fmla="*/ 0 h 27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60" h="2752">
                <a:moveTo>
                  <a:pt x="0" y="0"/>
                </a:moveTo>
                <a:lnTo>
                  <a:pt x="0" y="324"/>
                </a:lnTo>
                <a:lnTo>
                  <a:pt x="0" y="1992"/>
                </a:lnTo>
                <a:lnTo>
                  <a:pt x="0" y="2752"/>
                </a:lnTo>
                <a:lnTo>
                  <a:pt x="4960" y="2752"/>
                </a:lnTo>
                <a:lnTo>
                  <a:pt x="4960" y="1992"/>
                </a:lnTo>
                <a:lnTo>
                  <a:pt x="4960" y="324"/>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4" name="Freeform 5"/>
          <p:cNvSpPr>
            <a:spLocks noEditPoints="1"/>
          </p:cNvSpPr>
          <p:nvPr/>
        </p:nvSpPr>
        <p:spPr bwMode="gray">
          <a:xfrm>
            <a:off x="0" y="0"/>
            <a:ext cx="12192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2147483646 w 5760"/>
              <a:gd name="T13" fmla="*/ 2147483646 h 4320"/>
              <a:gd name="T14" fmla="*/ 2147483646 w 5760"/>
              <a:gd name="T15" fmla="*/ 2147483646 h 4320"/>
              <a:gd name="T16" fmla="*/ 2147483646 w 5760"/>
              <a:gd name="T17" fmla="*/ 2147483646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5" name="Rectangle 14"/>
          <p:cNvSpPr/>
          <p:nvPr/>
        </p:nvSpPr>
        <p:spPr>
          <a:xfrm>
            <a:off x="10327217" y="0"/>
            <a:ext cx="9144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33237" y="1447799"/>
            <a:ext cx="1484688" cy="45720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5651" y="1447799"/>
            <a:ext cx="5889248" cy="45720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Date Placeholder 3"/>
          <p:cNvSpPr>
            <a:spLocks noGrp="1"/>
          </p:cNvSpPr>
          <p:nvPr>
            <p:ph type="dt" sz="half" idx="10"/>
          </p:nvPr>
        </p:nvSpPr>
        <p:spPr/>
        <p:txBody>
          <a:bodyPr/>
          <a:lstStyle>
            <a:lvl1pPr>
              <a:defRPr/>
            </a:lvl1pPr>
          </a:lstStyle>
          <a:p>
            <a:pPr>
              <a:defRPr/>
            </a:pPr>
            <a:fld id="{38618E56-79B5-4114-B8CB-498DEDF9767C}" type="datetime1">
              <a:rPr lang="en-US" smtClean="0">
                <a:solidFill>
                  <a:srgbClr val="B31166"/>
                </a:solidFill>
              </a:rPr>
              <a:t>9/2/2017</a:t>
            </a:fld>
            <a:endParaRPr lang="en-US">
              <a:solidFill>
                <a:srgbClr val="B31166"/>
              </a:solidFill>
            </a:endParaRPr>
          </a:p>
        </p:txBody>
      </p:sp>
      <p:sp>
        <p:nvSpPr>
          <p:cNvPr id="17" name="Footer Placeholder 4"/>
          <p:cNvSpPr>
            <a:spLocks noGrp="1"/>
          </p:cNvSpPr>
          <p:nvPr>
            <p:ph type="ftr" sz="quarter" idx="11"/>
          </p:nvPr>
        </p:nvSpPr>
        <p:spPr>
          <a:xfrm>
            <a:off x="717552" y="6365875"/>
            <a:ext cx="5147733" cy="228600"/>
          </a:xfrm>
        </p:spPr>
        <p:txBody>
          <a:bodyPr/>
          <a:lstStyle>
            <a:lvl1pPr>
              <a:defRPr/>
            </a:lvl1pPr>
          </a:lstStyle>
          <a:p>
            <a:pPr>
              <a:defRPr/>
            </a:pPr>
            <a:r>
              <a:rPr lang="fa-IR" smtClean="0">
                <a:solidFill>
                  <a:srgbClr val="B31166"/>
                </a:solidFill>
              </a:rPr>
              <a:t>ملکی آوارسین</a:t>
            </a:r>
            <a:endParaRPr lang="en-US">
              <a:solidFill>
                <a:srgbClr val="B31166"/>
              </a:solidFill>
            </a:endParaRPr>
          </a:p>
        </p:txBody>
      </p:sp>
      <p:sp>
        <p:nvSpPr>
          <p:cNvPr id="18" name="Slide Number Placeholder 5"/>
          <p:cNvSpPr>
            <a:spLocks noGrp="1"/>
          </p:cNvSpPr>
          <p:nvPr>
            <p:ph type="sldNum" sz="quarter" idx="12"/>
          </p:nvPr>
        </p:nvSpPr>
        <p:spPr/>
        <p:txBody>
          <a:bodyPr/>
          <a:lstStyle>
            <a:lvl1pPr algn="ctr">
              <a:defRPr sz="2800"/>
            </a:lvl1pPr>
          </a:lstStyle>
          <a:p>
            <a:pPr>
              <a:defRPr/>
            </a:pPr>
            <a:fld id="{8CB78AAA-CB2E-4D02-A7BF-A727E1A56C52}" type="slidenum">
              <a:rPr lang="ar-SA" altLang="fa-IR">
                <a:solidFill>
                  <a:prstClr val="white"/>
                </a:solidFill>
              </a:rPr>
              <a:pPr>
                <a:defRPr/>
              </a:pPr>
              <a:t>‹#›</a:t>
            </a:fld>
            <a:endParaRPr lang="en-US" altLang="fa-IR">
              <a:solidFill>
                <a:prstClr val="white"/>
              </a:solidFill>
            </a:endParaRPr>
          </a:p>
        </p:txBody>
      </p:sp>
    </p:spTree>
    <p:extLst>
      <p:ext uri="{BB962C8B-B14F-4D97-AF65-F5344CB8AC3E}">
        <p14:creationId xmlns:p14="http://schemas.microsoft.com/office/powerpoint/2010/main" val="279210242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9753600" y="1066800"/>
            <a:ext cx="0" cy="449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algn="l" rtl="0" eaLnBrk="0" fontAlgn="base" hangingPunct="0">
              <a:spcBef>
                <a:spcPct val="0"/>
              </a:spcBef>
              <a:spcAft>
                <a:spcPct val="0"/>
              </a:spcAft>
            </a:pPr>
            <a:endParaRPr lang="fa-IR" sz="1800" smtClean="0">
              <a:solidFill>
                <a:srgbClr val="000000"/>
              </a:solidFill>
              <a:latin typeface="Verdana" panose="020B0604030504040204" pitchFamily="34" charset="0"/>
            </a:endParaRPr>
          </a:p>
        </p:txBody>
      </p:sp>
      <p:grpSp>
        <p:nvGrpSpPr>
          <p:cNvPr id="5" name="Group 8"/>
          <p:cNvGrpSpPr>
            <a:grpSpLocks/>
          </p:cNvGrpSpPr>
          <p:nvPr/>
        </p:nvGrpSpPr>
        <p:grpSpPr bwMode="auto">
          <a:xfrm>
            <a:off x="9990690" y="2992438"/>
            <a:ext cx="1784351" cy="2189162"/>
            <a:chOff x="4704" y="1885"/>
            <a:chExt cx="843" cy="1379"/>
          </a:xfrm>
        </p:grpSpPr>
        <p:sp>
          <p:nvSpPr>
            <p:cNvPr id="6" name="Oval 9"/>
            <p:cNvSpPr>
              <a:spLocks noChangeArrowheads="1"/>
            </p:cNvSpPr>
            <p:nvPr/>
          </p:nvSpPr>
          <p:spPr bwMode="auto">
            <a:xfrm>
              <a:off x="4704"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7" name="Oval 10"/>
            <p:cNvSpPr>
              <a:spLocks noChangeArrowheads="1"/>
            </p:cNvSpPr>
            <p:nvPr/>
          </p:nvSpPr>
          <p:spPr bwMode="auto">
            <a:xfrm>
              <a:off x="4883"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8" name="Oval 11"/>
            <p:cNvSpPr>
              <a:spLocks noChangeArrowheads="1"/>
            </p:cNvSpPr>
            <p:nvPr/>
          </p:nvSpPr>
          <p:spPr bwMode="auto">
            <a:xfrm>
              <a:off x="5062"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9" name="Oval 12"/>
            <p:cNvSpPr>
              <a:spLocks noChangeArrowheads="1"/>
            </p:cNvSpPr>
            <p:nvPr/>
          </p:nvSpPr>
          <p:spPr bwMode="auto">
            <a:xfrm>
              <a:off x="4704"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10" name="Oval 13"/>
            <p:cNvSpPr>
              <a:spLocks noChangeArrowheads="1"/>
            </p:cNvSpPr>
            <p:nvPr/>
          </p:nvSpPr>
          <p:spPr bwMode="auto">
            <a:xfrm>
              <a:off x="4883"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11" name="Oval 14"/>
            <p:cNvSpPr>
              <a:spLocks noChangeArrowheads="1"/>
            </p:cNvSpPr>
            <p:nvPr/>
          </p:nvSpPr>
          <p:spPr bwMode="auto">
            <a:xfrm>
              <a:off x="5062"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12" name="Oval 15"/>
            <p:cNvSpPr>
              <a:spLocks noChangeArrowheads="1"/>
            </p:cNvSpPr>
            <p:nvPr/>
          </p:nvSpPr>
          <p:spPr bwMode="auto">
            <a:xfrm>
              <a:off x="5241" y="2064"/>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13" name="Oval 16"/>
            <p:cNvSpPr>
              <a:spLocks noChangeArrowheads="1"/>
            </p:cNvSpPr>
            <p:nvPr/>
          </p:nvSpPr>
          <p:spPr bwMode="auto">
            <a:xfrm>
              <a:off x="4704" y="2243"/>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14" name="Oval 17"/>
            <p:cNvSpPr>
              <a:spLocks noChangeArrowheads="1"/>
            </p:cNvSpPr>
            <p:nvPr/>
          </p:nvSpPr>
          <p:spPr bwMode="auto">
            <a:xfrm>
              <a:off x="4883" y="2243"/>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15" name="Oval 18"/>
            <p:cNvSpPr>
              <a:spLocks noChangeArrowheads="1"/>
            </p:cNvSpPr>
            <p:nvPr/>
          </p:nvSpPr>
          <p:spPr bwMode="auto">
            <a:xfrm>
              <a:off x="5062" y="2243"/>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16" name="Oval 19"/>
            <p:cNvSpPr>
              <a:spLocks noChangeArrowheads="1"/>
            </p:cNvSpPr>
            <p:nvPr/>
          </p:nvSpPr>
          <p:spPr bwMode="auto">
            <a:xfrm>
              <a:off x="5241" y="2243"/>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17" name="Oval 20"/>
            <p:cNvSpPr>
              <a:spLocks noChangeArrowheads="1"/>
            </p:cNvSpPr>
            <p:nvPr/>
          </p:nvSpPr>
          <p:spPr bwMode="auto">
            <a:xfrm>
              <a:off x="5420" y="2243"/>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18" name="Oval 21"/>
            <p:cNvSpPr>
              <a:spLocks noChangeArrowheads="1"/>
            </p:cNvSpPr>
            <p:nvPr/>
          </p:nvSpPr>
          <p:spPr bwMode="auto">
            <a:xfrm>
              <a:off x="4704" y="2421"/>
              <a:ext cx="127" cy="12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19" name="Oval 22"/>
            <p:cNvSpPr>
              <a:spLocks noChangeArrowheads="1"/>
            </p:cNvSpPr>
            <p:nvPr/>
          </p:nvSpPr>
          <p:spPr bwMode="auto">
            <a:xfrm>
              <a:off x="4883" y="2421"/>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20" name="Oval 23"/>
            <p:cNvSpPr>
              <a:spLocks noChangeArrowheads="1"/>
            </p:cNvSpPr>
            <p:nvPr/>
          </p:nvSpPr>
          <p:spPr bwMode="auto">
            <a:xfrm>
              <a:off x="5062" y="2421"/>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21" name="Oval 24"/>
            <p:cNvSpPr>
              <a:spLocks noChangeArrowheads="1"/>
            </p:cNvSpPr>
            <p:nvPr/>
          </p:nvSpPr>
          <p:spPr bwMode="auto">
            <a:xfrm>
              <a:off x="5241" y="2421"/>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22" name="Oval 25"/>
            <p:cNvSpPr>
              <a:spLocks noChangeArrowheads="1"/>
            </p:cNvSpPr>
            <p:nvPr/>
          </p:nvSpPr>
          <p:spPr bwMode="auto">
            <a:xfrm>
              <a:off x="4704" y="2600"/>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23" name="Oval 26"/>
            <p:cNvSpPr>
              <a:spLocks noChangeArrowheads="1"/>
            </p:cNvSpPr>
            <p:nvPr/>
          </p:nvSpPr>
          <p:spPr bwMode="auto">
            <a:xfrm>
              <a:off x="4883" y="2600"/>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24" name="Oval 27"/>
            <p:cNvSpPr>
              <a:spLocks noChangeArrowheads="1"/>
            </p:cNvSpPr>
            <p:nvPr/>
          </p:nvSpPr>
          <p:spPr bwMode="auto">
            <a:xfrm>
              <a:off x="5062" y="2600"/>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25" name="Oval 28"/>
            <p:cNvSpPr>
              <a:spLocks noChangeArrowheads="1"/>
            </p:cNvSpPr>
            <p:nvPr/>
          </p:nvSpPr>
          <p:spPr bwMode="auto">
            <a:xfrm>
              <a:off x="5241" y="2600"/>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26" name="Oval 29"/>
            <p:cNvSpPr>
              <a:spLocks noChangeArrowheads="1"/>
            </p:cNvSpPr>
            <p:nvPr/>
          </p:nvSpPr>
          <p:spPr bwMode="auto">
            <a:xfrm>
              <a:off x="5420" y="2600"/>
              <a:ext cx="127" cy="128"/>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27" name="Oval 30"/>
            <p:cNvSpPr>
              <a:spLocks noChangeArrowheads="1"/>
            </p:cNvSpPr>
            <p:nvPr/>
          </p:nvSpPr>
          <p:spPr bwMode="auto">
            <a:xfrm>
              <a:off x="4704" y="2779"/>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28" name="Oval 31"/>
            <p:cNvSpPr>
              <a:spLocks noChangeArrowheads="1"/>
            </p:cNvSpPr>
            <p:nvPr/>
          </p:nvSpPr>
          <p:spPr bwMode="auto">
            <a:xfrm>
              <a:off x="4883" y="2779"/>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29" name="Oval 32"/>
            <p:cNvSpPr>
              <a:spLocks noChangeArrowheads="1"/>
            </p:cNvSpPr>
            <p:nvPr/>
          </p:nvSpPr>
          <p:spPr bwMode="auto">
            <a:xfrm>
              <a:off x="5062" y="2779"/>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30" name="Oval 33"/>
            <p:cNvSpPr>
              <a:spLocks noChangeArrowheads="1"/>
            </p:cNvSpPr>
            <p:nvPr/>
          </p:nvSpPr>
          <p:spPr bwMode="auto">
            <a:xfrm>
              <a:off x="5241" y="2779"/>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31" name="Oval 34"/>
            <p:cNvSpPr>
              <a:spLocks noChangeArrowheads="1"/>
            </p:cNvSpPr>
            <p:nvPr/>
          </p:nvSpPr>
          <p:spPr bwMode="auto">
            <a:xfrm>
              <a:off x="4704" y="2958"/>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32" name="Oval 35"/>
            <p:cNvSpPr>
              <a:spLocks noChangeArrowheads="1"/>
            </p:cNvSpPr>
            <p:nvPr/>
          </p:nvSpPr>
          <p:spPr bwMode="auto">
            <a:xfrm>
              <a:off x="4883" y="2958"/>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33" name="Oval 36"/>
            <p:cNvSpPr>
              <a:spLocks noChangeArrowheads="1"/>
            </p:cNvSpPr>
            <p:nvPr/>
          </p:nvSpPr>
          <p:spPr bwMode="auto">
            <a:xfrm>
              <a:off x="5062" y="2958"/>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34" name="Oval 37"/>
            <p:cNvSpPr>
              <a:spLocks noChangeArrowheads="1"/>
            </p:cNvSpPr>
            <p:nvPr/>
          </p:nvSpPr>
          <p:spPr bwMode="auto">
            <a:xfrm>
              <a:off x="5241" y="2958"/>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35" name="Oval 38"/>
            <p:cNvSpPr>
              <a:spLocks noChangeArrowheads="1"/>
            </p:cNvSpPr>
            <p:nvPr/>
          </p:nvSpPr>
          <p:spPr bwMode="auto">
            <a:xfrm>
              <a:off x="4883" y="3137"/>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36" name="Oval 39"/>
            <p:cNvSpPr>
              <a:spLocks noChangeArrowheads="1"/>
            </p:cNvSpPr>
            <p:nvPr/>
          </p:nvSpPr>
          <p:spPr bwMode="auto">
            <a:xfrm>
              <a:off x="5241" y="3137"/>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grpSp>
      <p:sp>
        <p:nvSpPr>
          <p:cNvPr id="37" name="Line 40"/>
          <p:cNvSpPr>
            <a:spLocks noChangeShapeType="1"/>
          </p:cNvSpPr>
          <p:nvPr/>
        </p:nvSpPr>
        <p:spPr bwMode="auto">
          <a:xfrm>
            <a:off x="406400" y="2819400"/>
            <a:ext cx="109728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rtl="0" eaLnBrk="0" fontAlgn="base" hangingPunct="0">
              <a:spcBef>
                <a:spcPct val="0"/>
              </a:spcBef>
              <a:spcAft>
                <a:spcPct val="0"/>
              </a:spcAft>
            </a:pPr>
            <a:endParaRPr lang="fa-IR" sz="1800" smtClean="0">
              <a:solidFill>
                <a:srgbClr val="000000"/>
              </a:solidFill>
              <a:latin typeface="Verdana" panose="020B0604030504040204" pitchFamily="34" charset="0"/>
            </a:endParaRPr>
          </a:p>
        </p:txBody>
      </p:sp>
      <p:sp>
        <p:nvSpPr>
          <p:cNvPr id="66563" name="Rectangle 3"/>
          <p:cNvSpPr>
            <a:spLocks noGrp="1" noChangeArrowheads="1"/>
          </p:cNvSpPr>
          <p:nvPr>
            <p:ph type="ctrTitle"/>
          </p:nvPr>
        </p:nvSpPr>
        <p:spPr>
          <a:xfrm>
            <a:off x="421217" y="466725"/>
            <a:ext cx="9042400" cy="2133600"/>
          </a:xfrm>
        </p:spPr>
        <p:txBody>
          <a:bodyPr/>
          <a:lstStyle>
            <a:lvl1pPr algn="r">
              <a:defRPr sz="4800"/>
            </a:lvl1pPr>
          </a:lstStyle>
          <a:p>
            <a:r>
              <a:rPr lang="en-US" altLang="en-US"/>
              <a:t>Click to edit Master title style</a:t>
            </a:r>
          </a:p>
        </p:txBody>
      </p:sp>
      <p:sp>
        <p:nvSpPr>
          <p:cNvPr id="66564" name="Rectangle 4"/>
          <p:cNvSpPr>
            <a:spLocks noGrp="1" noChangeArrowheads="1"/>
          </p:cNvSpPr>
          <p:nvPr>
            <p:ph type="subTitle" idx="1"/>
          </p:nvPr>
        </p:nvSpPr>
        <p:spPr>
          <a:xfrm>
            <a:off x="1132417" y="3049588"/>
            <a:ext cx="8331200" cy="2362200"/>
          </a:xfrm>
        </p:spPr>
        <p:txBody>
          <a:bodyPr/>
          <a:lstStyle>
            <a:lvl1pPr marL="0" indent="0" algn="r">
              <a:buFont typeface="Wingdings" pitchFamily="2" charset="2"/>
              <a:buNone/>
              <a:defRPr sz="3200"/>
            </a:lvl1pPr>
          </a:lstStyle>
          <a:p>
            <a:r>
              <a:rPr lang="en-US" altLang="en-US"/>
              <a:t>Click to edit Master subtitle style</a:t>
            </a:r>
          </a:p>
        </p:txBody>
      </p:sp>
      <p:sp>
        <p:nvSpPr>
          <p:cNvPr id="38" name="Rectangle 5"/>
          <p:cNvSpPr>
            <a:spLocks noGrp="1" noChangeArrowheads="1"/>
          </p:cNvSpPr>
          <p:nvPr>
            <p:ph type="dt" sz="half" idx="10"/>
          </p:nvPr>
        </p:nvSpPr>
        <p:spPr/>
        <p:txBody>
          <a:bodyPr/>
          <a:lstStyle>
            <a:lvl1pPr eaLnBrk="0" hangingPunct="0">
              <a:defRPr sz="1800"/>
            </a:lvl1pPr>
          </a:lstStyle>
          <a:p>
            <a:pPr>
              <a:defRPr/>
            </a:pPr>
            <a:fld id="{012C23AE-E377-4E8A-9BE3-5A433BE357B2}" type="datetime1">
              <a:rPr lang="en-US" altLang="en-US" smtClean="0"/>
              <a:t>9/2/2017</a:t>
            </a:fld>
            <a:endParaRPr lang="en-US" altLang="en-US"/>
          </a:p>
        </p:txBody>
      </p:sp>
      <p:sp>
        <p:nvSpPr>
          <p:cNvPr id="39" name="Rectangle 6"/>
          <p:cNvSpPr>
            <a:spLocks noGrp="1" noChangeArrowheads="1"/>
          </p:cNvSpPr>
          <p:nvPr>
            <p:ph type="ftr" sz="quarter" idx="11"/>
          </p:nvPr>
        </p:nvSpPr>
        <p:spPr/>
        <p:txBody>
          <a:bodyPr/>
          <a:lstStyle>
            <a:lvl1pPr algn="l" eaLnBrk="0" hangingPunct="0">
              <a:defRPr sz="1800"/>
            </a:lvl1pPr>
          </a:lstStyle>
          <a:p>
            <a:pPr>
              <a:defRPr/>
            </a:pPr>
            <a:r>
              <a:rPr lang="fa-IR" altLang="en-US" smtClean="0"/>
              <a:t>ملکی آوارسین</a:t>
            </a:r>
            <a:endParaRPr lang="en-US" altLang="en-US"/>
          </a:p>
        </p:txBody>
      </p:sp>
      <p:sp>
        <p:nvSpPr>
          <p:cNvPr id="40" name="Rectangle 7"/>
          <p:cNvSpPr>
            <a:spLocks noGrp="1" noChangeArrowheads="1"/>
          </p:cNvSpPr>
          <p:nvPr>
            <p:ph type="sldNum" sz="quarter" idx="12"/>
          </p:nvPr>
        </p:nvSpPr>
        <p:spPr/>
        <p:txBody>
          <a:bodyPr/>
          <a:lstStyle>
            <a:lvl1pPr eaLnBrk="0" hangingPunct="0">
              <a:defRPr sz="1800">
                <a:latin typeface="Verdana" panose="020B0604030504040204" pitchFamily="34" charset="0"/>
              </a:defRPr>
            </a:lvl1pPr>
          </a:lstStyle>
          <a:p>
            <a:pPr>
              <a:defRPr/>
            </a:pPr>
            <a:fld id="{F19341D5-DEA3-49F3-A054-2DAE3B6905DA}" type="slidenum">
              <a:rPr lang="ar-SA" altLang="en-US"/>
              <a:pPr>
                <a:defRPr/>
              </a:pPr>
              <a:t>‹#›</a:t>
            </a:fld>
            <a:endParaRPr lang="en-US" altLang="en-US"/>
          </a:p>
        </p:txBody>
      </p:sp>
    </p:spTree>
    <p:extLst>
      <p:ext uri="{BB962C8B-B14F-4D97-AF65-F5344CB8AC3E}">
        <p14:creationId xmlns:p14="http://schemas.microsoft.com/office/powerpoint/2010/main" val="163701616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eaLnBrk="0" hangingPunct="0">
              <a:defRPr sz="1800"/>
            </a:lvl1pPr>
          </a:lstStyle>
          <a:p>
            <a:pPr>
              <a:defRPr/>
            </a:pPr>
            <a:fld id="{AD85F463-46B2-48FE-ABDB-6821827662F9}" type="datetime1">
              <a:rPr lang="en-US" altLang="en-US" smtClean="0"/>
              <a:t>9/2/2017</a:t>
            </a:fld>
            <a:endParaRPr lang="en-US" altLang="en-US"/>
          </a:p>
        </p:txBody>
      </p:sp>
      <p:sp>
        <p:nvSpPr>
          <p:cNvPr id="5" name="Rectangle 6"/>
          <p:cNvSpPr>
            <a:spLocks noGrp="1" noChangeArrowheads="1"/>
          </p:cNvSpPr>
          <p:nvPr>
            <p:ph type="ftr" sz="quarter" idx="11"/>
          </p:nvPr>
        </p:nvSpPr>
        <p:spPr/>
        <p:txBody>
          <a:bodyPr/>
          <a:lstStyle>
            <a:lvl1pPr algn="l" eaLnBrk="0" hangingPunct="0">
              <a:defRPr sz="1800"/>
            </a:lvl1pPr>
          </a:lstStyle>
          <a:p>
            <a:pPr>
              <a:defRPr/>
            </a:pPr>
            <a:r>
              <a:rPr lang="fa-IR" altLang="en-US" smtClean="0"/>
              <a:t>ملکی آوارسین</a:t>
            </a:r>
            <a:endParaRPr lang="en-US" altLang="en-US"/>
          </a:p>
        </p:txBody>
      </p:sp>
      <p:sp>
        <p:nvSpPr>
          <p:cNvPr id="6" name="Rectangle 7"/>
          <p:cNvSpPr>
            <a:spLocks noGrp="1" noChangeArrowheads="1"/>
          </p:cNvSpPr>
          <p:nvPr>
            <p:ph type="sldNum" sz="quarter" idx="12"/>
          </p:nvPr>
        </p:nvSpPr>
        <p:spPr/>
        <p:txBody>
          <a:bodyPr/>
          <a:lstStyle>
            <a:lvl1pPr eaLnBrk="0" hangingPunct="0">
              <a:defRPr sz="1800">
                <a:latin typeface="Verdana" panose="020B0604030504040204" pitchFamily="34" charset="0"/>
              </a:defRPr>
            </a:lvl1pPr>
          </a:lstStyle>
          <a:p>
            <a:pPr>
              <a:defRPr/>
            </a:pPr>
            <a:fld id="{0EA86064-9B63-4A69-870F-66C942A53095}" type="slidenum">
              <a:rPr lang="ar-SA" altLang="en-US"/>
              <a:pPr>
                <a:defRPr/>
              </a:pPr>
              <a:t>‹#›</a:t>
            </a:fld>
            <a:endParaRPr lang="en-US" altLang="en-US"/>
          </a:p>
        </p:txBody>
      </p:sp>
    </p:spTree>
    <p:extLst>
      <p:ext uri="{BB962C8B-B14F-4D97-AF65-F5344CB8AC3E}">
        <p14:creationId xmlns:p14="http://schemas.microsoft.com/office/powerpoint/2010/main" val="102647849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35"/>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p:txBody>
          <a:bodyPr/>
          <a:lstStyle>
            <a:lvl1pPr eaLnBrk="0" hangingPunct="0">
              <a:defRPr sz="1800"/>
            </a:lvl1pPr>
          </a:lstStyle>
          <a:p>
            <a:pPr>
              <a:defRPr/>
            </a:pPr>
            <a:fld id="{20F5B5CD-39D2-4FEE-9450-A6513C4574AA}" type="datetime1">
              <a:rPr lang="en-US" altLang="en-US" smtClean="0"/>
              <a:t>9/2/2017</a:t>
            </a:fld>
            <a:endParaRPr lang="en-US" altLang="en-US"/>
          </a:p>
        </p:txBody>
      </p:sp>
      <p:sp>
        <p:nvSpPr>
          <p:cNvPr id="5" name="Rectangle 6"/>
          <p:cNvSpPr>
            <a:spLocks noGrp="1" noChangeArrowheads="1"/>
          </p:cNvSpPr>
          <p:nvPr>
            <p:ph type="ftr" sz="quarter" idx="11"/>
          </p:nvPr>
        </p:nvSpPr>
        <p:spPr/>
        <p:txBody>
          <a:bodyPr/>
          <a:lstStyle>
            <a:lvl1pPr algn="l" eaLnBrk="0" hangingPunct="0">
              <a:defRPr sz="1800"/>
            </a:lvl1pPr>
          </a:lstStyle>
          <a:p>
            <a:pPr>
              <a:defRPr/>
            </a:pPr>
            <a:r>
              <a:rPr lang="fa-IR" altLang="en-US" smtClean="0"/>
              <a:t>ملکی آوارسین</a:t>
            </a:r>
            <a:endParaRPr lang="en-US" altLang="en-US"/>
          </a:p>
        </p:txBody>
      </p:sp>
      <p:sp>
        <p:nvSpPr>
          <p:cNvPr id="6" name="Rectangle 7"/>
          <p:cNvSpPr>
            <a:spLocks noGrp="1" noChangeArrowheads="1"/>
          </p:cNvSpPr>
          <p:nvPr>
            <p:ph type="sldNum" sz="quarter" idx="12"/>
          </p:nvPr>
        </p:nvSpPr>
        <p:spPr/>
        <p:txBody>
          <a:bodyPr/>
          <a:lstStyle>
            <a:lvl1pPr eaLnBrk="0" hangingPunct="0">
              <a:defRPr sz="1800">
                <a:latin typeface="Verdana" panose="020B0604030504040204" pitchFamily="34" charset="0"/>
              </a:defRPr>
            </a:lvl1pPr>
          </a:lstStyle>
          <a:p>
            <a:pPr>
              <a:defRPr/>
            </a:pPr>
            <a:fld id="{1C48EEFB-D339-4BFA-960D-76B6958072FB}" type="slidenum">
              <a:rPr lang="ar-SA" altLang="en-US"/>
              <a:pPr>
                <a:defRPr/>
              </a:pPr>
              <a:t>‹#›</a:t>
            </a:fld>
            <a:endParaRPr lang="en-US" altLang="en-US"/>
          </a:p>
        </p:txBody>
      </p:sp>
    </p:spTree>
    <p:extLst>
      <p:ext uri="{BB962C8B-B14F-4D97-AF65-F5344CB8AC3E}">
        <p14:creationId xmlns:p14="http://schemas.microsoft.com/office/powerpoint/2010/main" val="356263096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719263"/>
            <a:ext cx="53848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719263"/>
            <a:ext cx="53848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p:txBody>
          <a:bodyPr/>
          <a:lstStyle>
            <a:lvl1pPr eaLnBrk="0" hangingPunct="0">
              <a:defRPr sz="1800"/>
            </a:lvl1pPr>
          </a:lstStyle>
          <a:p>
            <a:pPr>
              <a:defRPr/>
            </a:pPr>
            <a:fld id="{21208044-C4DB-4D28-992F-8B3421A89F5A}" type="datetime1">
              <a:rPr lang="en-US" altLang="en-US" smtClean="0"/>
              <a:t>9/2/2017</a:t>
            </a:fld>
            <a:endParaRPr lang="en-US" altLang="en-US"/>
          </a:p>
        </p:txBody>
      </p:sp>
      <p:sp>
        <p:nvSpPr>
          <p:cNvPr id="6" name="Rectangle 6"/>
          <p:cNvSpPr>
            <a:spLocks noGrp="1" noChangeArrowheads="1"/>
          </p:cNvSpPr>
          <p:nvPr>
            <p:ph type="ftr" sz="quarter" idx="11"/>
          </p:nvPr>
        </p:nvSpPr>
        <p:spPr/>
        <p:txBody>
          <a:bodyPr/>
          <a:lstStyle>
            <a:lvl1pPr algn="l" eaLnBrk="0" hangingPunct="0">
              <a:defRPr sz="1800"/>
            </a:lvl1pPr>
          </a:lstStyle>
          <a:p>
            <a:pPr>
              <a:defRPr/>
            </a:pPr>
            <a:r>
              <a:rPr lang="fa-IR" altLang="en-US" smtClean="0"/>
              <a:t>ملکی آوارسین</a:t>
            </a:r>
            <a:endParaRPr lang="en-US" altLang="en-US"/>
          </a:p>
        </p:txBody>
      </p:sp>
      <p:sp>
        <p:nvSpPr>
          <p:cNvPr id="7" name="Rectangle 7"/>
          <p:cNvSpPr>
            <a:spLocks noGrp="1" noChangeArrowheads="1"/>
          </p:cNvSpPr>
          <p:nvPr>
            <p:ph type="sldNum" sz="quarter" idx="12"/>
          </p:nvPr>
        </p:nvSpPr>
        <p:spPr/>
        <p:txBody>
          <a:bodyPr/>
          <a:lstStyle>
            <a:lvl1pPr eaLnBrk="0" hangingPunct="0">
              <a:defRPr sz="1800">
                <a:latin typeface="Verdana" panose="020B0604030504040204" pitchFamily="34" charset="0"/>
              </a:defRPr>
            </a:lvl1pPr>
          </a:lstStyle>
          <a:p>
            <a:pPr>
              <a:defRPr/>
            </a:pPr>
            <a:fld id="{FD5083FF-99B9-44FE-94FF-281BF758E6DE}" type="slidenum">
              <a:rPr lang="ar-SA" altLang="en-US"/>
              <a:pPr>
                <a:defRPr/>
              </a:pPr>
              <a:t>‹#›</a:t>
            </a:fld>
            <a:endParaRPr lang="en-US" altLang="en-US"/>
          </a:p>
        </p:txBody>
      </p:sp>
    </p:spTree>
    <p:extLst>
      <p:ext uri="{BB962C8B-B14F-4D97-AF65-F5344CB8AC3E}">
        <p14:creationId xmlns:p14="http://schemas.microsoft.com/office/powerpoint/2010/main" val="387320103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9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9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p:txBody>
          <a:bodyPr/>
          <a:lstStyle>
            <a:lvl1pPr eaLnBrk="0" hangingPunct="0">
              <a:defRPr sz="1800"/>
            </a:lvl1pPr>
          </a:lstStyle>
          <a:p>
            <a:pPr>
              <a:defRPr/>
            </a:pPr>
            <a:fld id="{61E6DC50-31EA-4276-A28F-012AFE66B2ED}" type="datetime1">
              <a:rPr lang="en-US" altLang="en-US" smtClean="0"/>
              <a:t>9/2/2017</a:t>
            </a:fld>
            <a:endParaRPr lang="en-US" altLang="en-US"/>
          </a:p>
        </p:txBody>
      </p:sp>
      <p:sp>
        <p:nvSpPr>
          <p:cNvPr id="8" name="Rectangle 6"/>
          <p:cNvSpPr>
            <a:spLocks noGrp="1" noChangeArrowheads="1"/>
          </p:cNvSpPr>
          <p:nvPr>
            <p:ph type="ftr" sz="quarter" idx="11"/>
          </p:nvPr>
        </p:nvSpPr>
        <p:spPr/>
        <p:txBody>
          <a:bodyPr/>
          <a:lstStyle>
            <a:lvl1pPr algn="l" eaLnBrk="0" hangingPunct="0">
              <a:defRPr sz="1800"/>
            </a:lvl1pPr>
          </a:lstStyle>
          <a:p>
            <a:pPr>
              <a:defRPr/>
            </a:pPr>
            <a:r>
              <a:rPr lang="fa-IR" altLang="en-US" smtClean="0"/>
              <a:t>ملکی آوارسین</a:t>
            </a:r>
            <a:endParaRPr lang="en-US" altLang="en-US"/>
          </a:p>
        </p:txBody>
      </p:sp>
      <p:sp>
        <p:nvSpPr>
          <p:cNvPr id="9" name="Rectangle 7"/>
          <p:cNvSpPr>
            <a:spLocks noGrp="1" noChangeArrowheads="1"/>
          </p:cNvSpPr>
          <p:nvPr>
            <p:ph type="sldNum" sz="quarter" idx="12"/>
          </p:nvPr>
        </p:nvSpPr>
        <p:spPr/>
        <p:txBody>
          <a:bodyPr/>
          <a:lstStyle>
            <a:lvl1pPr eaLnBrk="0" hangingPunct="0">
              <a:defRPr sz="1800">
                <a:latin typeface="Verdana" panose="020B0604030504040204" pitchFamily="34" charset="0"/>
              </a:defRPr>
            </a:lvl1pPr>
          </a:lstStyle>
          <a:p>
            <a:pPr>
              <a:defRPr/>
            </a:pPr>
            <a:fld id="{052EBB1A-9C8E-4B16-AADE-95DE7E6500F2}" type="slidenum">
              <a:rPr lang="ar-SA" altLang="en-US"/>
              <a:pPr>
                <a:defRPr/>
              </a:pPr>
              <a:t>‹#›</a:t>
            </a:fld>
            <a:endParaRPr lang="en-US" altLang="en-US"/>
          </a:p>
        </p:txBody>
      </p:sp>
    </p:spTree>
    <p:extLst>
      <p:ext uri="{BB962C8B-B14F-4D97-AF65-F5344CB8AC3E}">
        <p14:creationId xmlns:p14="http://schemas.microsoft.com/office/powerpoint/2010/main" val="128412136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p:txBody>
          <a:bodyPr/>
          <a:lstStyle>
            <a:lvl1pPr eaLnBrk="0" hangingPunct="0">
              <a:defRPr sz="1800"/>
            </a:lvl1pPr>
          </a:lstStyle>
          <a:p>
            <a:pPr>
              <a:defRPr/>
            </a:pPr>
            <a:fld id="{C46B9B75-9F16-4D2E-8C18-157607E072B1}" type="datetime1">
              <a:rPr lang="en-US" altLang="en-US" smtClean="0"/>
              <a:t>9/2/2017</a:t>
            </a:fld>
            <a:endParaRPr lang="en-US" altLang="en-US"/>
          </a:p>
        </p:txBody>
      </p:sp>
      <p:sp>
        <p:nvSpPr>
          <p:cNvPr id="4" name="Rectangle 6"/>
          <p:cNvSpPr>
            <a:spLocks noGrp="1" noChangeArrowheads="1"/>
          </p:cNvSpPr>
          <p:nvPr>
            <p:ph type="ftr" sz="quarter" idx="11"/>
          </p:nvPr>
        </p:nvSpPr>
        <p:spPr/>
        <p:txBody>
          <a:bodyPr/>
          <a:lstStyle>
            <a:lvl1pPr algn="l" eaLnBrk="0" hangingPunct="0">
              <a:defRPr sz="1800"/>
            </a:lvl1pPr>
          </a:lstStyle>
          <a:p>
            <a:pPr>
              <a:defRPr/>
            </a:pPr>
            <a:r>
              <a:rPr lang="fa-IR" altLang="en-US" smtClean="0"/>
              <a:t>ملکی آوارسین</a:t>
            </a:r>
            <a:endParaRPr lang="en-US" altLang="en-US"/>
          </a:p>
        </p:txBody>
      </p:sp>
      <p:sp>
        <p:nvSpPr>
          <p:cNvPr id="5" name="Rectangle 7"/>
          <p:cNvSpPr>
            <a:spLocks noGrp="1" noChangeArrowheads="1"/>
          </p:cNvSpPr>
          <p:nvPr>
            <p:ph type="sldNum" sz="quarter" idx="12"/>
          </p:nvPr>
        </p:nvSpPr>
        <p:spPr/>
        <p:txBody>
          <a:bodyPr/>
          <a:lstStyle>
            <a:lvl1pPr eaLnBrk="0" hangingPunct="0">
              <a:defRPr sz="1800">
                <a:latin typeface="Verdana" panose="020B0604030504040204" pitchFamily="34" charset="0"/>
              </a:defRPr>
            </a:lvl1pPr>
          </a:lstStyle>
          <a:p>
            <a:pPr>
              <a:defRPr/>
            </a:pPr>
            <a:fld id="{D683C8ED-ADB5-478C-9B69-05697CA0F73C}" type="slidenum">
              <a:rPr lang="ar-SA" altLang="en-US"/>
              <a:pPr>
                <a:defRPr/>
              </a:pPr>
              <a:t>‹#›</a:t>
            </a:fld>
            <a:endParaRPr lang="en-US" altLang="en-US"/>
          </a:p>
        </p:txBody>
      </p:sp>
    </p:spTree>
    <p:extLst>
      <p:ext uri="{BB962C8B-B14F-4D97-AF65-F5344CB8AC3E}">
        <p14:creationId xmlns:p14="http://schemas.microsoft.com/office/powerpoint/2010/main" val="140578484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eaLnBrk="0" hangingPunct="0">
              <a:defRPr sz="1800"/>
            </a:lvl1pPr>
          </a:lstStyle>
          <a:p>
            <a:pPr>
              <a:defRPr/>
            </a:pPr>
            <a:fld id="{700EEFA2-A07A-4F9C-86C8-8A1D04B2DE5A}" type="datetime1">
              <a:rPr lang="en-US" altLang="en-US" smtClean="0"/>
              <a:t>9/2/2017</a:t>
            </a:fld>
            <a:endParaRPr lang="en-US" altLang="en-US"/>
          </a:p>
        </p:txBody>
      </p:sp>
      <p:sp>
        <p:nvSpPr>
          <p:cNvPr id="3" name="Rectangle 6"/>
          <p:cNvSpPr>
            <a:spLocks noGrp="1" noChangeArrowheads="1"/>
          </p:cNvSpPr>
          <p:nvPr>
            <p:ph type="ftr" sz="quarter" idx="11"/>
          </p:nvPr>
        </p:nvSpPr>
        <p:spPr/>
        <p:txBody>
          <a:bodyPr/>
          <a:lstStyle>
            <a:lvl1pPr algn="l" eaLnBrk="0" hangingPunct="0">
              <a:defRPr sz="1800"/>
            </a:lvl1pPr>
          </a:lstStyle>
          <a:p>
            <a:pPr>
              <a:defRPr/>
            </a:pPr>
            <a:r>
              <a:rPr lang="fa-IR" altLang="en-US" smtClean="0"/>
              <a:t>ملکی آوارسین</a:t>
            </a:r>
            <a:endParaRPr lang="en-US" altLang="en-US"/>
          </a:p>
        </p:txBody>
      </p:sp>
      <p:sp>
        <p:nvSpPr>
          <p:cNvPr id="4" name="Rectangle 7"/>
          <p:cNvSpPr>
            <a:spLocks noGrp="1" noChangeArrowheads="1"/>
          </p:cNvSpPr>
          <p:nvPr>
            <p:ph type="sldNum" sz="quarter" idx="12"/>
          </p:nvPr>
        </p:nvSpPr>
        <p:spPr/>
        <p:txBody>
          <a:bodyPr/>
          <a:lstStyle>
            <a:lvl1pPr eaLnBrk="0" hangingPunct="0">
              <a:defRPr sz="1800">
                <a:latin typeface="Verdana" panose="020B0604030504040204" pitchFamily="34" charset="0"/>
              </a:defRPr>
            </a:lvl1pPr>
          </a:lstStyle>
          <a:p>
            <a:pPr>
              <a:defRPr/>
            </a:pPr>
            <a:fld id="{07CBBD8D-C3BF-438A-8E1D-6DD7A79DC77C}" type="slidenum">
              <a:rPr lang="ar-SA" altLang="en-US"/>
              <a:pPr>
                <a:defRPr/>
              </a:pPr>
              <a:t>‹#›</a:t>
            </a:fld>
            <a:endParaRPr lang="en-US" altLang="en-US"/>
          </a:p>
        </p:txBody>
      </p:sp>
    </p:spTree>
    <p:extLst>
      <p:ext uri="{BB962C8B-B14F-4D97-AF65-F5344CB8AC3E}">
        <p14:creationId xmlns:p14="http://schemas.microsoft.com/office/powerpoint/2010/main" val="22817209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8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eaLnBrk="0" hangingPunct="0">
              <a:defRPr sz="1800"/>
            </a:lvl1pPr>
          </a:lstStyle>
          <a:p>
            <a:pPr>
              <a:defRPr/>
            </a:pPr>
            <a:fld id="{B4ECF7E2-DA9C-43BF-80E5-DCA966BA79A1}" type="datetime1">
              <a:rPr lang="en-US" altLang="en-US" smtClean="0"/>
              <a:t>9/2/2017</a:t>
            </a:fld>
            <a:endParaRPr lang="en-US" altLang="en-US"/>
          </a:p>
        </p:txBody>
      </p:sp>
      <p:sp>
        <p:nvSpPr>
          <p:cNvPr id="6" name="Rectangle 6"/>
          <p:cNvSpPr>
            <a:spLocks noGrp="1" noChangeArrowheads="1"/>
          </p:cNvSpPr>
          <p:nvPr>
            <p:ph type="ftr" sz="quarter" idx="11"/>
          </p:nvPr>
        </p:nvSpPr>
        <p:spPr/>
        <p:txBody>
          <a:bodyPr/>
          <a:lstStyle>
            <a:lvl1pPr algn="l" eaLnBrk="0" hangingPunct="0">
              <a:defRPr sz="1800"/>
            </a:lvl1pPr>
          </a:lstStyle>
          <a:p>
            <a:pPr>
              <a:defRPr/>
            </a:pPr>
            <a:r>
              <a:rPr lang="fa-IR" altLang="en-US" smtClean="0"/>
              <a:t>ملکی آوارسین</a:t>
            </a:r>
            <a:endParaRPr lang="en-US" altLang="en-US"/>
          </a:p>
        </p:txBody>
      </p:sp>
      <p:sp>
        <p:nvSpPr>
          <p:cNvPr id="7" name="Rectangle 7"/>
          <p:cNvSpPr>
            <a:spLocks noGrp="1" noChangeArrowheads="1"/>
          </p:cNvSpPr>
          <p:nvPr>
            <p:ph type="sldNum" sz="quarter" idx="12"/>
          </p:nvPr>
        </p:nvSpPr>
        <p:spPr/>
        <p:txBody>
          <a:bodyPr/>
          <a:lstStyle>
            <a:lvl1pPr eaLnBrk="0" hangingPunct="0">
              <a:defRPr sz="1800">
                <a:latin typeface="Verdana" panose="020B0604030504040204" pitchFamily="34" charset="0"/>
              </a:defRPr>
            </a:lvl1pPr>
          </a:lstStyle>
          <a:p>
            <a:pPr>
              <a:defRPr/>
            </a:pPr>
            <a:fld id="{EDDEA08B-1BFB-4218-905F-BD4388EF9A85}" type="slidenum">
              <a:rPr lang="ar-SA" altLang="en-US"/>
              <a:pPr>
                <a:defRPr/>
              </a:pPr>
              <a:t>‹#›</a:t>
            </a:fld>
            <a:endParaRPr lang="en-US" altLang="en-US"/>
          </a:p>
        </p:txBody>
      </p:sp>
    </p:spTree>
    <p:extLst>
      <p:ext uri="{BB962C8B-B14F-4D97-AF65-F5344CB8AC3E}">
        <p14:creationId xmlns:p14="http://schemas.microsoft.com/office/powerpoint/2010/main" val="26536808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CE61CFA-7B7D-4EA2-A743-A3498C16DFA0}"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9060832F-64D6-4E8A-AA9B-E841D7E2B588}" type="slidenum">
              <a:rPr lang="fa-IR" smtClean="0"/>
              <a:t>‹#›</a:t>
            </a:fld>
            <a:endParaRPr lang="fa-IR"/>
          </a:p>
        </p:txBody>
      </p:sp>
      <p:cxnSp>
        <p:nvCxnSpPr>
          <p:cNvPr id="14" name="Straight Connector 13"/>
          <p:cNvCxnSpPr/>
          <p:nvPr/>
        </p:nvCxnSpPr>
        <p:spPr>
          <a:xfrm>
            <a:off x="1396169" y="2421466"/>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2404333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eaLnBrk="0" hangingPunct="0">
              <a:defRPr sz="1800"/>
            </a:lvl1pPr>
          </a:lstStyle>
          <a:p>
            <a:pPr>
              <a:defRPr/>
            </a:pPr>
            <a:fld id="{DDF1D640-83EC-454B-9770-CCDD01C3DD5D}" type="datetime1">
              <a:rPr lang="en-US" altLang="en-US" smtClean="0"/>
              <a:t>9/2/2017</a:t>
            </a:fld>
            <a:endParaRPr lang="en-US" altLang="en-US"/>
          </a:p>
        </p:txBody>
      </p:sp>
      <p:sp>
        <p:nvSpPr>
          <p:cNvPr id="6" name="Rectangle 6"/>
          <p:cNvSpPr>
            <a:spLocks noGrp="1" noChangeArrowheads="1"/>
          </p:cNvSpPr>
          <p:nvPr>
            <p:ph type="ftr" sz="quarter" idx="11"/>
          </p:nvPr>
        </p:nvSpPr>
        <p:spPr/>
        <p:txBody>
          <a:bodyPr/>
          <a:lstStyle>
            <a:lvl1pPr algn="l" eaLnBrk="0" hangingPunct="0">
              <a:defRPr sz="1800"/>
            </a:lvl1pPr>
          </a:lstStyle>
          <a:p>
            <a:pPr>
              <a:defRPr/>
            </a:pPr>
            <a:r>
              <a:rPr lang="fa-IR" altLang="en-US" smtClean="0"/>
              <a:t>ملکی آوارسین</a:t>
            </a:r>
            <a:endParaRPr lang="en-US" altLang="en-US"/>
          </a:p>
        </p:txBody>
      </p:sp>
      <p:sp>
        <p:nvSpPr>
          <p:cNvPr id="7" name="Rectangle 7"/>
          <p:cNvSpPr>
            <a:spLocks noGrp="1" noChangeArrowheads="1"/>
          </p:cNvSpPr>
          <p:nvPr>
            <p:ph type="sldNum" sz="quarter" idx="12"/>
          </p:nvPr>
        </p:nvSpPr>
        <p:spPr/>
        <p:txBody>
          <a:bodyPr/>
          <a:lstStyle>
            <a:lvl1pPr eaLnBrk="0" hangingPunct="0">
              <a:defRPr sz="1800">
                <a:latin typeface="Verdana" panose="020B0604030504040204" pitchFamily="34" charset="0"/>
              </a:defRPr>
            </a:lvl1pPr>
          </a:lstStyle>
          <a:p>
            <a:pPr>
              <a:defRPr/>
            </a:pPr>
            <a:fld id="{3323228A-58B2-42B4-90EB-F63A13FD23A6}" type="slidenum">
              <a:rPr lang="ar-SA" altLang="en-US"/>
              <a:pPr>
                <a:defRPr/>
              </a:pPr>
              <a:t>‹#›</a:t>
            </a:fld>
            <a:endParaRPr lang="en-US" altLang="en-US"/>
          </a:p>
        </p:txBody>
      </p:sp>
    </p:spTree>
    <p:extLst>
      <p:ext uri="{BB962C8B-B14F-4D97-AF65-F5344CB8AC3E}">
        <p14:creationId xmlns:p14="http://schemas.microsoft.com/office/powerpoint/2010/main" val="114714769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eaLnBrk="0" hangingPunct="0">
              <a:defRPr sz="1800"/>
            </a:lvl1pPr>
          </a:lstStyle>
          <a:p>
            <a:pPr>
              <a:defRPr/>
            </a:pPr>
            <a:fld id="{FD899FD1-A890-4C43-88B8-8FF844B6CB66}" type="datetime1">
              <a:rPr lang="en-US" altLang="en-US" smtClean="0"/>
              <a:t>9/2/2017</a:t>
            </a:fld>
            <a:endParaRPr lang="en-US" altLang="en-US"/>
          </a:p>
        </p:txBody>
      </p:sp>
      <p:sp>
        <p:nvSpPr>
          <p:cNvPr id="5" name="Rectangle 6"/>
          <p:cNvSpPr>
            <a:spLocks noGrp="1" noChangeArrowheads="1"/>
          </p:cNvSpPr>
          <p:nvPr>
            <p:ph type="ftr" sz="quarter" idx="11"/>
          </p:nvPr>
        </p:nvSpPr>
        <p:spPr/>
        <p:txBody>
          <a:bodyPr/>
          <a:lstStyle>
            <a:lvl1pPr algn="l" eaLnBrk="0" hangingPunct="0">
              <a:defRPr sz="1800"/>
            </a:lvl1pPr>
          </a:lstStyle>
          <a:p>
            <a:pPr>
              <a:defRPr/>
            </a:pPr>
            <a:r>
              <a:rPr lang="fa-IR" altLang="en-US" smtClean="0"/>
              <a:t>ملکی آوارسین</a:t>
            </a:r>
            <a:endParaRPr lang="en-US" altLang="en-US"/>
          </a:p>
        </p:txBody>
      </p:sp>
      <p:sp>
        <p:nvSpPr>
          <p:cNvPr id="6" name="Rectangle 7"/>
          <p:cNvSpPr>
            <a:spLocks noGrp="1" noChangeArrowheads="1"/>
          </p:cNvSpPr>
          <p:nvPr>
            <p:ph type="sldNum" sz="quarter" idx="12"/>
          </p:nvPr>
        </p:nvSpPr>
        <p:spPr/>
        <p:txBody>
          <a:bodyPr/>
          <a:lstStyle>
            <a:lvl1pPr eaLnBrk="0" hangingPunct="0">
              <a:defRPr sz="1800">
                <a:latin typeface="Verdana" panose="020B0604030504040204" pitchFamily="34" charset="0"/>
              </a:defRPr>
            </a:lvl1pPr>
          </a:lstStyle>
          <a:p>
            <a:pPr>
              <a:defRPr/>
            </a:pPr>
            <a:fld id="{C5290EF7-B1A6-4CF1-AAB7-086F8F234061}" type="slidenum">
              <a:rPr lang="ar-SA" altLang="en-US"/>
              <a:pPr>
                <a:defRPr/>
              </a:pPr>
              <a:t>‹#›</a:t>
            </a:fld>
            <a:endParaRPr lang="en-US" altLang="en-US"/>
          </a:p>
        </p:txBody>
      </p:sp>
    </p:spTree>
    <p:extLst>
      <p:ext uri="{BB962C8B-B14F-4D97-AF65-F5344CB8AC3E}">
        <p14:creationId xmlns:p14="http://schemas.microsoft.com/office/powerpoint/2010/main" val="32008483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22273"/>
            <a:ext cx="2743200" cy="6008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122273"/>
            <a:ext cx="8026400" cy="6008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eaLnBrk="0" hangingPunct="0">
              <a:defRPr sz="1800"/>
            </a:lvl1pPr>
          </a:lstStyle>
          <a:p>
            <a:pPr>
              <a:defRPr/>
            </a:pPr>
            <a:fld id="{EF4531F4-4665-43D5-82E6-A3C406B33D14}" type="datetime1">
              <a:rPr lang="en-US" altLang="en-US" smtClean="0"/>
              <a:t>9/2/2017</a:t>
            </a:fld>
            <a:endParaRPr lang="en-US" altLang="en-US"/>
          </a:p>
        </p:txBody>
      </p:sp>
      <p:sp>
        <p:nvSpPr>
          <p:cNvPr id="5" name="Rectangle 6"/>
          <p:cNvSpPr>
            <a:spLocks noGrp="1" noChangeArrowheads="1"/>
          </p:cNvSpPr>
          <p:nvPr>
            <p:ph type="ftr" sz="quarter" idx="11"/>
          </p:nvPr>
        </p:nvSpPr>
        <p:spPr/>
        <p:txBody>
          <a:bodyPr/>
          <a:lstStyle>
            <a:lvl1pPr algn="l" eaLnBrk="0" hangingPunct="0">
              <a:defRPr sz="1800"/>
            </a:lvl1pPr>
          </a:lstStyle>
          <a:p>
            <a:pPr>
              <a:defRPr/>
            </a:pPr>
            <a:r>
              <a:rPr lang="fa-IR" altLang="en-US" smtClean="0"/>
              <a:t>ملکی آوارسین</a:t>
            </a:r>
            <a:endParaRPr lang="en-US" altLang="en-US"/>
          </a:p>
        </p:txBody>
      </p:sp>
      <p:sp>
        <p:nvSpPr>
          <p:cNvPr id="6" name="Rectangle 7"/>
          <p:cNvSpPr>
            <a:spLocks noGrp="1" noChangeArrowheads="1"/>
          </p:cNvSpPr>
          <p:nvPr>
            <p:ph type="sldNum" sz="quarter" idx="12"/>
          </p:nvPr>
        </p:nvSpPr>
        <p:spPr/>
        <p:txBody>
          <a:bodyPr/>
          <a:lstStyle>
            <a:lvl1pPr eaLnBrk="0" hangingPunct="0">
              <a:defRPr sz="1800">
                <a:latin typeface="Verdana" panose="020B0604030504040204" pitchFamily="34" charset="0"/>
              </a:defRPr>
            </a:lvl1pPr>
          </a:lstStyle>
          <a:p>
            <a:pPr>
              <a:defRPr/>
            </a:pPr>
            <a:fld id="{407C3F95-0A39-4E7F-97EF-967CBC3E5733}" type="slidenum">
              <a:rPr lang="ar-SA" altLang="en-US"/>
              <a:pPr>
                <a:defRPr/>
              </a:pPr>
              <a:t>‹#›</a:t>
            </a:fld>
            <a:endParaRPr lang="en-US" altLang="en-US"/>
          </a:p>
        </p:txBody>
      </p:sp>
    </p:spTree>
    <p:extLst>
      <p:ext uri="{BB962C8B-B14F-4D97-AF65-F5344CB8AC3E}">
        <p14:creationId xmlns:p14="http://schemas.microsoft.com/office/powerpoint/2010/main" val="305565757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943AA2AE-CACA-47E5-927A-A93FAEF8137A}"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B172B68F-4D75-4A39-A000-E4234CBE8D67}" type="slidenum">
              <a:rPr lang="fa-IR" smtClean="0"/>
              <a:t>‹#›</a:t>
            </a:fld>
            <a:endParaRPr lang="fa-IR"/>
          </a:p>
        </p:txBody>
      </p:sp>
    </p:spTree>
    <p:extLst>
      <p:ext uri="{BB962C8B-B14F-4D97-AF65-F5344CB8AC3E}">
        <p14:creationId xmlns:p14="http://schemas.microsoft.com/office/powerpoint/2010/main" val="8383141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D86D0A4-E304-448A-8C97-923724968964}" type="datetime1">
              <a:rPr lang="en-US" smtClean="0">
                <a:solidFill>
                  <a:prstClr val="black"/>
                </a:solidFill>
              </a:rPr>
              <a:t>9/2/2017</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
        <p:nvSpPr>
          <p:cNvPr id="6" name="Slide Number Placeholder 5"/>
          <p:cNvSpPr>
            <a:spLocks noGrp="1"/>
          </p:cNvSpPr>
          <p:nvPr>
            <p:ph type="sldNum" sz="quarter" idx="12"/>
          </p:nvPr>
        </p:nvSpPr>
        <p:spPr/>
        <p:txBody>
          <a:bodyPr/>
          <a:lstStyle/>
          <a:p>
            <a:fld id="{223B18A9-EAE2-4556-8210-09B4236F4459}"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192471939"/>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72"/>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1" y="458949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568F92-E190-4727-95E2-0332437DA675}"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B172B68F-4D75-4A39-A000-E4234CBE8D67}" type="slidenum">
              <a:rPr lang="fa-IR" smtClean="0"/>
              <a:t>‹#›</a:t>
            </a:fld>
            <a:endParaRPr lang="fa-IR"/>
          </a:p>
        </p:txBody>
      </p:sp>
    </p:spTree>
    <p:extLst>
      <p:ext uri="{BB962C8B-B14F-4D97-AF65-F5344CB8AC3E}">
        <p14:creationId xmlns:p14="http://schemas.microsoft.com/office/powerpoint/2010/main" val="2099399430"/>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4FB067E9-5132-4B06-B1E5-9FF0E496FFD8}" type="datetime1">
              <a:rPr lang="en-US" smtClean="0"/>
              <a:t>9/2/2017</a:t>
            </a:fld>
            <a:endParaRPr lang="fa-IR"/>
          </a:p>
        </p:txBody>
      </p:sp>
      <p:sp>
        <p:nvSpPr>
          <p:cNvPr id="6" name="Footer Placeholder 5"/>
          <p:cNvSpPr>
            <a:spLocks noGrp="1"/>
          </p:cNvSpPr>
          <p:nvPr>
            <p:ph type="ftr" sz="quarter" idx="11"/>
          </p:nvPr>
        </p:nvSpPr>
        <p:spPr/>
        <p:txBody>
          <a:bodyPr/>
          <a:lstStyle/>
          <a:p>
            <a:r>
              <a:rPr lang="fa-IR" smtClean="0"/>
              <a:t>ملکی آوارسین</a:t>
            </a:r>
            <a:endParaRPr lang="fa-IR"/>
          </a:p>
        </p:txBody>
      </p:sp>
      <p:sp>
        <p:nvSpPr>
          <p:cNvPr id="7" name="Slide Number Placeholder 6"/>
          <p:cNvSpPr>
            <a:spLocks noGrp="1"/>
          </p:cNvSpPr>
          <p:nvPr>
            <p:ph type="sldNum" sz="quarter" idx="12"/>
          </p:nvPr>
        </p:nvSpPr>
        <p:spPr/>
        <p:txBody>
          <a:bodyPr/>
          <a:lstStyle/>
          <a:p>
            <a:fld id="{B172B68F-4D75-4A39-A000-E4234CBE8D67}" type="slidenum">
              <a:rPr lang="fa-IR" smtClean="0"/>
              <a:t>‹#›</a:t>
            </a:fld>
            <a:endParaRPr lang="fa-IR"/>
          </a:p>
        </p:txBody>
      </p:sp>
    </p:spTree>
    <p:extLst>
      <p:ext uri="{BB962C8B-B14F-4D97-AF65-F5344CB8AC3E}">
        <p14:creationId xmlns:p14="http://schemas.microsoft.com/office/powerpoint/2010/main" val="68130110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D5EBAA03-16DA-49F0-A47E-B2E592B509FF}" type="datetime1">
              <a:rPr lang="en-US" smtClean="0">
                <a:solidFill>
                  <a:prstClr val="black"/>
                </a:solidFill>
              </a:rPr>
              <a:t>9/2/2017</a:t>
            </a:fld>
            <a:endParaRPr lang="fa-IR">
              <a:solidFill>
                <a:prstClr val="black"/>
              </a:solidFill>
            </a:endParaRPr>
          </a:p>
        </p:txBody>
      </p:sp>
      <p:sp>
        <p:nvSpPr>
          <p:cNvPr id="8" name="Footer Placeholder 7"/>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
        <p:nvSpPr>
          <p:cNvPr id="9" name="Slide Number Placeholder 8"/>
          <p:cNvSpPr>
            <a:spLocks noGrp="1"/>
          </p:cNvSpPr>
          <p:nvPr>
            <p:ph type="sldNum" sz="quarter" idx="12"/>
          </p:nvPr>
        </p:nvSpPr>
        <p:spPr/>
        <p:txBody>
          <a:bodyPr/>
          <a:lstStyle/>
          <a:p>
            <a:fld id="{223B18A9-EAE2-4556-8210-09B4236F4459}"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88600075"/>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2C99622-D6BA-4142-B34F-845D257758C4}" type="datetime1">
              <a:rPr lang="en-US" smtClean="0"/>
              <a:t>9/2/2017</a:t>
            </a:fld>
            <a:endParaRPr lang="fa-IR"/>
          </a:p>
        </p:txBody>
      </p:sp>
      <p:sp>
        <p:nvSpPr>
          <p:cNvPr id="4" name="Footer Placeholder 3"/>
          <p:cNvSpPr>
            <a:spLocks noGrp="1"/>
          </p:cNvSpPr>
          <p:nvPr>
            <p:ph type="ftr" sz="quarter" idx="11"/>
          </p:nvPr>
        </p:nvSpPr>
        <p:spPr/>
        <p:txBody>
          <a:bodyPr/>
          <a:lstStyle/>
          <a:p>
            <a:r>
              <a:rPr lang="fa-IR" smtClean="0"/>
              <a:t>ملکی آوارسین</a:t>
            </a:r>
            <a:endParaRPr lang="fa-IR"/>
          </a:p>
        </p:txBody>
      </p:sp>
      <p:sp>
        <p:nvSpPr>
          <p:cNvPr id="5" name="Slide Number Placeholder 4"/>
          <p:cNvSpPr>
            <a:spLocks noGrp="1"/>
          </p:cNvSpPr>
          <p:nvPr>
            <p:ph type="sldNum" sz="quarter" idx="12"/>
          </p:nvPr>
        </p:nvSpPr>
        <p:spPr/>
        <p:txBody>
          <a:bodyPr/>
          <a:lstStyle/>
          <a:p>
            <a:fld id="{B172B68F-4D75-4A39-A000-E4234CBE8D67}" type="slidenum">
              <a:rPr lang="fa-IR" smtClean="0"/>
              <a:t>‹#›</a:t>
            </a:fld>
            <a:endParaRPr lang="fa-IR"/>
          </a:p>
        </p:txBody>
      </p:sp>
    </p:spTree>
    <p:extLst>
      <p:ext uri="{BB962C8B-B14F-4D97-AF65-F5344CB8AC3E}">
        <p14:creationId xmlns:p14="http://schemas.microsoft.com/office/powerpoint/2010/main" val="52055465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FE76AB-44AD-45F3-B07F-8A9655054FEA}" type="datetime1">
              <a:rPr lang="en-US" smtClean="0">
                <a:solidFill>
                  <a:prstClr val="black"/>
                </a:solidFill>
              </a:rPr>
              <a:t>9/2/2017</a:t>
            </a:fld>
            <a:endParaRPr lang="en-US">
              <a:solidFill>
                <a:prstClr val="black"/>
              </a:solidFill>
            </a:endParaRPr>
          </a:p>
        </p:txBody>
      </p:sp>
      <p:sp>
        <p:nvSpPr>
          <p:cNvPr id="3" name="Footer Placeholder 2"/>
          <p:cNvSpPr>
            <a:spLocks noGrp="1"/>
          </p:cNvSpPr>
          <p:nvPr>
            <p:ph type="ftr" sz="quarter" idx="11"/>
          </p:nvPr>
        </p:nvSpPr>
        <p:spPr/>
        <p:txBody>
          <a:bodyPr/>
          <a:lstStyle/>
          <a:p>
            <a:r>
              <a:rPr lang="fa-IR" smtClean="0">
                <a:solidFill>
                  <a:prstClr val="black"/>
                </a:solidFill>
              </a:rPr>
              <a:t>ملکی آوارسین</a:t>
            </a:r>
            <a:endParaRPr lang="en-US">
              <a:solidFill>
                <a:prstClr val="black"/>
              </a:solidFill>
            </a:endParaRPr>
          </a:p>
        </p:txBody>
      </p:sp>
      <p:sp>
        <p:nvSpPr>
          <p:cNvPr id="4" name="Slide Number Placeholder 3"/>
          <p:cNvSpPr>
            <a:spLocks noGrp="1"/>
          </p:cNvSpPr>
          <p:nvPr>
            <p:ph type="sldNum" sz="quarter" idx="12"/>
          </p:nvPr>
        </p:nvSpPr>
        <p:spPr/>
        <p:txBody>
          <a:bodyPr/>
          <a:lstStyle/>
          <a:p>
            <a:fld id="{4FDE3936-ECC0-40F3-96AF-54A7DD194A8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2231633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79" y="982136"/>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21"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EEA29CA-5659-4CB5-8AD0-0E1F5EF1149B}"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9060832F-64D6-4E8A-AA9B-E841D7E2B588}" type="slidenum">
              <a:rPr lang="fa-IR" smtClean="0"/>
              <a:t>‹#›</a:t>
            </a:fld>
            <a:endParaRPr lang="fa-IR"/>
          </a:p>
        </p:txBody>
      </p:sp>
      <p:cxnSp>
        <p:nvCxnSpPr>
          <p:cNvPr id="14" name="Straight Connector 13"/>
          <p:cNvCxnSpPr/>
          <p:nvPr/>
        </p:nvCxnSpPr>
        <p:spPr>
          <a:xfrm>
            <a:off x="8863891"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17187405"/>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5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1A5CBD-9439-4F9A-ADEB-17DA7AF771FD}" type="datetime1">
              <a:rPr lang="en-US" smtClean="0"/>
              <a:t>9/2/2017</a:t>
            </a:fld>
            <a:endParaRPr lang="fa-IR"/>
          </a:p>
        </p:txBody>
      </p:sp>
      <p:sp>
        <p:nvSpPr>
          <p:cNvPr id="6" name="Footer Placeholder 5"/>
          <p:cNvSpPr>
            <a:spLocks noGrp="1"/>
          </p:cNvSpPr>
          <p:nvPr>
            <p:ph type="ftr" sz="quarter" idx="11"/>
          </p:nvPr>
        </p:nvSpPr>
        <p:spPr/>
        <p:txBody>
          <a:bodyPr/>
          <a:lstStyle/>
          <a:p>
            <a:r>
              <a:rPr lang="fa-IR" smtClean="0"/>
              <a:t>ملکی آوارسین</a:t>
            </a:r>
            <a:endParaRPr lang="fa-IR"/>
          </a:p>
        </p:txBody>
      </p:sp>
      <p:sp>
        <p:nvSpPr>
          <p:cNvPr id="7" name="Slide Number Placeholder 6"/>
          <p:cNvSpPr>
            <a:spLocks noGrp="1"/>
          </p:cNvSpPr>
          <p:nvPr>
            <p:ph type="sldNum" sz="quarter" idx="12"/>
          </p:nvPr>
        </p:nvSpPr>
        <p:spPr/>
        <p:txBody>
          <a:bodyPr/>
          <a:lstStyle/>
          <a:p>
            <a:fld id="{B172B68F-4D75-4A39-A000-E4234CBE8D67}" type="slidenum">
              <a:rPr lang="fa-IR" smtClean="0"/>
              <a:t>‹#›</a:t>
            </a:fld>
            <a:endParaRPr lang="fa-IR"/>
          </a:p>
        </p:txBody>
      </p:sp>
    </p:spTree>
    <p:extLst>
      <p:ext uri="{BB962C8B-B14F-4D97-AF65-F5344CB8AC3E}">
        <p14:creationId xmlns:p14="http://schemas.microsoft.com/office/powerpoint/2010/main" val="208614722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5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DBD836-C7AE-40EA-BBC4-016835F8BC90}" type="datetime1">
              <a:rPr lang="en-US" smtClean="0"/>
              <a:t>9/2/2017</a:t>
            </a:fld>
            <a:endParaRPr lang="fa-IR"/>
          </a:p>
        </p:txBody>
      </p:sp>
      <p:sp>
        <p:nvSpPr>
          <p:cNvPr id="6" name="Footer Placeholder 5"/>
          <p:cNvSpPr>
            <a:spLocks noGrp="1"/>
          </p:cNvSpPr>
          <p:nvPr>
            <p:ph type="ftr" sz="quarter" idx="11"/>
          </p:nvPr>
        </p:nvSpPr>
        <p:spPr/>
        <p:txBody>
          <a:bodyPr/>
          <a:lstStyle/>
          <a:p>
            <a:r>
              <a:rPr lang="fa-IR" smtClean="0"/>
              <a:t>ملکی آوارسین</a:t>
            </a:r>
            <a:endParaRPr lang="fa-IR"/>
          </a:p>
        </p:txBody>
      </p:sp>
      <p:sp>
        <p:nvSpPr>
          <p:cNvPr id="7" name="Slide Number Placeholder 6"/>
          <p:cNvSpPr>
            <a:spLocks noGrp="1"/>
          </p:cNvSpPr>
          <p:nvPr>
            <p:ph type="sldNum" sz="quarter" idx="12"/>
          </p:nvPr>
        </p:nvSpPr>
        <p:spPr/>
        <p:txBody>
          <a:bodyPr/>
          <a:lstStyle/>
          <a:p>
            <a:fld id="{B172B68F-4D75-4A39-A000-E4234CBE8D67}" type="slidenum">
              <a:rPr lang="fa-IR" smtClean="0"/>
              <a:t>‹#›</a:t>
            </a:fld>
            <a:endParaRPr lang="fa-IR"/>
          </a:p>
        </p:txBody>
      </p:sp>
    </p:spTree>
    <p:extLst>
      <p:ext uri="{BB962C8B-B14F-4D97-AF65-F5344CB8AC3E}">
        <p14:creationId xmlns:p14="http://schemas.microsoft.com/office/powerpoint/2010/main" val="145386737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5F505DE-A851-4D18-BF49-38FA1A9287AD}"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B172B68F-4D75-4A39-A000-E4234CBE8D67}" type="slidenum">
              <a:rPr lang="fa-IR" smtClean="0"/>
              <a:t>‹#›</a:t>
            </a:fld>
            <a:endParaRPr lang="fa-IR"/>
          </a:p>
        </p:txBody>
      </p:sp>
    </p:spTree>
    <p:extLst>
      <p:ext uri="{BB962C8B-B14F-4D97-AF65-F5344CB8AC3E}">
        <p14:creationId xmlns:p14="http://schemas.microsoft.com/office/powerpoint/2010/main" val="1947861621"/>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DD00E84-DE30-441F-80E5-41377151C0CF}"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B172B68F-4D75-4A39-A000-E4234CBE8D67}" type="slidenum">
              <a:rPr lang="fa-IR" smtClean="0"/>
              <a:t>‹#›</a:t>
            </a:fld>
            <a:endParaRPr lang="fa-IR"/>
          </a:p>
        </p:txBody>
      </p:sp>
    </p:spTree>
    <p:extLst>
      <p:ext uri="{BB962C8B-B14F-4D97-AF65-F5344CB8AC3E}">
        <p14:creationId xmlns:p14="http://schemas.microsoft.com/office/powerpoint/2010/main" val="323358375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2050" name="Picture 2" descr="D:\WORK\WORK BAHMAN\Eghtedare\power\32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351" y="1785941"/>
            <a:ext cx="12204701" cy="32861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2831640" y="2130460"/>
            <a:ext cx="6528725"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2831640" y="3886200"/>
            <a:ext cx="6528725" cy="76693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3336E00-4EC2-4422-B872-526F27822113}" type="datetime1">
              <a:rPr lang="en-US" smtClean="0">
                <a:solidFill>
                  <a:prstClr val="black">
                    <a:tint val="75000"/>
                  </a:prstClr>
                </a:solidFill>
              </a:rPr>
              <a:t>9/2/2017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ملکی آوارسین</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31ACB2F-0D23-4BEB-B6DB-A927C7835086}" type="slidenum">
              <a:rPr lang="en-US" smtClean="0">
                <a:solidFill>
                  <a:prstClr val="black">
                    <a:tint val="75000"/>
                  </a:prstClr>
                </a:solidFill>
              </a:rPr>
              <a:pPr/>
              <a:t>‹#›</a:t>
            </a:fld>
            <a:endParaRPr lang="en-US">
              <a:solidFill>
                <a:prstClr val="black">
                  <a:tint val="75000"/>
                </a:prstClr>
              </a:solidFill>
            </a:endParaRPr>
          </a:p>
        </p:txBody>
      </p:sp>
      <p:pic>
        <p:nvPicPr>
          <p:cNvPr id="8" name="Picture 7" descr="C:\Users\Acer\Desktop\Noorang 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088555" y="6185862"/>
            <a:ext cx="1002568" cy="195501"/>
          </a:xfrm>
          <a:prstGeom prst="rect">
            <a:avLst/>
          </a:prstGeom>
          <a:noFill/>
          <a:effectLst>
            <a:glow rad="127000">
              <a:schemeClr val="bg1">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699860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074" name="Picture 2" descr="D:\WORK\WORK BAHMAN\Eghtedare\power\32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351" y="0"/>
            <a:ext cx="122047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103448" y="1196752"/>
            <a:ext cx="9985109" cy="79208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103448" y="2132857"/>
            <a:ext cx="9985109" cy="37444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3B7F11A-748A-43C4-8E42-256CE01F52CD}" type="datetime1">
              <a:rPr lang="en-US" smtClean="0">
                <a:solidFill>
                  <a:prstClr val="black">
                    <a:tint val="75000"/>
                  </a:prstClr>
                </a:solidFill>
              </a:rPr>
              <a:t>9/2/2017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ملکی آوارسین</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31ACB2F-0D23-4BEB-B6DB-A927C78350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12651708"/>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099" name="Picture 3" descr="D:\WORK\WORK BAHMAN\Eghtedare\power\324.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351" y="0"/>
            <a:ext cx="122047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963108" y="4406900"/>
            <a:ext cx="10221481" cy="2046436"/>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963108" y="2906713"/>
            <a:ext cx="1022148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58CEB62-F59E-448B-A2B3-85789507C5B2}" type="datetime1">
              <a:rPr lang="en-US" smtClean="0">
                <a:solidFill>
                  <a:prstClr val="black">
                    <a:tint val="75000"/>
                  </a:prstClr>
                </a:solidFill>
              </a:rPr>
              <a:t>9/2/2017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ملکی آوارسین</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31ACB2F-0D23-4BEB-B6DB-A927C78350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974533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5123" name="Picture 3" descr="D:\WORK\WORK BAHMAN\Eghtedare\power\32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351" y="0"/>
            <a:ext cx="122047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15416" y="274638"/>
            <a:ext cx="10561173" cy="49006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11424" y="3140969"/>
            <a:ext cx="2784309" cy="2736304"/>
          </a:xfrm>
        </p:spPr>
        <p:txBody>
          <a:bodyPr>
            <a:noAutofit/>
          </a:bodyPr>
          <a:lstStyle>
            <a:lvl1pPr>
              <a:defRPr sz="1000"/>
            </a:lvl1pPr>
            <a:lvl2pPr>
              <a:defRPr sz="1000"/>
            </a:lvl2pPr>
            <a:lvl3pPr>
              <a:defRPr sz="1000"/>
            </a:lvl3pPr>
            <a:lvl4pPr>
              <a:defRPr sz="1000"/>
            </a:lvl4pPr>
            <a:lvl5pPr>
              <a:defRPr sz="1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8496269" y="1196760"/>
            <a:ext cx="2688299" cy="4680521"/>
          </a:xfrm>
        </p:spPr>
        <p:txBody>
          <a:bodyPr>
            <a:normAutofit/>
          </a:bodyPr>
          <a:lstStyle>
            <a:lvl1pPr>
              <a:defRPr sz="1000"/>
            </a:lvl1pPr>
            <a:lvl2pPr>
              <a:defRPr sz="1000"/>
            </a:lvl2pPr>
            <a:lvl3pPr>
              <a:defRPr sz="1000"/>
            </a:lvl3pPr>
            <a:lvl4pPr>
              <a:defRPr sz="1000"/>
            </a:lvl4pPr>
            <a:lvl5pPr>
              <a:defRPr sz="1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F910B2A-CC18-4A3F-B288-DDA79AC9C477}" type="datetime1">
              <a:rPr lang="en-US" smtClean="0">
                <a:solidFill>
                  <a:prstClr val="black">
                    <a:tint val="75000"/>
                  </a:prstClr>
                </a:solidFill>
              </a:rPr>
              <a:t>9/2/2017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fa-IR" smtClean="0">
                <a:solidFill>
                  <a:prstClr val="black">
                    <a:tint val="75000"/>
                  </a:prstClr>
                </a:solidFill>
              </a:rPr>
              <a:t>ملکی آوارسین</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31ACB2F-0D23-4BEB-B6DB-A927C7835086}" type="slidenum">
              <a:rPr lang="en-US" smtClean="0">
                <a:solidFill>
                  <a:prstClr val="black">
                    <a:tint val="75000"/>
                  </a:prstClr>
                </a:solidFill>
              </a:rPr>
              <a:pPr/>
              <a:t>‹#›</a:t>
            </a:fld>
            <a:endParaRPr lang="en-US">
              <a:solidFill>
                <a:prstClr val="black">
                  <a:tint val="75000"/>
                </a:prstClr>
              </a:solidFill>
            </a:endParaRPr>
          </a:p>
        </p:txBody>
      </p:sp>
      <p:sp>
        <p:nvSpPr>
          <p:cNvPr id="10" name="Content Placeholder 2"/>
          <p:cNvSpPr>
            <a:spLocks noGrp="1"/>
          </p:cNvSpPr>
          <p:nvPr>
            <p:ph sz="half" idx="13"/>
          </p:nvPr>
        </p:nvSpPr>
        <p:spPr>
          <a:xfrm>
            <a:off x="4655840" y="4077072"/>
            <a:ext cx="2784309" cy="1800200"/>
          </a:xfrm>
        </p:spPr>
        <p:txBody>
          <a:bodyPr>
            <a:noAutofit/>
          </a:bodyPr>
          <a:lstStyle>
            <a:lvl1pPr>
              <a:defRPr sz="1000"/>
            </a:lvl1pPr>
            <a:lvl2pPr>
              <a:defRPr sz="1000"/>
            </a:lvl2pPr>
            <a:lvl3pPr>
              <a:defRPr sz="1000"/>
            </a:lvl3pPr>
            <a:lvl4pPr>
              <a:defRPr sz="1000"/>
            </a:lvl4pPr>
            <a:lvl5pPr>
              <a:defRPr sz="1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550182"/>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7170" name="Picture 2" descr="D:\WORK\WORK BAHMAN\Eghtedare\power\32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351" y="0"/>
            <a:ext cx="122047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911424" y="1124744"/>
            <a:ext cx="10273141" cy="1152128"/>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CAD9629-64C0-449C-B2A9-75B1332A1EF0}" type="datetime1">
              <a:rPr lang="en-US" smtClean="0">
                <a:solidFill>
                  <a:prstClr val="black">
                    <a:tint val="75000"/>
                  </a:prstClr>
                </a:solidFill>
              </a:rPr>
              <a:t>9/2/2017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fa-IR" smtClean="0">
                <a:solidFill>
                  <a:prstClr val="black">
                    <a:tint val="75000"/>
                  </a:prstClr>
                </a:solidFill>
              </a:rPr>
              <a:t>ملکی آوارسین</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31ACB2F-0D23-4BEB-B6DB-A927C78350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9499778"/>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8E6500-F90C-4B41-907B-3C75E19513C8}" type="datetime1">
              <a:rPr lang="en-US" smtClean="0">
                <a:solidFill>
                  <a:prstClr val="black">
                    <a:tint val="75000"/>
                  </a:prstClr>
                </a:solidFill>
              </a:rPr>
              <a:t>9/2/2017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fa-IR" smtClean="0">
                <a:solidFill>
                  <a:prstClr val="black">
                    <a:tint val="75000"/>
                  </a:prstClr>
                </a:solidFill>
              </a:rPr>
              <a:t>ملکی آوارسین</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31ACB2F-0D23-4BEB-B6DB-A927C78350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67891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60"/>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F54C818-A5DB-4529-9791-A93533BE281D}"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E75154E-A9C0-4067-8497-62FB7FA16CEA}"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733727683"/>
      </p:ext>
    </p:extLst>
  </p:cSld>
  <p:clrMapOvr>
    <a:masterClrMapping/>
  </p:clrMapOvr>
  <p:transition spd="med">
    <p:zoom/>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6146" name="Picture 2" descr="D:\WORK\WORK BAHMAN\Eghtedare\power\323.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351" y="0"/>
            <a:ext cx="1220470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288021" y="836713"/>
            <a:ext cx="4704523" cy="5184576"/>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28D53B9-CD5E-4C39-BBF0-8B13CA53B1C3}" type="datetime1">
              <a:rPr lang="en-US" smtClean="0">
                <a:solidFill>
                  <a:prstClr val="black">
                    <a:tint val="75000"/>
                  </a:prstClr>
                </a:solidFill>
              </a:rPr>
              <a:t>9/2/2017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fa-IR" smtClean="0">
                <a:solidFill>
                  <a:prstClr val="black">
                    <a:tint val="75000"/>
                  </a:prstClr>
                </a:solidFill>
              </a:rPr>
              <a:t>ملکی آوارسین</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31ACB2F-0D23-4BEB-B6DB-A927C78350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1587344"/>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421ECB3-A25F-4165-ABE8-06BFE09A518A}"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CBCE1FC-CC8B-4DE0-A74C-DC44095CDC1E}"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22891921"/>
      </p:ext>
    </p:extLst>
  </p:cSld>
  <p:clrMapOvr>
    <a:masterClrMapping/>
  </p:clrMapOvr>
  <p:transition spd="med">
    <p:zoom/>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E058F16-0FD8-436A-B9B5-7DE403A2603B}"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4DF55D8-4AA3-4386-B81E-11534627B26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42291049"/>
      </p:ext>
    </p:extLst>
  </p:cSld>
  <p:clrMapOvr>
    <a:masterClrMapping/>
  </p:clrMapOvr>
  <p:transition spd="med">
    <p:zoom/>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2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EA27B4E0-E8D6-452C-A2FB-5E57E9706DEC}"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2933B24-DC51-4D8E-AB54-BC7115F087D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24840413"/>
      </p:ext>
    </p:extLst>
  </p:cSld>
  <p:clrMapOvr>
    <a:masterClrMapping/>
  </p:clrMapOvr>
  <p:transition spd="med">
    <p:zoom/>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10D6682B-819B-42DA-B9A3-2025FC15CA26}"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E7EEA87-8053-4A1C-91CC-A5312E963B5C}"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46595395"/>
      </p:ext>
    </p:extLst>
  </p:cSld>
  <p:clrMapOvr>
    <a:masterClrMapping/>
  </p:clrMapOvr>
  <p:transition spd="med">
    <p:zoom/>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8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F8E1F8E6-556F-48F4-8396-D36A6374F3B0}" type="datetime1">
              <a:rPr lang="en-US" smtClean="0">
                <a:solidFill>
                  <a:srgbClr val="000000"/>
                </a:solidFill>
              </a:rPr>
              <a:t>9/2/2017</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E788DB1-6FD7-499E-8F1B-A2CA92A7991A}"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87419642"/>
      </p:ext>
    </p:extLst>
  </p:cSld>
  <p:clrMapOvr>
    <a:masterClrMapping/>
  </p:clrMapOvr>
  <p:transition spd="med">
    <p:zoom/>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0ED6D897-DE76-45C7-8EF4-A8CD1D26E475}" type="datetime1">
              <a:rPr lang="en-US" smtClean="0">
                <a:solidFill>
                  <a:srgbClr val="000000"/>
                </a:solidFill>
              </a:rPr>
              <a:t>9/2/2017</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EC53D06-E6FC-4BDC-8ABA-675BEC95F23A}"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83492764"/>
      </p:ext>
    </p:extLst>
  </p:cSld>
  <p:clrMapOvr>
    <a:masterClrMapping/>
  </p:clrMapOvr>
  <p:transition spd="med">
    <p:zoom/>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1D9A9D2-16DE-4537-B6E0-97CA82156204}" type="datetime1">
              <a:rPr lang="en-US" smtClean="0">
                <a:solidFill>
                  <a:srgbClr val="000000"/>
                </a:solidFill>
              </a:rPr>
              <a:t>9/2/2017</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7431614-B621-48FF-A1C8-7B6497FFF981}"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6189388"/>
      </p:ext>
    </p:extLst>
  </p:cSld>
  <p:clrMapOvr>
    <a:masterClrMapping/>
  </p:clrMapOvr>
  <p:transition spd="med">
    <p:zoom/>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7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7EAD257-AEA2-4016-B8B7-622D90A22A63}"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833E974-30DB-4B59-ADCB-14117BB40261}"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65909069"/>
      </p:ext>
    </p:extLst>
  </p:cSld>
  <p:clrMapOvr>
    <a:masterClrMapping/>
  </p:clrMapOvr>
  <p:transition spd="med">
    <p:zoom/>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8118123-E4D5-48D9-9AC0-AAECCBCBDFA1}"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F8EA079-056C-490D-98C4-2B80DF29BF86}"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24937353"/>
      </p:ext>
    </p:extLst>
  </p:cSld>
  <p:clrMapOvr>
    <a:masterClrMapping/>
  </p:clrMapOvr>
  <p:transition spd="med">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B544B2C8-8D1A-487A-9390-B9553EEF5044}"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A8248AB-E0E7-4B30-9DE9-7712DEACC487}"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040007471"/>
      </p:ext>
    </p:extLst>
  </p:cSld>
  <p:clrMapOvr>
    <a:masterClrMapping/>
  </p:clrMapOvr>
  <p:transition spd="med">
    <p:zoom/>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6F69CD10-4644-4292-8550-405CED2967D5}"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F9682A4-E099-40E5-A7BA-71E8426D508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32028648"/>
      </p:ext>
    </p:extLst>
  </p:cSld>
  <p:clrMapOvr>
    <a:masterClrMapping/>
  </p:clrMapOvr>
  <p:transition spd="med">
    <p:zoom/>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61"/>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61"/>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3E6739D-4C58-4D25-A4FA-1EE14013240A}"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89E19DB-55BC-40DF-B5EC-B0F496838C9E}"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03151681"/>
      </p:ext>
    </p:extLst>
  </p:cSld>
  <p:clrMapOvr>
    <a:masterClrMapping/>
  </p:clrMapOvr>
  <p:transition spd="med">
    <p:zoom/>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4296833" y="304800"/>
            <a:ext cx="15879233" cy="4724400"/>
            <a:chOff x="-2030" y="192"/>
            <a:chExt cx="7502" cy="2976"/>
          </a:xfrm>
        </p:grpSpPr>
        <p:sp>
          <p:nvSpPr>
            <p:cNvPr id="5" name="Line 3"/>
            <p:cNvSpPr>
              <a:spLocks noChangeShapeType="1"/>
            </p:cNvSpPr>
            <p:nvPr/>
          </p:nvSpPr>
          <p:spPr bwMode="auto">
            <a:xfrm>
              <a:off x="912" y="1584"/>
              <a:ext cx="4560" cy="0"/>
            </a:xfrm>
            <a:prstGeom prst="line">
              <a:avLst/>
            </a:prstGeom>
            <a:noFill/>
            <a:ln w="12700">
              <a:solidFill>
                <a:schemeClr val="tx1"/>
              </a:solidFill>
              <a:round/>
              <a:headEnd/>
              <a:tailEnd/>
            </a:ln>
            <a:effectLst/>
          </p:spPr>
          <p:txBody>
            <a:bodyPr/>
            <a:lstStyle/>
            <a:p>
              <a:pPr fontAlgn="base">
                <a:spcBef>
                  <a:spcPct val="0"/>
                </a:spcBef>
                <a:spcAft>
                  <a:spcPct val="0"/>
                </a:spcAft>
                <a:defRPr/>
              </a:pPr>
              <a:endParaRPr lang="fa-IR">
                <a:solidFill>
                  <a:srgbClr val="000000"/>
                </a:solidFill>
              </a:endParaRPr>
            </a:p>
          </p:txBody>
        </p:sp>
        <p:sp>
          <p:nvSpPr>
            <p:cNvPr id="6" name="AutoShape 4"/>
            <p:cNvSpPr>
              <a:spLocks noChangeArrowheads="1"/>
            </p:cNvSpPr>
            <p:nvPr/>
          </p:nvSpPr>
          <p:spPr bwMode="auto">
            <a:xfrm>
              <a:off x="-1584" y="864"/>
              <a:ext cx="2304" cy="2304"/>
            </a:xfrm>
            <a:custGeom>
              <a:avLst/>
              <a:gdLst>
                <a:gd name="G0" fmla="+- 12083 0 0"/>
                <a:gd name="G1" fmla="+- -32000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44083" y="2368"/>
                </a:cxn>
                <a:cxn ang="0">
                  <a:pos x="64000" y="32000"/>
                </a:cxn>
                <a:cxn ang="0">
                  <a:pos x="44083" y="61631"/>
                </a:cxn>
                <a:cxn ang="0">
                  <a:pos x="44083" y="61631"/>
                </a:cxn>
                <a:cxn ang="0">
                  <a:pos x="44082" y="61631"/>
                </a:cxn>
                <a:cxn ang="0">
                  <a:pos x="44083" y="61632"/>
                </a:cxn>
                <a:cxn ang="0">
                  <a:pos x="44083" y="2368"/>
                </a:cxn>
                <a:cxn ang="0">
                  <a:pos x="44082" y="2368"/>
                </a:cxn>
                <a:cxn ang="0">
                  <a:pos x="44083" y="2368"/>
                </a:cxn>
              </a:cxnLst>
              <a:rect l="T13" t="T15" r="T17" b="T19"/>
              <a:pathLst>
                <a:path w="64000" h="64000">
                  <a:moveTo>
                    <a:pt x="44083" y="2368"/>
                  </a:moveTo>
                  <a:cubicBezTo>
                    <a:pt x="56127" y="7280"/>
                    <a:pt x="64000" y="18993"/>
                    <a:pt x="64000" y="32000"/>
                  </a:cubicBezTo>
                  <a:cubicBezTo>
                    <a:pt x="64000" y="45006"/>
                    <a:pt x="56127" y="56719"/>
                    <a:pt x="44083" y="61631"/>
                  </a:cubicBezTo>
                  <a:cubicBezTo>
                    <a:pt x="44082" y="61631"/>
                    <a:pt x="44082" y="61631"/>
                    <a:pt x="44082" y="61631"/>
                  </a:cubicBezTo>
                  <a:lnTo>
                    <a:pt x="44083" y="61632"/>
                  </a:lnTo>
                  <a:lnTo>
                    <a:pt x="44083" y="2368"/>
                  </a:lnTo>
                  <a:lnTo>
                    <a:pt x="44082" y="2368"/>
                  </a:lnTo>
                  <a:cubicBezTo>
                    <a:pt x="44082" y="2368"/>
                    <a:pt x="44082" y="2368"/>
                    <a:pt x="44083" y="2368"/>
                  </a:cubicBezTo>
                  <a:close/>
                </a:path>
              </a:pathLst>
            </a:custGeom>
            <a:solidFill>
              <a:schemeClr val="accent2"/>
            </a:solidFill>
            <a:ln w="9525">
              <a:noFill/>
              <a:miter lim="800000"/>
              <a:headEnd/>
              <a:tailEnd/>
            </a:ln>
          </p:spPr>
          <p:txBody>
            <a:bodyPr/>
            <a:lstStyle/>
            <a:p>
              <a:pPr algn="l" rtl="0" fontAlgn="base">
                <a:spcBef>
                  <a:spcPct val="0"/>
                </a:spcBef>
                <a:spcAft>
                  <a:spcPct val="0"/>
                </a:spcAft>
                <a:defRPr/>
              </a:pPr>
              <a:endParaRPr lang="en-US" sz="2400">
                <a:solidFill>
                  <a:srgbClr val="000000"/>
                </a:solidFill>
                <a:latin typeface="Times New Roman" pitchFamily="18" charset="0"/>
              </a:endParaRPr>
            </a:p>
          </p:txBody>
        </p:sp>
        <p:sp>
          <p:nvSpPr>
            <p:cNvPr id="7" name="AutoShape 5"/>
            <p:cNvSpPr>
              <a:spLocks noChangeArrowheads="1"/>
            </p:cNvSpPr>
            <p:nvPr/>
          </p:nvSpPr>
          <p:spPr bwMode="auto">
            <a:xfrm>
              <a:off x="-2030" y="192"/>
              <a:ext cx="2544" cy="2544"/>
            </a:xfrm>
            <a:custGeom>
              <a:avLst/>
              <a:gdLst>
                <a:gd name="G0" fmla="+- 18994 0 0"/>
                <a:gd name="G1" fmla="+- -30013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994" y="6246"/>
                </a:cxn>
                <a:cxn ang="0">
                  <a:pos x="64000" y="32000"/>
                </a:cxn>
                <a:cxn ang="0">
                  <a:pos x="50994" y="57753"/>
                </a:cxn>
                <a:cxn ang="0">
                  <a:pos x="50994" y="57753"/>
                </a:cxn>
                <a:cxn ang="0">
                  <a:pos x="50993" y="57753"/>
                </a:cxn>
                <a:cxn ang="0">
                  <a:pos x="50994" y="57754"/>
                </a:cxn>
                <a:cxn ang="0">
                  <a:pos x="50994" y="6246"/>
                </a:cxn>
                <a:cxn ang="0">
                  <a:pos x="50993" y="6246"/>
                </a:cxn>
                <a:cxn ang="0">
                  <a:pos x="50994" y="6246"/>
                </a:cxn>
              </a:cxnLst>
              <a:rect l="T13" t="T15" r="T17" b="T19"/>
              <a:pathLst>
                <a:path w="64000" h="64000">
                  <a:moveTo>
                    <a:pt x="50994" y="6246"/>
                  </a:moveTo>
                  <a:cubicBezTo>
                    <a:pt x="59172" y="12279"/>
                    <a:pt x="64000" y="21837"/>
                    <a:pt x="64000" y="32000"/>
                  </a:cubicBezTo>
                  <a:cubicBezTo>
                    <a:pt x="64000" y="42162"/>
                    <a:pt x="59172" y="51720"/>
                    <a:pt x="50994" y="57753"/>
                  </a:cubicBezTo>
                  <a:cubicBezTo>
                    <a:pt x="50993" y="57753"/>
                    <a:pt x="50993" y="57753"/>
                    <a:pt x="50993" y="57753"/>
                  </a:cubicBezTo>
                  <a:lnTo>
                    <a:pt x="50994" y="57754"/>
                  </a:lnTo>
                  <a:lnTo>
                    <a:pt x="50994" y="6246"/>
                  </a:lnTo>
                  <a:lnTo>
                    <a:pt x="50993" y="6246"/>
                  </a:lnTo>
                  <a:cubicBezTo>
                    <a:pt x="50993" y="6246"/>
                    <a:pt x="50993" y="6246"/>
                    <a:pt x="50994" y="6246"/>
                  </a:cubicBezTo>
                  <a:close/>
                </a:path>
              </a:pathLst>
            </a:custGeom>
            <a:solidFill>
              <a:schemeClr val="hlink"/>
            </a:solidFill>
            <a:ln w="9525">
              <a:noFill/>
              <a:miter lim="800000"/>
              <a:headEnd/>
              <a:tailEnd/>
            </a:ln>
          </p:spPr>
          <p:txBody>
            <a:bodyPr/>
            <a:lstStyle/>
            <a:p>
              <a:pPr algn="l" rtl="0" fontAlgn="base">
                <a:spcBef>
                  <a:spcPct val="0"/>
                </a:spcBef>
                <a:spcAft>
                  <a:spcPct val="0"/>
                </a:spcAft>
                <a:defRPr/>
              </a:pPr>
              <a:endParaRPr lang="en-US">
                <a:solidFill>
                  <a:srgbClr val="000000"/>
                </a:solidFill>
                <a:latin typeface="Arial" pitchFamily="34" charset="0"/>
              </a:endParaRPr>
            </a:p>
          </p:txBody>
        </p:sp>
      </p:grpSp>
      <p:sp>
        <p:nvSpPr>
          <p:cNvPr id="559110" name="Rectangle 6"/>
          <p:cNvSpPr>
            <a:spLocks noGrp="1" noChangeArrowheads="1"/>
          </p:cNvSpPr>
          <p:nvPr>
            <p:ph type="ctrTitle"/>
          </p:nvPr>
        </p:nvSpPr>
        <p:spPr>
          <a:xfrm>
            <a:off x="1924051" y="985861"/>
            <a:ext cx="9652000" cy="1444625"/>
          </a:xfrm>
        </p:spPr>
        <p:txBody>
          <a:bodyPr/>
          <a:lstStyle>
            <a:lvl1pPr>
              <a:defRPr sz="4000"/>
            </a:lvl1pPr>
          </a:lstStyle>
          <a:p>
            <a:r>
              <a:rPr lang="en-US"/>
              <a:t>Click to edit Master title style</a:t>
            </a:r>
          </a:p>
        </p:txBody>
      </p:sp>
      <p:sp>
        <p:nvSpPr>
          <p:cNvPr id="559111" name="Rectangle 7"/>
          <p:cNvSpPr>
            <a:spLocks noGrp="1" noChangeArrowheads="1"/>
          </p:cNvSpPr>
          <p:nvPr>
            <p:ph type="subTitle" idx="1"/>
          </p:nvPr>
        </p:nvSpPr>
        <p:spPr>
          <a:xfrm>
            <a:off x="1924051" y="3427413"/>
            <a:ext cx="9652000" cy="1752600"/>
          </a:xfrm>
        </p:spPr>
        <p:txBody>
          <a:bodyPr/>
          <a:lstStyle>
            <a:lvl1pPr marL="0" indent="0">
              <a:buFont typeface="Wingdings" pitchFamily="2" charset="2"/>
              <a:buNone/>
              <a:defRPr/>
            </a:lvl1pPr>
          </a:lstStyle>
          <a:p>
            <a:r>
              <a:rPr lang="en-US"/>
              <a:t>Click to edit Master subtitle style</a:t>
            </a:r>
          </a:p>
        </p:txBody>
      </p:sp>
      <p:sp>
        <p:nvSpPr>
          <p:cNvPr id="8" name="Rectangle 8"/>
          <p:cNvSpPr>
            <a:spLocks noGrp="1" noChangeArrowheads="1"/>
          </p:cNvSpPr>
          <p:nvPr>
            <p:ph type="dt" sz="half" idx="10"/>
          </p:nvPr>
        </p:nvSpPr>
        <p:spPr/>
        <p:txBody>
          <a:bodyPr/>
          <a:lstStyle>
            <a:lvl1pPr>
              <a:defRPr/>
            </a:lvl1pPr>
          </a:lstStyle>
          <a:p>
            <a:pPr>
              <a:defRPr/>
            </a:pPr>
            <a:fld id="{51341E83-A5B3-4CDF-894C-F1C0E00A7C80}" type="datetime1">
              <a:rPr lang="en-US" smtClean="0">
                <a:solidFill>
                  <a:srgbClr val="000000"/>
                </a:solidFill>
              </a:rPr>
              <a:t>9/2/2017</a:t>
            </a:fld>
            <a:endParaRPr lang="en-US">
              <a:solidFill>
                <a:srgbClr val="000000"/>
              </a:solidFill>
            </a:endParaRPr>
          </a:p>
        </p:txBody>
      </p:sp>
      <p:sp>
        <p:nvSpPr>
          <p:cNvPr id="9" name="Rectangle 9"/>
          <p:cNvSpPr>
            <a:spLocks noGrp="1" noChangeArrowheads="1"/>
          </p:cNvSpPr>
          <p:nvPr>
            <p:ph type="ftr" sz="quarter" idx="11"/>
          </p:nvPr>
        </p:nvSpPr>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10" name="Rectangle 10"/>
          <p:cNvSpPr>
            <a:spLocks noGrp="1" noChangeArrowheads="1"/>
          </p:cNvSpPr>
          <p:nvPr>
            <p:ph type="sldNum" sz="quarter" idx="12"/>
          </p:nvPr>
        </p:nvSpPr>
        <p:spPr/>
        <p:txBody>
          <a:bodyPr/>
          <a:lstStyle>
            <a:lvl1pPr>
              <a:defRPr/>
            </a:lvl1pPr>
          </a:lstStyle>
          <a:p>
            <a:pPr>
              <a:defRPr/>
            </a:pPr>
            <a:fld id="{70DBDD05-1169-45AD-BE04-C87AD0A59517}"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72475633"/>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fld id="{E31F5186-CD1F-4192-A6D7-9B91CA57237E}"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C3DB1736-9655-4389-A26F-DCE770A13762}"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04014904"/>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23"/>
            <a:ext cx="103632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dt" sz="half" idx="10"/>
          </p:nvPr>
        </p:nvSpPr>
        <p:spPr>
          <a:ln/>
        </p:spPr>
        <p:txBody>
          <a:bodyPr/>
          <a:lstStyle>
            <a:lvl1pPr>
              <a:defRPr/>
            </a:lvl1pPr>
          </a:lstStyle>
          <a:p>
            <a:pPr>
              <a:defRPr/>
            </a:pPr>
            <a:fld id="{74F14252-215B-42A4-B353-9D467D9A1687}"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535FBFD1-9A46-4ADC-8579-3D0E4D8396AE}"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0863564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1826685" y="1827213"/>
            <a:ext cx="477308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802967" y="1827213"/>
            <a:ext cx="477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8"/>
          <p:cNvSpPr>
            <a:spLocks noGrp="1" noChangeArrowheads="1"/>
          </p:cNvSpPr>
          <p:nvPr>
            <p:ph type="dt" sz="half" idx="10"/>
          </p:nvPr>
        </p:nvSpPr>
        <p:spPr>
          <a:ln/>
        </p:spPr>
        <p:txBody>
          <a:bodyPr/>
          <a:lstStyle>
            <a:lvl1pPr>
              <a:defRPr/>
            </a:lvl1pPr>
          </a:lstStyle>
          <a:p>
            <a:pPr>
              <a:defRPr/>
            </a:pPr>
            <a:fld id="{C81B3BC0-AC60-4DB4-87A4-F7068AF5BE86}"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0A83F543-3B30-42AB-B5C4-FF78CD72A1E4}"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7953372"/>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9338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Rectangle 8"/>
          <p:cNvSpPr>
            <a:spLocks noGrp="1" noChangeArrowheads="1"/>
          </p:cNvSpPr>
          <p:nvPr>
            <p:ph type="dt" sz="half" idx="10"/>
          </p:nvPr>
        </p:nvSpPr>
        <p:spPr>
          <a:ln/>
        </p:spPr>
        <p:txBody>
          <a:bodyPr/>
          <a:lstStyle>
            <a:lvl1pPr>
              <a:defRPr/>
            </a:lvl1pPr>
          </a:lstStyle>
          <a:p>
            <a:pPr>
              <a:defRPr/>
            </a:pPr>
            <a:fld id="{872712CC-14B2-4255-A47A-1DAA91C79A95}" type="datetime1">
              <a:rPr lang="en-US" smtClean="0">
                <a:solidFill>
                  <a:srgbClr val="000000"/>
                </a:solidFill>
              </a:rPr>
              <a:t>9/2/2017</a:t>
            </a:fld>
            <a:endParaRPr lang="en-US">
              <a:solidFill>
                <a:srgbClr val="000000"/>
              </a:solidFill>
            </a:endParaRPr>
          </a:p>
        </p:txBody>
      </p:sp>
      <p:sp>
        <p:nvSpPr>
          <p:cNvPr id="8"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9" name="Rectangle 10"/>
          <p:cNvSpPr>
            <a:spLocks noGrp="1" noChangeArrowheads="1"/>
          </p:cNvSpPr>
          <p:nvPr>
            <p:ph type="sldNum" sz="quarter" idx="12"/>
          </p:nvPr>
        </p:nvSpPr>
        <p:spPr>
          <a:ln/>
        </p:spPr>
        <p:txBody>
          <a:bodyPr/>
          <a:lstStyle>
            <a:lvl1pPr>
              <a:defRPr/>
            </a:lvl1pPr>
          </a:lstStyle>
          <a:p>
            <a:pPr>
              <a:defRPr/>
            </a:pPr>
            <a:fld id="{F1441E19-1B4B-4EC0-9A10-50A2DF255E7D}"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23221661"/>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Rectangle 8"/>
          <p:cNvSpPr>
            <a:spLocks noGrp="1" noChangeArrowheads="1"/>
          </p:cNvSpPr>
          <p:nvPr>
            <p:ph type="dt" sz="half" idx="10"/>
          </p:nvPr>
        </p:nvSpPr>
        <p:spPr>
          <a:ln/>
        </p:spPr>
        <p:txBody>
          <a:bodyPr/>
          <a:lstStyle>
            <a:lvl1pPr>
              <a:defRPr/>
            </a:lvl1pPr>
          </a:lstStyle>
          <a:p>
            <a:pPr>
              <a:defRPr/>
            </a:pPr>
            <a:fld id="{5A4D1653-0988-4EF2-8FB0-5FFE39E6F2A1}" type="datetime1">
              <a:rPr lang="en-US" smtClean="0">
                <a:solidFill>
                  <a:srgbClr val="000000"/>
                </a:solidFill>
              </a:rPr>
              <a:t>9/2/2017</a:t>
            </a:fld>
            <a:endParaRPr lang="en-US">
              <a:solidFill>
                <a:srgbClr val="000000"/>
              </a:solidFill>
            </a:endParaRPr>
          </a:p>
        </p:txBody>
      </p:sp>
      <p:sp>
        <p:nvSpPr>
          <p:cNvPr id="4"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5" name="Rectangle 10"/>
          <p:cNvSpPr>
            <a:spLocks noGrp="1" noChangeArrowheads="1"/>
          </p:cNvSpPr>
          <p:nvPr>
            <p:ph type="sldNum" sz="quarter" idx="12"/>
          </p:nvPr>
        </p:nvSpPr>
        <p:spPr>
          <a:ln/>
        </p:spPr>
        <p:txBody>
          <a:bodyPr/>
          <a:lstStyle>
            <a:lvl1pPr>
              <a:defRPr/>
            </a:lvl1pPr>
          </a:lstStyle>
          <a:p>
            <a:pPr>
              <a:defRPr/>
            </a:pPr>
            <a:fld id="{5ADAAAC1-0C0D-4D19-9DDD-202D2AE2BD9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94346660"/>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fld id="{5A843D9C-7796-4D6F-91F4-1CC2624DB39B}" type="datetime1">
              <a:rPr lang="en-US" smtClean="0">
                <a:solidFill>
                  <a:srgbClr val="000000"/>
                </a:solidFill>
              </a:rPr>
              <a:t>9/2/2017</a:t>
            </a:fld>
            <a:endParaRPr lang="en-US">
              <a:solidFill>
                <a:srgbClr val="000000"/>
              </a:solidFill>
            </a:endParaRPr>
          </a:p>
        </p:txBody>
      </p:sp>
      <p:sp>
        <p:nvSpPr>
          <p:cNvPr id="3"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4" name="Rectangle 10"/>
          <p:cNvSpPr>
            <a:spLocks noGrp="1" noChangeArrowheads="1"/>
          </p:cNvSpPr>
          <p:nvPr>
            <p:ph type="sldNum" sz="quarter" idx="12"/>
          </p:nvPr>
        </p:nvSpPr>
        <p:spPr>
          <a:ln/>
        </p:spPr>
        <p:txBody>
          <a:bodyPr/>
          <a:lstStyle>
            <a:lvl1pPr>
              <a:defRPr/>
            </a:lvl1pPr>
          </a:lstStyle>
          <a:p>
            <a:pPr>
              <a:defRPr/>
            </a:pPr>
            <a:fld id="{1B0BC974-FD01-480D-B321-92BEF1A6CE38}"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91396662"/>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4766733" y="27307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fld id="{23501E09-90A4-4DD7-A995-17767367984A}"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E9E2A3BD-D6A9-4A75-8A0D-99F77168B15A}"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74289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E65C099-ABEB-4F7D-913D-30753F616C86}"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9060832F-64D6-4E8A-AA9B-E841D7E2B588}" type="slidenum">
              <a:rPr lang="fa-IR" smtClean="0"/>
              <a:t>‹#›</a:t>
            </a:fld>
            <a:endParaRPr lang="fa-IR"/>
          </a:p>
        </p:txBody>
      </p:sp>
    </p:spTree>
    <p:extLst>
      <p:ext uri="{BB962C8B-B14F-4D97-AF65-F5344CB8AC3E}">
        <p14:creationId xmlns:p14="http://schemas.microsoft.com/office/powerpoint/2010/main" val="3487445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35"/>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11C8D04-CAC8-43C9-A02D-00CF2646AEE4}"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2A6578C-02CC-41DC-A4EB-5DF17A7E79B6}"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886788554"/>
      </p:ext>
    </p:extLst>
  </p:cSld>
  <p:clrMapOvr>
    <a:masterClrMapping/>
  </p:clrMapOvr>
  <p:transition spd="med">
    <p:zoom/>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fld id="{3C9DF67B-7C70-41E4-B52E-6661F858093B}"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4DFF5D79-92B6-4595-A510-3BC3062C01E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22241621"/>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fld id="{83D3BC33-2CFE-49AB-80C4-1C51B08D21E1}"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BA2D9D2F-A659-4425-81FA-EB6B60E7113C}"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22414160"/>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1884" y="301625"/>
            <a:ext cx="2436283" cy="564038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1826684" y="301625"/>
            <a:ext cx="7112000" cy="5640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fld id="{115CB269-BA53-43DB-985F-22F2C7BF53B1}"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3D8C9BBF-5082-4D86-A443-0B48244C0D8D}"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43368892"/>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826685" y="301625"/>
            <a:ext cx="9751483" cy="1143000"/>
          </a:xfrm>
        </p:spPr>
        <p:txBody>
          <a:bodyPr/>
          <a:lstStyle/>
          <a:p>
            <a:r>
              <a:rPr lang="en-US" smtClean="0"/>
              <a:t>Click to edit Master title style</a:t>
            </a:r>
            <a:endParaRPr lang="fa-IR"/>
          </a:p>
        </p:txBody>
      </p:sp>
      <p:sp>
        <p:nvSpPr>
          <p:cNvPr id="3" name="Table Placeholder 2"/>
          <p:cNvSpPr>
            <a:spLocks noGrp="1"/>
          </p:cNvSpPr>
          <p:nvPr>
            <p:ph type="tbl" idx="1"/>
          </p:nvPr>
        </p:nvSpPr>
        <p:spPr>
          <a:xfrm>
            <a:off x="1826685" y="1827213"/>
            <a:ext cx="9751483" cy="4114800"/>
          </a:xfrm>
        </p:spPr>
        <p:txBody>
          <a:bodyPr/>
          <a:lstStyle/>
          <a:p>
            <a:pPr lvl="0"/>
            <a:endParaRPr lang="fa-IR" noProof="0" smtClean="0"/>
          </a:p>
        </p:txBody>
      </p:sp>
      <p:sp>
        <p:nvSpPr>
          <p:cNvPr id="4" name="Rectangle 8"/>
          <p:cNvSpPr>
            <a:spLocks noGrp="1" noChangeArrowheads="1"/>
          </p:cNvSpPr>
          <p:nvPr>
            <p:ph type="dt" sz="half" idx="10"/>
          </p:nvPr>
        </p:nvSpPr>
        <p:spPr>
          <a:ln/>
        </p:spPr>
        <p:txBody>
          <a:bodyPr/>
          <a:lstStyle>
            <a:lvl1pPr>
              <a:defRPr/>
            </a:lvl1pPr>
          </a:lstStyle>
          <a:p>
            <a:pPr>
              <a:defRPr/>
            </a:pPr>
            <a:fld id="{D73B8573-8BC9-4AD4-BDF8-DF3DA75A0662}"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706B4887-BFB0-462F-8A4F-BBDEF25A3062}"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67237546"/>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826685" y="301625"/>
            <a:ext cx="9751483" cy="1143000"/>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1826685" y="1827213"/>
            <a:ext cx="97514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1826685" y="3960813"/>
            <a:ext cx="97514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8"/>
          <p:cNvSpPr>
            <a:spLocks noGrp="1" noChangeArrowheads="1"/>
          </p:cNvSpPr>
          <p:nvPr>
            <p:ph type="dt" sz="half" idx="10"/>
          </p:nvPr>
        </p:nvSpPr>
        <p:spPr>
          <a:ln/>
        </p:spPr>
        <p:txBody>
          <a:bodyPr/>
          <a:lstStyle>
            <a:lvl1pPr>
              <a:defRPr/>
            </a:lvl1pPr>
          </a:lstStyle>
          <a:p>
            <a:pPr>
              <a:defRPr/>
            </a:pPr>
            <a:fld id="{D7D5804B-D48E-43AB-B4F2-DA8B3A7AA714}"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ABC84824-89E7-422D-BB9D-2D390630425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78164867"/>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826685" y="301625"/>
            <a:ext cx="9751483" cy="1143000"/>
          </a:xfrm>
        </p:spPr>
        <p:txBody>
          <a:bodyPr/>
          <a:lstStyle/>
          <a:p>
            <a:r>
              <a:rPr lang="en-US" smtClean="0"/>
              <a:t>Click to edit Master title style</a:t>
            </a:r>
            <a:endParaRPr lang="fa-IR"/>
          </a:p>
        </p:txBody>
      </p:sp>
      <p:sp>
        <p:nvSpPr>
          <p:cNvPr id="3" name="Content Placeholder 2"/>
          <p:cNvSpPr>
            <a:spLocks noGrp="1"/>
          </p:cNvSpPr>
          <p:nvPr>
            <p:ph sz="half" idx="1"/>
          </p:nvPr>
        </p:nvSpPr>
        <p:spPr>
          <a:xfrm>
            <a:off x="1826685" y="1827213"/>
            <a:ext cx="97514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1826685" y="3960813"/>
            <a:ext cx="97514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8"/>
          <p:cNvSpPr>
            <a:spLocks noGrp="1" noChangeArrowheads="1"/>
          </p:cNvSpPr>
          <p:nvPr>
            <p:ph type="dt" sz="half" idx="10"/>
          </p:nvPr>
        </p:nvSpPr>
        <p:spPr>
          <a:ln/>
        </p:spPr>
        <p:txBody>
          <a:bodyPr/>
          <a:lstStyle>
            <a:lvl1pPr>
              <a:defRPr/>
            </a:lvl1pPr>
          </a:lstStyle>
          <a:p>
            <a:pPr>
              <a:defRPr/>
            </a:pPr>
            <a:fld id="{E1C2DB61-92A2-4C07-A09F-678DEE182C02}"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8ACB2FE1-9D2D-4697-990F-FF55CB9D0F2E}"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61939549"/>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4296833" y="304800"/>
            <a:ext cx="15879233" cy="4724400"/>
            <a:chOff x="-2030" y="192"/>
            <a:chExt cx="7502" cy="2976"/>
          </a:xfrm>
        </p:grpSpPr>
        <p:sp>
          <p:nvSpPr>
            <p:cNvPr id="5" name="Line 3"/>
            <p:cNvSpPr>
              <a:spLocks noChangeShapeType="1"/>
            </p:cNvSpPr>
            <p:nvPr/>
          </p:nvSpPr>
          <p:spPr bwMode="auto">
            <a:xfrm>
              <a:off x="912" y="1584"/>
              <a:ext cx="4560" cy="0"/>
            </a:xfrm>
            <a:prstGeom prst="line">
              <a:avLst/>
            </a:prstGeom>
            <a:noFill/>
            <a:ln w="12700">
              <a:solidFill>
                <a:schemeClr val="tx1"/>
              </a:solidFill>
              <a:round/>
              <a:headEnd/>
              <a:tailEnd/>
            </a:ln>
            <a:effectLst/>
          </p:spPr>
          <p:txBody>
            <a:bodyPr/>
            <a:lstStyle/>
            <a:p>
              <a:pPr fontAlgn="base">
                <a:spcBef>
                  <a:spcPct val="0"/>
                </a:spcBef>
                <a:spcAft>
                  <a:spcPct val="0"/>
                </a:spcAft>
                <a:defRPr/>
              </a:pPr>
              <a:endParaRPr lang="fa-IR">
                <a:solidFill>
                  <a:srgbClr val="000000"/>
                </a:solidFill>
              </a:endParaRPr>
            </a:p>
          </p:txBody>
        </p:sp>
        <p:sp>
          <p:nvSpPr>
            <p:cNvPr id="6" name="AutoShape 4"/>
            <p:cNvSpPr>
              <a:spLocks noChangeArrowheads="1"/>
            </p:cNvSpPr>
            <p:nvPr/>
          </p:nvSpPr>
          <p:spPr bwMode="auto">
            <a:xfrm>
              <a:off x="-1584" y="864"/>
              <a:ext cx="2304" cy="2304"/>
            </a:xfrm>
            <a:custGeom>
              <a:avLst/>
              <a:gdLst>
                <a:gd name="G0" fmla="+- 12083 0 0"/>
                <a:gd name="G1" fmla="+- -32000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44083" y="2368"/>
                </a:cxn>
                <a:cxn ang="0">
                  <a:pos x="64000" y="32000"/>
                </a:cxn>
                <a:cxn ang="0">
                  <a:pos x="44083" y="61631"/>
                </a:cxn>
                <a:cxn ang="0">
                  <a:pos x="44083" y="61631"/>
                </a:cxn>
                <a:cxn ang="0">
                  <a:pos x="44082" y="61631"/>
                </a:cxn>
                <a:cxn ang="0">
                  <a:pos x="44083" y="61632"/>
                </a:cxn>
                <a:cxn ang="0">
                  <a:pos x="44083" y="2368"/>
                </a:cxn>
                <a:cxn ang="0">
                  <a:pos x="44082" y="2368"/>
                </a:cxn>
                <a:cxn ang="0">
                  <a:pos x="44083" y="2368"/>
                </a:cxn>
              </a:cxnLst>
              <a:rect l="T13" t="T15" r="T17" b="T19"/>
              <a:pathLst>
                <a:path w="64000" h="64000">
                  <a:moveTo>
                    <a:pt x="44083" y="2368"/>
                  </a:moveTo>
                  <a:cubicBezTo>
                    <a:pt x="56127" y="7280"/>
                    <a:pt x="64000" y="18993"/>
                    <a:pt x="64000" y="32000"/>
                  </a:cubicBezTo>
                  <a:cubicBezTo>
                    <a:pt x="64000" y="45006"/>
                    <a:pt x="56127" y="56719"/>
                    <a:pt x="44083" y="61631"/>
                  </a:cubicBezTo>
                  <a:cubicBezTo>
                    <a:pt x="44082" y="61631"/>
                    <a:pt x="44082" y="61631"/>
                    <a:pt x="44082" y="61631"/>
                  </a:cubicBezTo>
                  <a:lnTo>
                    <a:pt x="44083" y="61632"/>
                  </a:lnTo>
                  <a:lnTo>
                    <a:pt x="44083" y="2368"/>
                  </a:lnTo>
                  <a:lnTo>
                    <a:pt x="44082" y="2368"/>
                  </a:lnTo>
                  <a:cubicBezTo>
                    <a:pt x="44082" y="2368"/>
                    <a:pt x="44082" y="2368"/>
                    <a:pt x="44083" y="2368"/>
                  </a:cubicBezTo>
                  <a:close/>
                </a:path>
              </a:pathLst>
            </a:custGeom>
            <a:solidFill>
              <a:schemeClr val="accent2"/>
            </a:solidFill>
            <a:ln w="9525">
              <a:noFill/>
              <a:miter lim="800000"/>
              <a:headEnd/>
              <a:tailEnd/>
            </a:ln>
          </p:spPr>
          <p:txBody>
            <a:bodyPr/>
            <a:lstStyle/>
            <a:p>
              <a:pPr algn="l" rtl="0" fontAlgn="base">
                <a:spcBef>
                  <a:spcPct val="0"/>
                </a:spcBef>
                <a:spcAft>
                  <a:spcPct val="0"/>
                </a:spcAft>
                <a:defRPr/>
              </a:pPr>
              <a:endParaRPr lang="en-US" sz="2400">
                <a:solidFill>
                  <a:srgbClr val="000000"/>
                </a:solidFill>
                <a:latin typeface="Times New Roman" pitchFamily="18" charset="0"/>
              </a:endParaRPr>
            </a:p>
          </p:txBody>
        </p:sp>
        <p:sp>
          <p:nvSpPr>
            <p:cNvPr id="7" name="AutoShape 5"/>
            <p:cNvSpPr>
              <a:spLocks noChangeArrowheads="1"/>
            </p:cNvSpPr>
            <p:nvPr/>
          </p:nvSpPr>
          <p:spPr bwMode="auto">
            <a:xfrm>
              <a:off x="-2030" y="192"/>
              <a:ext cx="2544" cy="2544"/>
            </a:xfrm>
            <a:custGeom>
              <a:avLst/>
              <a:gdLst>
                <a:gd name="G0" fmla="+- 18994 0 0"/>
                <a:gd name="G1" fmla="+- -30013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994" y="6246"/>
                </a:cxn>
                <a:cxn ang="0">
                  <a:pos x="64000" y="32000"/>
                </a:cxn>
                <a:cxn ang="0">
                  <a:pos x="50994" y="57753"/>
                </a:cxn>
                <a:cxn ang="0">
                  <a:pos x="50994" y="57753"/>
                </a:cxn>
                <a:cxn ang="0">
                  <a:pos x="50993" y="57753"/>
                </a:cxn>
                <a:cxn ang="0">
                  <a:pos x="50994" y="57754"/>
                </a:cxn>
                <a:cxn ang="0">
                  <a:pos x="50994" y="6246"/>
                </a:cxn>
                <a:cxn ang="0">
                  <a:pos x="50993" y="6246"/>
                </a:cxn>
                <a:cxn ang="0">
                  <a:pos x="50994" y="6246"/>
                </a:cxn>
              </a:cxnLst>
              <a:rect l="T13" t="T15" r="T17" b="T19"/>
              <a:pathLst>
                <a:path w="64000" h="64000">
                  <a:moveTo>
                    <a:pt x="50994" y="6246"/>
                  </a:moveTo>
                  <a:cubicBezTo>
                    <a:pt x="59172" y="12279"/>
                    <a:pt x="64000" y="21837"/>
                    <a:pt x="64000" y="32000"/>
                  </a:cubicBezTo>
                  <a:cubicBezTo>
                    <a:pt x="64000" y="42162"/>
                    <a:pt x="59172" y="51720"/>
                    <a:pt x="50994" y="57753"/>
                  </a:cubicBezTo>
                  <a:cubicBezTo>
                    <a:pt x="50993" y="57753"/>
                    <a:pt x="50993" y="57753"/>
                    <a:pt x="50993" y="57753"/>
                  </a:cubicBezTo>
                  <a:lnTo>
                    <a:pt x="50994" y="57754"/>
                  </a:lnTo>
                  <a:lnTo>
                    <a:pt x="50994" y="6246"/>
                  </a:lnTo>
                  <a:lnTo>
                    <a:pt x="50993" y="6246"/>
                  </a:lnTo>
                  <a:cubicBezTo>
                    <a:pt x="50993" y="6246"/>
                    <a:pt x="50993" y="6246"/>
                    <a:pt x="50994" y="6246"/>
                  </a:cubicBezTo>
                  <a:close/>
                </a:path>
              </a:pathLst>
            </a:custGeom>
            <a:solidFill>
              <a:schemeClr val="hlink"/>
            </a:solidFill>
            <a:ln w="9525">
              <a:noFill/>
              <a:miter lim="800000"/>
              <a:headEnd/>
              <a:tailEnd/>
            </a:ln>
          </p:spPr>
          <p:txBody>
            <a:bodyPr/>
            <a:lstStyle/>
            <a:p>
              <a:pPr algn="l" rtl="0" fontAlgn="base">
                <a:spcBef>
                  <a:spcPct val="0"/>
                </a:spcBef>
                <a:spcAft>
                  <a:spcPct val="0"/>
                </a:spcAft>
                <a:defRPr/>
              </a:pPr>
              <a:endParaRPr lang="en-US">
                <a:solidFill>
                  <a:srgbClr val="000000"/>
                </a:solidFill>
                <a:latin typeface="Arial" pitchFamily="34" charset="0"/>
              </a:endParaRPr>
            </a:p>
          </p:txBody>
        </p:sp>
      </p:grpSp>
      <p:sp>
        <p:nvSpPr>
          <p:cNvPr id="559110" name="Rectangle 6"/>
          <p:cNvSpPr>
            <a:spLocks noGrp="1" noChangeArrowheads="1"/>
          </p:cNvSpPr>
          <p:nvPr>
            <p:ph type="ctrTitle"/>
          </p:nvPr>
        </p:nvSpPr>
        <p:spPr>
          <a:xfrm>
            <a:off x="1924051" y="985857"/>
            <a:ext cx="9652000" cy="1444625"/>
          </a:xfrm>
        </p:spPr>
        <p:txBody>
          <a:bodyPr/>
          <a:lstStyle>
            <a:lvl1pPr>
              <a:defRPr sz="4000"/>
            </a:lvl1pPr>
          </a:lstStyle>
          <a:p>
            <a:r>
              <a:rPr lang="en-US"/>
              <a:t>Click to edit Master title style</a:t>
            </a:r>
          </a:p>
        </p:txBody>
      </p:sp>
      <p:sp>
        <p:nvSpPr>
          <p:cNvPr id="559111" name="Rectangle 7"/>
          <p:cNvSpPr>
            <a:spLocks noGrp="1" noChangeArrowheads="1"/>
          </p:cNvSpPr>
          <p:nvPr>
            <p:ph type="subTitle" idx="1"/>
          </p:nvPr>
        </p:nvSpPr>
        <p:spPr>
          <a:xfrm>
            <a:off x="1924051" y="3427413"/>
            <a:ext cx="9652000" cy="1752600"/>
          </a:xfrm>
        </p:spPr>
        <p:txBody>
          <a:bodyPr/>
          <a:lstStyle>
            <a:lvl1pPr marL="0" indent="0">
              <a:buFont typeface="Wingdings" pitchFamily="2" charset="2"/>
              <a:buNone/>
              <a:defRPr/>
            </a:lvl1pPr>
          </a:lstStyle>
          <a:p>
            <a:r>
              <a:rPr lang="en-US"/>
              <a:t>Click to edit Master subtitle style</a:t>
            </a:r>
          </a:p>
        </p:txBody>
      </p:sp>
      <p:sp>
        <p:nvSpPr>
          <p:cNvPr id="8" name="Rectangle 8"/>
          <p:cNvSpPr>
            <a:spLocks noGrp="1" noChangeArrowheads="1"/>
          </p:cNvSpPr>
          <p:nvPr>
            <p:ph type="dt" sz="half" idx="10"/>
          </p:nvPr>
        </p:nvSpPr>
        <p:spPr/>
        <p:txBody>
          <a:bodyPr/>
          <a:lstStyle>
            <a:lvl1pPr>
              <a:defRPr/>
            </a:lvl1pPr>
          </a:lstStyle>
          <a:p>
            <a:pPr>
              <a:defRPr/>
            </a:pPr>
            <a:fld id="{D228FE4C-185C-4B56-BE97-D08191961996}" type="datetime1">
              <a:rPr lang="en-US" smtClean="0">
                <a:solidFill>
                  <a:srgbClr val="000000"/>
                </a:solidFill>
              </a:rPr>
              <a:t>9/2/2017</a:t>
            </a:fld>
            <a:endParaRPr lang="en-US">
              <a:solidFill>
                <a:srgbClr val="000000"/>
              </a:solidFill>
            </a:endParaRPr>
          </a:p>
        </p:txBody>
      </p:sp>
      <p:sp>
        <p:nvSpPr>
          <p:cNvPr id="9" name="Rectangle 9"/>
          <p:cNvSpPr>
            <a:spLocks noGrp="1" noChangeArrowheads="1"/>
          </p:cNvSpPr>
          <p:nvPr>
            <p:ph type="ftr" sz="quarter" idx="11"/>
          </p:nvPr>
        </p:nvSpPr>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10" name="Rectangle 10"/>
          <p:cNvSpPr>
            <a:spLocks noGrp="1" noChangeArrowheads="1"/>
          </p:cNvSpPr>
          <p:nvPr>
            <p:ph type="sldNum" sz="quarter" idx="12"/>
          </p:nvPr>
        </p:nvSpPr>
        <p:spPr/>
        <p:txBody>
          <a:bodyPr/>
          <a:lstStyle>
            <a:lvl1pPr>
              <a:defRPr/>
            </a:lvl1pPr>
          </a:lstStyle>
          <a:p>
            <a:pPr>
              <a:defRPr/>
            </a:pPr>
            <a:fld id="{70DBDD05-1169-45AD-BE04-C87AD0A59517}"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57854927"/>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fld id="{491725C6-F766-408F-AE76-EE4C64FD7646}"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C3DB1736-9655-4389-A26F-DCE770A13762}"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50152825"/>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9"/>
            <a:ext cx="103632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dt" sz="half" idx="10"/>
          </p:nvPr>
        </p:nvSpPr>
        <p:spPr>
          <a:ln/>
        </p:spPr>
        <p:txBody>
          <a:bodyPr/>
          <a:lstStyle>
            <a:lvl1pPr>
              <a:defRPr/>
            </a:lvl1pPr>
          </a:lstStyle>
          <a:p>
            <a:pPr>
              <a:defRPr/>
            </a:pPr>
            <a:fld id="{C79B21A8-2BD8-4AA2-A372-B0F08AF988FA}"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535FBFD1-9A46-4ADC-8579-3D0E4D8396AE}"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26160665"/>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1826685" y="1827213"/>
            <a:ext cx="477308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802967" y="1827213"/>
            <a:ext cx="477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8"/>
          <p:cNvSpPr>
            <a:spLocks noGrp="1" noChangeArrowheads="1"/>
          </p:cNvSpPr>
          <p:nvPr>
            <p:ph type="dt" sz="half" idx="10"/>
          </p:nvPr>
        </p:nvSpPr>
        <p:spPr>
          <a:ln/>
        </p:spPr>
        <p:txBody>
          <a:bodyPr/>
          <a:lstStyle>
            <a:lvl1pPr>
              <a:defRPr/>
            </a:lvl1pPr>
          </a:lstStyle>
          <a:p>
            <a:pPr>
              <a:defRPr/>
            </a:pPr>
            <a:fld id="{05C0A5B7-1576-4BD8-9362-3A2AC2DCD4F1}"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0A83F543-3B30-42AB-B5C4-FF78CD72A1E4}"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84810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7E07A62B-C22D-44EA-9215-4CDB40315845}"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590FA2D-F1C2-4555-9EB6-9D8AEE117450}"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453849240"/>
      </p:ext>
    </p:extLst>
  </p:cSld>
  <p:clrMapOvr>
    <a:masterClrMapping/>
  </p:clrMapOvr>
  <p:transition spd="med">
    <p:zoom/>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9338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8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Rectangle 8"/>
          <p:cNvSpPr>
            <a:spLocks noGrp="1" noChangeArrowheads="1"/>
          </p:cNvSpPr>
          <p:nvPr>
            <p:ph type="dt" sz="half" idx="10"/>
          </p:nvPr>
        </p:nvSpPr>
        <p:spPr>
          <a:ln/>
        </p:spPr>
        <p:txBody>
          <a:bodyPr/>
          <a:lstStyle>
            <a:lvl1pPr>
              <a:defRPr/>
            </a:lvl1pPr>
          </a:lstStyle>
          <a:p>
            <a:pPr>
              <a:defRPr/>
            </a:pPr>
            <a:fld id="{60167B42-9FFD-4657-8FA9-AB906923E59C}" type="datetime1">
              <a:rPr lang="en-US" smtClean="0">
                <a:solidFill>
                  <a:srgbClr val="000000"/>
                </a:solidFill>
              </a:rPr>
              <a:t>9/2/2017</a:t>
            </a:fld>
            <a:endParaRPr lang="en-US">
              <a:solidFill>
                <a:srgbClr val="000000"/>
              </a:solidFill>
            </a:endParaRPr>
          </a:p>
        </p:txBody>
      </p:sp>
      <p:sp>
        <p:nvSpPr>
          <p:cNvPr id="8"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9" name="Rectangle 10"/>
          <p:cNvSpPr>
            <a:spLocks noGrp="1" noChangeArrowheads="1"/>
          </p:cNvSpPr>
          <p:nvPr>
            <p:ph type="sldNum" sz="quarter" idx="12"/>
          </p:nvPr>
        </p:nvSpPr>
        <p:spPr>
          <a:ln/>
        </p:spPr>
        <p:txBody>
          <a:bodyPr/>
          <a:lstStyle>
            <a:lvl1pPr>
              <a:defRPr/>
            </a:lvl1pPr>
          </a:lstStyle>
          <a:p>
            <a:pPr>
              <a:defRPr/>
            </a:pPr>
            <a:fld id="{F1441E19-1B4B-4EC0-9A10-50A2DF255E7D}"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38880050"/>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Rectangle 8"/>
          <p:cNvSpPr>
            <a:spLocks noGrp="1" noChangeArrowheads="1"/>
          </p:cNvSpPr>
          <p:nvPr>
            <p:ph type="dt" sz="half" idx="10"/>
          </p:nvPr>
        </p:nvSpPr>
        <p:spPr>
          <a:ln/>
        </p:spPr>
        <p:txBody>
          <a:bodyPr/>
          <a:lstStyle>
            <a:lvl1pPr>
              <a:defRPr/>
            </a:lvl1pPr>
          </a:lstStyle>
          <a:p>
            <a:pPr>
              <a:defRPr/>
            </a:pPr>
            <a:fld id="{F29C28AB-9B7D-4071-A4C3-5B917E8BAA75}" type="datetime1">
              <a:rPr lang="en-US" smtClean="0">
                <a:solidFill>
                  <a:srgbClr val="000000"/>
                </a:solidFill>
              </a:rPr>
              <a:t>9/2/2017</a:t>
            </a:fld>
            <a:endParaRPr lang="en-US">
              <a:solidFill>
                <a:srgbClr val="000000"/>
              </a:solidFill>
            </a:endParaRPr>
          </a:p>
        </p:txBody>
      </p:sp>
      <p:sp>
        <p:nvSpPr>
          <p:cNvPr id="4"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5" name="Rectangle 10"/>
          <p:cNvSpPr>
            <a:spLocks noGrp="1" noChangeArrowheads="1"/>
          </p:cNvSpPr>
          <p:nvPr>
            <p:ph type="sldNum" sz="quarter" idx="12"/>
          </p:nvPr>
        </p:nvSpPr>
        <p:spPr>
          <a:ln/>
        </p:spPr>
        <p:txBody>
          <a:bodyPr/>
          <a:lstStyle>
            <a:lvl1pPr>
              <a:defRPr/>
            </a:lvl1pPr>
          </a:lstStyle>
          <a:p>
            <a:pPr>
              <a:defRPr/>
            </a:pPr>
            <a:fld id="{5ADAAAC1-0C0D-4D19-9DDD-202D2AE2BD9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5685708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fld id="{645E6863-F87B-4790-B263-418D89292299}" type="datetime1">
              <a:rPr lang="en-US" smtClean="0">
                <a:solidFill>
                  <a:srgbClr val="000000"/>
                </a:solidFill>
              </a:rPr>
              <a:t>9/2/2017</a:t>
            </a:fld>
            <a:endParaRPr lang="en-US">
              <a:solidFill>
                <a:srgbClr val="000000"/>
              </a:solidFill>
            </a:endParaRPr>
          </a:p>
        </p:txBody>
      </p:sp>
      <p:sp>
        <p:nvSpPr>
          <p:cNvPr id="3"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4" name="Rectangle 10"/>
          <p:cNvSpPr>
            <a:spLocks noGrp="1" noChangeArrowheads="1"/>
          </p:cNvSpPr>
          <p:nvPr>
            <p:ph type="sldNum" sz="quarter" idx="12"/>
          </p:nvPr>
        </p:nvSpPr>
        <p:spPr>
          <a:ln/>
        </p:spPr>
        <p:txBody>
          <a:bodyPr/>
          <a:lstStyle>
            <a:lvl1pPr>
              <a:defRPr/>
            </a:lvl1pPr>
          </a:lstStyle>
          <a:p>
            <a:pPr>
              <a:defRPr/>
            </a:pPr>
            <a:fld id="{1B0BC974-FD01-480D-B321-92BEF1A6CE38}"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57265185"/>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4766733" y="27306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fld id="{73E5FA33-0A0A-41A3-AE4A-EF4B966AF332}"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E9E2A3BD-D6A9-4A75-8A0D-99F77168B15A}"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2766859"/>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fld id="{B234D76F-E6B2-4CDE-A313-BFD31AEFF7CF}"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4DFF5D79-92B6-4595-A510-3BC3062C01E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12064970"/>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fld id="{56DFFF72-2120-4229-99FF-AD48B308F18F}"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BA2D9D2F-A659-4425-81FA-EB6B60E7113C}"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7673812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1884" y="301625"/>
            <a:ext cx="2436283" cy="564038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1826684" y="301625"/>
            <a:ext cx="7112000" cy="5640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fld id="{C472B8D7-42BA-4C6C-BFA4-0DDE8D64E94B}"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3D8C9BBF-5082-4D86-A443-0B48244C0D8D}"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53479848"/>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826685" y="301625"/>
            <a:ext cx="9751483" cy="1143000"/>
          </a:xfrm>
        </p:spPr>
        <p:txBody>
          <a:bodyPr/>
          <a:lstStyle/>
          <a:p>
            <a:r>
              <a:rPr lang="en-US" smtClean="0"/>
              <a:t>Click to edit Master title style</a:t>
            </a:r>
            <a:endParaRPr lang="fa-IR"/>
          </a:p>
        </p:txBody>
      </p:sp>
      <p:sp>
        <p:nvSpPr>
          <p:cNvPr id="3" name="Table Placeholder 2"/>
          <p:cNvSpPr>
            <a:spLocks noGrp="1"/>
          </p:cNvSpPr>
          <p:nvPr>
            <p:ph type="tbl" idx="1"/>
          </p:nvPr>
        </p:nvSpPr>
        <p:spPr>
          <a:xfrm>
            <a:off x="1826685" y="1827213"/>
            <a:ext cx="9751483" cy="4114800"/>
          </a:xfrm>
        </p:spPr>
        <p:txBody>
          <a:bodyPr/>
          <a:lstStyle/>
          <a:p>
            <a:pPr lvl="0"/>
            <a:endParaRPr lang="fa-IR" noProof="0" smtClean="0"/>
          </a:p>
        </p:txBody>
      </p:sp>
      <p:sp>
        <p:nvSpPr>
          <p:cNvPr id="4" name="Rectangle 8"/>
          <p:cNvSpPr>
            <a:spLocks noGrp="1" noChangeArrowheads="1"/>
          </p:cNvSpPr>
          <p:nvPr>
            <p:ph type="dt" sz="half" idx="10"/>
          </p:nvPr>
        </p:nvSpPr>
        <p:spPr>
          <a:ln/>
        </p:spPr>
        <p:txBody>
          <a:bodyPr/>
          <a:lstStyle>
            <a:lvl1pPr>
              <a:defRPr/>
            </a:lvl1pPr>
          </a:lstStyle>
          <a:p>
            <a:pPr>
              <a:defRPr/>
            </a:pPr>
            <a:fld id="{D984A28B-65C3-4A9B-BEE1-37CB644C2BF1}"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706B4887-BFB0-462F-8A4F-BBDEF25A3062}"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38521372"/>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826685" y="301625"/>
            <a:ext cx="9751483" cy="1143000"/>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1826685" y="1827213"/>
            <a:ext cx="97514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1826685" y="3960813"/>
            <a:ext cx="97514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8"/>
          <p:cNvSpPr>
            <a:spLocks noGrp="1" noChangeArrowheads="1"/>
          </p:cNvSpPr>
          <p:nvPr>
            <p:ph type="dt" sz="half" idx="10"/>
          </p:nvPr>
        </p:nvSpPr>
        <p:spPr>
          <a:ln/>
        </p:spPr>
        <p:txBody>
          <a:bodyPr/>
          <a:lstStyle>
            <a:lvl1pPr>
              <a:defRPr/>
            </a:lvl1pPr>
          </a:lstStyle>
          <a:p>
            <a:pPr>
              <a:defRPr/>
            </a:pPr>
            <a:fld id="{30C03251-BA58-4EFE-B2A8-9983E8EF0DC8}"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ABC84824-89E7-422D-BB9D-2D390630425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89125970"/>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826685" y="301625"/>
            <a:ext cx="9751483" cy="1143000"/>
          </a:xfrm>
        </p:spPr>
        <p:txBody>
          <a:bodyPr/>
          <a:lstStyle/>
          <a:p>
            <a:r>
              <a:rPr lang="en-US" smtClean="0"/>
              <a:t>Click to edit Master title style</a:t>
            </a:r>
            <a:endParaRPr lang="fa-IR"/>
          </a:p>
        </p:txBody>
      </p:sp>
      <p:sp>
        <p:nvSpPr>
          <p:cNvPr id="3" name="Content Placeholder 2"/>
          <p:cNvSpPr>
            <a:spLocks noGrp="1"/>
          </p:cNvSpPr>
          <p:nvPr>
            <p:ph sz="half" idx="1"/>
          </p:nvPr>
        </p:nvSpPr>
        <p:spPr>
          <a:xfrm>
            <a:off x="1826685" y="1827213"/>
            <a:ext cx="97514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1826685" y="3960813"/>
            <a:ext cx="97514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8"/>
          <p:cNvSpPr>
            <a:spLocks noGrp="1" noChangeArrowheads="1"/>
          </p:cNvSpPr>
          <p:nvPr>
            <p:ph type="dt" sz="half" idx="10"/>
          </p:nvPr>
        </p:nvSpPr>
        <p:spPr>
          <a:ln/>
        </p:spPr>
        <p:txBody>
          <a:bodyPr/>
          <a:lstStyle>
            <a:lvl1pPr>
              <a:defRPr/>
            </a:lvl1pPr>
          </a:lstStyle>
          <a:p>
            <a:pPr>
              <a:defRPr/>
            </a:pPr>
            <a:fld id="{8655C064-7F8E-460B-96A9-DCB9D9C49106}"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8ACB2FE1-9D2D-4697-990F-FF55CB9D0F2E}"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077538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9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9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3D18C608-5E2F-49B8-A88A-C431453C3CB1}" type="datetime1">
              <a:rPr lang="en-US" smtClean="0">
                <a:solidFill>
                  <a:srgbClr val="000000"/>
                </a:solidFill>
              </a:rPr>
              <a:t>9/2/2017</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693D4E39-2F33-444D-B551-5532D82A5065}"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737268986"/>
      </p:ext>
    </p:extLst>
  </p:cSld>
  <p:clrMapOvr>
    <a:masterClrMapping/>
  </p:clrMapOvr>
  <p:transition spd="med">
    <p:zoom/>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4296833" y="304800"/>
            <a:ext cx="15879233" cy="4724400"/>
            <a:chOff x="-2030" y="192"/>
            <a:chExt cx="7502" cy="2976"/>
          </a:xfrm>
        </p:grpSpPr>
        <p:sp>
          <p:nvSpPr>
            <p:cNvPr id="5" name="Line 3"/>
            <p:cNvSpPr>
              <a:spLocks noChangeShapeType="1"/>
            </p:cNvSpPr>
            <p:nvPr/>
          </p:nvSpPr>
          <p:spPr bwMode="auto">
            <a:xfrm>
              <a:off x="912" y="1584"/>
              <a:ext cx="4560" cy="0"/>
            </a:xfrm>
            <a:prstGeom prst="line">
              <a:avLst/>
            </a:prstGeom>
            <a:noFill/>
            <a:ln w="12700">
              <a:solidFill>
                <a:schemeClr val="tx1"/>
              </a:solidFill>
              <a:round/>
              <a:headEnd/>
              <a:tailEnd/>
            </a:ln>
            <a:effectLst/>
          </p:spPr>
          <p:txBody>
            <a:bodyPr/>
            <a:lstStyle/>
            <a:p>
              <a:pPr fontAlgn="base">
                <a:spcBef>
                  <a:spcPct val="0"/>
                </a:spcBef>
                <a:spcAft>
                  <a:spcPct val="0"/>
                </a:spcAft>
                <a:defRPr/>
              </a:pPr>
              <a:endParaRPr lang="fa-IR">
                <a:solidFill>
                  <a:srgbClr val="000000"/>
                </a:solidFill>
              </a:endParaRPr>
            </a:p>
          </p:txBody>
        </p:sp>
        <p:sp>
          <p:nvSpPr>
            <p:cNvPr id="6" name="AutoShape 4"/>
            <p:cNvSpPr>
              <a:spLocks noChangeArrowheads="1"/>
            </p:cNvSpPr>
            <p:nvPr/>
          </p:nvSpPr>
          <p:spPr bwMode="auto">
            <a:xfrm>
              <a:off x="-1584" y="864"/>
              <a:ext cx="2304" cy="2304"/>
            </a:xfrm>
            <a:custGeom>
              <a:avLst/>
              <a:gdLst>
                <a:gd name="G0" fmla="+- 12083 0 0"/>
                <a:gd name="G1" fmla="+- -32000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44083" y="2368"/>
                </a:cxn>
                <a:cxn ang="0">
                  <a:pos x="64000" y="32000"/>
                </a:cxn>
                <a:cxn ang="0">
                  <a:pos x="44083" y="61631"/>
                </a:cxn>
                <a:cxn ang="0">
                  <a:pos x="44083" y="61631"/>
                </a:cxn>
                <a:cxn ang="0">
                  <a:pos x="44082" y="61631"/>
                </a:cxn>
                <a:cxn ang="0">
                  <a:pos x="44083" y="61632"/>
                </a:cxn>
                <a:cxn ang="0">
                  <a:pos x="44083" y="2368"/>
                </a:cxn>
                <a:cxn ang="0">
                  <a:pos x="44082" y="2368"/>
                </a:cxn>
                <a:cxn ang="0">
                  <a:pos x="44083" y="2368"/>
                </a:cxn>
              </a:cxnLst>
              <a:rect l="T13" t="T15" r="T17" b="T19"/>
              <a:pathLst>
                <a:path w="64000" h="64000">
                  <a:moveTo>
                    <a:pt x="44083" y="2368"/>
                  </a:moveTo>
                  <a:cubicBezTo>
                    <a:pt x="56127" y="7280"/>
                    <a:pt x="64000" y="18993"/>
                    <a:pt x="64000" y="32000"/>
                  </a:cubicBezTo>
                  <a:cubicBezTo>
                    <a:pt x="64000" y="45006"/>
                    <a:pt x="56127" y="56719"/>
                    <a:pt x="44083" y="61631"/>
                  </a:cubicBezTo>
                  <a:cubicBezTo>
                    <a:pt x="44082" y="61631"/>
                    <a:pt x="44082" y="61631"/>
                    <a:pt x="44082" y="61631"/>
                  </a:cubicBezTo>
                  <a:lnTo>
                    <a:pt x="44083" y="61632"/>
                  </a:lnTo>
                  <a:lnTo>
                    <a:pt x="44083" y="2368"/>
                  </a:lnTo>
                  <a:lnTo>
                    <a:pt x="44082" y="2368"/>
                  </a:lnTo>
                  <a:cubicBezTo>
                    <a:pt x="44082" y="2368"/>
                    <a:pt x="44082" y="2368"/>
                    <a:pt x="44083" y="2368"/>
                  </a:cubicBezTo>
                  <a:close/>
                </a:path>
              </a:pathLst>
            </a:custGeom>
            <a:solidFill>
              <a:schemeClr val="accent2"/>
            </a:solidFill>
            <a:ln w="9525">
              <a:noFill/>
              <a:miter lim="800000"/>
              <a:headEnd/>
              <a:tailEnd/>
            </a:ln>
          </p:spPr>
          <p:txBody>
            <a:bodyPr/>
            <a:lstStyle/>
            <a:p>
              <a:pPr algn="l" rtl="0" fontAlgn="base">
                <a:spcBef>
                  <a:spcPct val="0"/>
                </a:spcBef>
                <a:spcAft>
                  <a:spcPct val="0"/>
                </a:spcAft>
                <a:defRPr/>
              </a:pPr>
              <a:endParaRPr lang="en-US" sz="2400">
                <a:solidFill>
                  <a:srgbClr val="000000"/>
                </a:solidFill>
                <a:latin typeface="Times New Roman" pitchFamily="18" charset="0"/>
              </a:endParaRPr>
            </a:p>
          </p:txBody>
        </p:sp>
        <p:sp>
          <p:nvSpPr>
            <p:cNvPr id="7" name="AutoShape 5"/>
            <p:cNvSpPr>
              <a:spLocks noChangeArrowheads="1"/>
            </p:cNvSpPr>
            <p:nvPr/>
          </p:nvSpPr>
          <p:spPr bwMode="auto">
            <a:xfrm>
              <a:off x="-2030" y="192"/>
              <a:ext cx="2544" cy="2544"/>
            </a:xfrm>
            <a:custGeom>
              <a:avLst/>
              <a:gdLst>
                <a:gd name="G0" fmla="+- 18994 0 0"/>
                <a:gd name="G1" fmla="+- -30013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994" y="6246"/>
                </a:cxn>
                <a:cxn ang="0">
                  <a:pos x="64000" y="32000"/>
                </a:cxn>
                <a:cxn ang="0">
                  <a:pos x="50994" y="57753"/>
                </a:cxn>
                <a:cxn ang="0">
                  <a:pos x="50994" y="57753"/>
                </a:cxn>
                <a:cxn ang="0">
                  <a:pos x="50993" y="57753"/>
                </a:cxn>
                <a:cxn ang="0">
                  <a:pos x="50994" y="57754"/>
                </a:cxn>
                <a:cxn ang="0">
                  <a:pos x="50994" y="6246"/>
                </a:cxn>
                <a:cxn ang="0">
                  <a:pos x="50993" y="6246"/>
                </a:cxn>
                <a:cxn ang="0">
                  <a:pos x="50994" y="6246"/>
                </a:cxn>
              </a:cxnLst>
              <a:rect l="T13" t="T15" r="T17" b="T19"/>
              <a:pathLst>
                <a:path w="64000" h="64000">
                  <a:moveTo>
                    <a:pt x="50994" y="6246"/>
                  </a:moveTo>
                  <a:cubicBezTo>
                    <a:pt x="59172" y="12279"/>
                    <a:pt x="64000" y="21837"/>
                    <a:pt x="64000" y="32000"/>
                  </a:cubicBezTo>
                  <a:cubicBezTo>
                    <a:pt x="64000" y="42162"/>
                    <a:pt x="59172" y="51720"/>
                    <a:pt x="50994" y="57753"/>
                  </a:cubicBezTo>
                  <a:cubicBezTo>
                    <a:pt x="50993" y="57753"/>
                    <a:pt x="50993" y="57753"/>
                    <a:pt x="50993" y="57753"/>
                  </a:cubicBezTo>
                  <a:lnTo>
                    <a:pt x="50994" y="57754"/>
                  </a:lnTo>
                  <a:lnTo>
                    <a:pt x="50994" y="6246"/>
                  </a:lnTo>
                  <a:lnTo>
                    <a:pt x="50993" y="6246"/>
                  </a:lnTo>
                  <a:cubicBezTo>
                    <a:pt x="50993" y="6246"/>
                    <a:pt x="50993" y="6246"/>
                    <a:pt x="50994" y="6246"/>
                  </a:cubicBezTo>
                  <a:close/>
                </a:path>
              </a:pathLst>
            </a:custGeom>
            <a:solidFill>
              <a:schemeClr val="hlink"/>
            </a:solidFill>
            <a:ln w="9525">
              <a:noFill/>
              <a:miter lim="800000"/>
              <a:headEnd/>
              <a:tailEnd/>
            </a:ln>
          </p:spPr>
          <p:txBody>
            <a:bodyPr/>
            <a:lstStyle/>
            <a:p>
              <a:pPr algn="l" rtl="0" fontAlgn="base">
                <a:spcBef>
                  <a:spcPct val="0"/>
                </a:spcBef>
                <a:spcAft>
                  <a:spcPct val="0"/>
                </a:spcAft>
                <a:defRPr/>
              </a:pPr>
              <a:endParaRPr lang="en-US">
                <a:solidFill>
                  <a:srgbClr val="000000"/>
                </a:solidFill>
                <a:latin typeface="Arial" pitchFamily="34" charset="0"/>
              </a:endParaRPr>
            </a:p>
          </p:txBody>
        </p:sp>
      </p:grpSp>
      <p:sp>
        <p:nvSpPr>
          <p:cNvPr id="559110" name="Rectangle 6"/>
          <p:cNvSpPr>
            <a:spLocks noGrp="1" noChangeArrowheads="1"/>
          </p:cNvSpPr>
          <p:nvPr>
            <p:ph type="ctrTitle"/>
          </p:nvPr>
        </p:nvSpPr>
        <p:spPr>
          <a:xfrm>
            <a:off x="1924051" y="985853"/>
            <a:ext cx="9652000" cy="1444625"/>
          </a:xfrm>
        </p:spPr>
        <p:txBody>
          <a:bodyPr/>
          <a:lstStyle>
            <a:lvl1pPr>
              <a:defRPr sz="4000"/>
            </a:lvl1pPr>
          </a:lstStyle>
          <a:p>
            <a:r>
              <a:rPr lang="en-US"/>
              <a:t>Click to edit Master title style</a:t>
            </a:r>
          </a:p>
        </p:txBody>
      </p:sp>
      <p:sp>
        <p:nvSpPr>
          <p:cNvPr id="559111" name="Rectangle 7"/>
          <p:cNvSpPr>
            <a:spLocks noGrp="1" noChangeArrowheads="1"/>
          </p:cNvSpPr>
          <p:nvPr>
            <p:ph type="subTitle" idx="1"/>
          </p:nvPr>
        </p:nvSpPr>
        <p:spPr>
          <a:xfrm>
            <a:off x="1924051" y="3427413"/>
            <a:ext cx="9652000" cy="1752600"/>
          </a:xfrm>
        </p:spPr>
        <p:txBody>
          <a:bodyPr/>
          <a:lstStyle>
            <a:lvl1pPr marL="0" indent="0">
              <a:buFont typeface="Wingdings" pitchFamily="2" charset="2"/>
              <a:buNone/>
              <a:defRPr/>
            </a:lvl1pPr>
          </a:lstStyle>
          <a:p>
            <a:r>
              <a:rPr lang="en-US"/>
              <a:t>Click to edit Master subtitle style</a:t>
            </a:r>
          </a:p>
        </p:txBody>
      </p:sp>
      <p:sp>
        <p:nvSpPr>
          <p:cNvPr id="8" name="Rectangle 8"/>
          <p:cNvSpPr>
            <a:spLocks noGrp="1" noChangeArrowheads="1"/>
          </p:cNvSpPr>
          <p:nvPr>
            <p:ph type="dt" sz="half" idx="10"/>
          </p:nvPr>
        </p:nvSpPr>
        <p:spPr/>
        <p:txBody>
          <a:bodyPr/>
          <a:lstStyle>
            <a:lvl1pPr>
              <a:defRPr/>
            </a:lvl1pPr>
          </a:lstStyle>
          <a:p>
            <a:pPr>
              <a:defRPr/>
            </a:pPr>
            <a:fld id="{EB35EE45-BC2F-4C32-9329-C7A20094C2EF}" type="datetime1">
              <a:rPr lang="en-US" smtClean="0">
                <a:solidFill>
                  <a:srgbClr val="000000"/>
                </a:solidFill>
              </a:rPr>
              <a:t>9/2/2017</a:t>
            </a:fld>
            <a:endParaRPr lang="en-US">
              <a:solidFill>
                <a:srgbClr val="000000"/>
              </a:solidFill>
            </a:endParaRPr>
          </a:p>
        </p:txBody>
      </p:sp>
      <p:sp>
        <p:nvSpPr>
          <p:cNvPr id="9" name="Rectangle 9"/>
          <p:cNvSpPr>
            <a:spLocks noGrp="1" noChangeArrowheads="1"/>
          </p:cNvSpPr>
          <p:nvPr>
            <p:ph type="ftr" sz="quarter" idx="11"/>
          </p:nvPr>
        </p:nvSpPr>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10" name="Rectangle 10"/>
          <p:cNvSpPr>
            <a:spLocks noGrp="1" noChangeArrowheads="1"/>
          </p:cNvSpPr>
          <p:nvPr>
            <p:ph type="sldNum" sz="quarter" idx="12"/>
          </p:nvPr>
        </p:nvSpPr>
        <p:spPr/>
        <p:txBody>
          <a:bodyPr/>
          <a:lstStyle>
            <a:lvl1pPr>
              <a:defRPr/>
            </a:lvl1pPr>
          </a:lstStyle>
          <a:p>
            <a:pPr>
              <a:defRPr/>
            </a:pPr>
            <a:fld id="{70DBDD05-1169-45AD-BE04-C87AD0A59517}"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5199027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fld id="{D71F9990-8790-44E0-9CFD-C7C32C25B579}"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C3DB1736-9655-4389-A26F-DCE770A13762}"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66622389"/>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5"/>
            <a:ext cx="103632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dt" sz="half" idx="10"/>
          </p:nvPr>
        </p:nvSpPr>
        <p:spPr>
          <a:ln/>
        </p:spPr>
        <p:txBody>
          <a:bodyPr/>
          <a:lstStyle>
            <a:lvl1pPr>
              <a:defRPr/>
            </a:lvl1pPr>
          </a:lstStyle>
          <a:p>
            <a:pPr>
              <a:defRPr/>
            </a:pPr>
            <a:fld id="{DE515E84-71B6-432C-A322-C3DFF028F1DE}"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535FBFD1-9A46-4ADC-8579-3D0E4D8396AE}"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58939650"/>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1826685" y="1827213"/>
            <a:ext cx="477308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802967" y="1827213"/>
            <a:ext cx="477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8"/>
          <p:cNvSpPr>
            <a:spLocks noGrp="1" noChangeArrowheads="1"/>
          </p:cNvSpPr>
          <p:nvPr>
            <p:ph type="dt" sz="half" idx="10"/>
          </p:nvPr>
        </p:nvSpPr>
        <p:spPr>
          <a:ln/>
        </p:spPr>
        <p:txBody>
          <a:bodyPr/>
          <a:lstStyle>
            <a:lvl1pPr>
              <a:defRPr/>
            </a:lvl1pPr>
          </a:lstStyle>
          <a:p>
            <a:pPr>
              <a:defRPr/>
            </a:pPr>
            <a:fld id="{F9995D8A-B8ED-4757-B449-432EEE321D72}"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0A83F543-3B30-42AB-B5C4-FF78CD72A1E4}"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84875715"/>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9337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Rectangle 8"/>
          <p:cNvSpPr>
            <a:spLocks noGrp="1" noChangeArrowheads="1"/>
          </p:cNvSpPr>
          <p:nvPr>
            <p:ph type="dt" sz="half" idx="10"/>
          </p:nvPr>
        </p:nvSpPr>
        <p:spPr>
          <a:ln/>
        </p:spPr>
        <p:txBody>
          <a:bodyPr/>
          <a:lstStyle>
            <a:lvl1pPr>
              <a:defRPr/>
            </a:lvl1pPr>
          </a:lstStyle>
          <a:p>
            <a:pPr>
              <a:defRPr/>
            </a:pPr>
            <a:fld id="{4F53A10C-414E-4855-8DAB-813D9EF4931D}" type="datetime1">
              <a:rPr lang="en-US" smtClean="0">
                <a:solidFill>
                  <a:srgbClr val="000000"/>
                </a:solidFill>
              </a:rPr>
              <a:t>9/2/2017</a:t>
            </a:fld>
            <a:endParaRPr lang="en-US">
              <a:solidFill>
                <a:srgbClr val="000000"/>
              </a:solidFill>
            </a:endParaRPr>
          </a:p>
        </p:txBody>
      </p:sp>
      <p:sp>
        <p:nvSpPr>
          <p:cNvPr id="8"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9" name="Rectangle 10"/>
          <p:cNvSpPr>
            <a:spLocks noGrp="1" noChangeArrowheads="1"/>
          </p:cNvSpPr>
          <p:nvPr>
            <p:ph type="sldNum" sz="quarter" idx="12"/>
          </p:nvPr>
        </p:nvSpPr>
        <p:spPr>
          <a:ln/>
        </p:spPr>
        <p:txBody>
          <a:bodyPr/>
          <a:lstStyle>
            <a:lvl1pPr>
              <a:defRPr/>
            </a:lvl1pPr>
          </a:lstStyle>
          <a:p>
            <a:pPr>
              <a:defRPr/>
            </a:pPr>
            <a:fld id="{F1441E19-1B4B-4EC0-9A10-50A2DF255E7D}"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63218895"/>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Rectangle 8"/>
          <p:cNvSpPr>
            <a:spLocks noGrp="1" noChangeArrowheads="1"/>
          </p:cNvSpPr>
          <p:nvPr>
            <p:ph type="dt" sz="half" idx="10"/>
          </p:nvPr>
        </p:nvSpPr>
        <p:spPr>
          <a:ln/>
        </p:spPr>
        <p:txBody>
          <a:bodyPr/>
          <a:lstStyle>
            <a:lvl1pPr>
              <a:defRPr/>
            </a:lvl1pPr>
          </a:lstStyle>
          <a:p>
            <a:pPr>
              <a:defRPr/>
            </a:pPr>
            <a:fld id="{001280B8-9707-435D-AF6F-BBB3C58A0AFC}" type="datetime1">
              <a:rPr lang="en-US" smtClean="0">
                <a:solidFill>
                  <a:srgbClr val="000000"/>
                </a:solidFill>
              </a:rPr>
              <a:t>9/2/2017</a:t>
            </a:fld>
            <a:endParaRPr lang="en-US">
              <a:solidFill>
                <a:srgbClr val="000000"/>
              </a:solidFill>
            </a:endParaRPr>
          </a:p>
        </p:txBody>
      </p:sp>
      <p:sp>
        <p:nvSpPr>
          <p:cNvPr id="4"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5" name="Rectangle 10"/>
          <p:cNvSpPr>
            <a:spLocks noGrp="1" noChangeArrowheads="1"/>
          </p:cNvSpPr>
          <p:nvPr>
            <p:ph type="sldNum" sz="quarter" idx="12"/>
          </p:nvPr>
        </p:nvSpPr>
        <p:spPr>
          <a:ln/>
        </p:spPr>
        <p:txBody>
          <a:bodyPr/>
          <a:lstStyle>
            <a:lvl1pPr>
              <a:defRPr/>
            </a:lvl1pPr>
          </a:lstStyle>
          <a:p>
            <a:pPr>
              <a:defRPr/>
            </a:pPr>
            <a:fld id="{5ADAAAC1-0C0D-4D19-9DDD-202D2AE2BD9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11760479"/>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fld id="{55C667DA-B3A1-42B8-A56C-0DC02A450F00}" type="datetime1">
              <a:rPr lang="en-US" smtClean="0">
                <a:solidFill>
                  <a:srgbClr val="000000"/>
                </a:solidFill>
              </a:rPr>
              <a:t>9/2/2017</a:t>
            </a:fld>
            <a:endParaRPr lang="en-US">
              <a:solidFill>
                <a:srgbClr val="000000"/>
              </a:solidFill>
            </a:endParaRPr>
          </a:p>
        </p:txBody>
      </p:sp>
      <p:sp>
        <p:nvSpPr>
          <p:cNvPr id="3"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4" name="Rectangle 10"/>
          <p:cNvSpPr>
            <a:spLocks noGrp="1" noChangeArrowheads="1"/>
          </p:cNvSpPr>
          <p:nvPr>
            <p:ph type="sldNum" sz="quarter" idx="12"/>
          </p:nvPr>
        </p:nvSpPr>
        <p:spPr>
          <a:ln/>
        </p:spPr>
        <p:txBody>
          <a:bodyPr/>
          <a:lstStyle>
            <a:lvl1pPr>
              <a:defRPr/>
            </a:lvl1pPr>
          </a:lstStyle>
          <a:p>
            <a:pPr>
              <a:defRPr/>
            </a:pPr>
            <a:fld id="{1B0BC974-FD01-480D-B321-92BEF1A6CE38}"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9734807"/>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4766733" y="27306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fld id="{1E16525A-FCD4-43E4-9ADE-1F78BA71C29E}"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E9E2A3BD-D6A9-4A75-8A0D-99F77168B15A}"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69824986"/>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fld id="{37C5FFEF-4319-4790-98CC-20AC40D83468}"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4DFF5D79-92B6-4595-A510-3BC3062C01E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46701301"/>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fld id="{DBB62910-3089-4CF8-AB95-F059018898E2}"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BA2D9D2F-A659-4425-81FA-EB6B60E7113C}"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521995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AA6B3077-2188-4607-ABF9-DE703FBBA314}" type="datetime1">
              <a:rPr lang="en-US" smtClean="0">
                <a:solidFill>
                  <a:srgbClr val="000000"/>
                </a:solidFill>
              </a:rPr>
              <a:t>9/2/2017</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C9B3C3BE-9A4D-4E6A-BC67-3D509B86DA2B}"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114937639"/>
      </p:ext>
    </p:extLst>
  </p:cSld>
  <p:clrMapOvr>
    <a:masterClrMapping/>
  </p:clrMapOvr>
  <p:transition spd="med">
    <p:zoom/>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1884" y="301625"/>
            <a:ext cx="2436283" cy="564038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1826684" y="301625"/>
            <a:ext cx="7112000" cy="5640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8"/>
          <p:cNvSpPr>
            <a:spLocks noGrp="1" noChangeArrowheads="1"/>
          </p:cNvSpPr>
          <p:nvPr>
            <p:ph type="dt" sz="half" idx="10"/>
          </p:nvPr>
        </p:nvSpPr>
        <p:spPr>
          <a:ln/>
        </p:spPr>
        <p:txBody>
          <a:bodyPr/>
          <a:lstStyle>
            <a:lvl1pPr>
              <a:defRPr/>
            </a:lvl1pPr>
          </a:lstStyle>
          <a:p>
            <a:pPr>
              <a:defRPr/>
            </a:pPr>
            <a:fld id="{E0404707-803E-4F10-9EFA-A48CA675E66E}"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3D8C9BBF-5082-4D86-A443-0B48244C0D8D}"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5723288"/>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826685" y="301625"/>
            <a:ext cx="9751483" cy="1143000"/>
          </a:xfrm>
        </p:spPr>
        <p:txBody>
          <a:bodyPr/>
          <a:lstStyle/>
          <a:p>
            <a:r>
              <a:rPr lang="en-US" smtClean="0"/>
              <a:t>Click to edit Master title style</a:t>
            </a:r>
            <a:endParaRPr lang="fa-IR"/>
          </a:p>
        </p:txBody>
      </p:sp>
      <p:sp>
        <p:nvSpPr>
          <p:cNvPr id="3" name="Table Placeholder 2"/>
          <p:cNvSpPr>
            <a:spLocks noGrp="1"/>
          </p:cNvSpPr>
          <p:nvPr>
            <p:ph type="tbl" idx="1"/>
          </p:nvPr>
        </p:nvSpPr>
        <p:spPr>
          <a:xfrm>
            <a:off x="1826685" y="1827213"/>
            <a:ext cx="9751483" cy="4114800"/>
          </a:xfrm>
        </p:spPr>
        <p:txBody>
          <a:bodyPr/>
          <a:lstStyle/>
          <a:p>
            <a:pPr lvl="0"/>
            <a:endParaRPr lang="fa-IR" noProof="0" smtClean="0"/>
          </a:p>
        </p:txBody>
      </p:sp>
      <p:sp>
        <p:nvSpPr>
          <p:cNvPr id="4" name="Rectangle 8"/>
          <p:cNvSpPr>
            <a:spLocks noGrp="1" noChangeArrowheads="1"/>
          </p:cNvSpPr>
          <p:nvPr>
            <p:ph type="dt" sz="half" idx="10"/>
          </p:nvPr>
        </p:nvSpPr>
        <p:spPr>
          <a:ln/>
        </p:spPr>
        <p:txBody>
          <a:bodyPr/>
          <a:lstStyle>
            <a:lvl1pPr>
              <a:defRPr/>
            </a:lvl1pPr>
          </a:lstStyle>
          <a:p>
            <a:pPr>
              <a:defRPr/>
            </a:pPr>
            <a:fld id="{09880F1D-F687-4581-ACCB-FFEFF0091DEA}" type="datetime1">
              <a:rPr lang="en-US" smtClean="0">
                <a:solidFill>
                  <a:srgbClr val="000000"/>
                </a:solidFill>
              </a:rPr>
              <a:t>9/2/2017</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10"/>
          <p:cNvSpPr>
            <a:spLocks noGrp="1" noChangeArrowheads="1"/>
          </p:cNvSpPr>
          <p:nvPr>
            <p:ph type="sldNum" sz="quarter" idx="12"/>
          </p:nvPr>
        </p:nvSpPr>
        <p:spPr>
          <a:ln/>
        </p:spPr>
        <p:txBody>
          <a:bodyPr/>
          <a:lstStyle>
            <a:lvl1pPr>
              <a:defRPr/>
            </a:lvl1pPr>
          </a:lstStyle>
          <a:p>
            <a:pPr>
              <a:defRPr/>
            </a:pPr>
            <a:fld id="{706B4887-BFB0-462F-8A4F-BBDEF25A3062}"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7328524"/>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826685" y="301625"/>
            <a:ext cx="9751483" cy="1143000"/>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1826685" y="1827213"/>
            <a:ext cx="97514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1826685" y="3960813"/>
            <a:ext cx="97514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8"/>
          <p:cNvSpPr>
            <a:spLocks noGrp="1" noChangeArrowheads="1"/>
          </p:cNvSpPr>
          <p:nvPr>
            <p:ph type="dt" sz="half" idx="10"/>
          </p:nvPr>
        </p:nvSpPr>
        <p:spPr>
          <a:ln/>
        </p:spPr>
        <p:txBody>
          <a:bodyPr/>
          <a:lstStyle>
            <a:lvl1pPr>
              <a:defRPr/>
            </a:lvl1pPr>
          </a:lstStyle>
          <a:p>
            <a:pPr>
              <a:defRPr/>
            </a:pPr>
            <a:fld id="{6F8B7064-D4D5-463A-A76F-27C4194DBD91}"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ABC84824-89E7-422D-BB9D-2D390630425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40478964"/>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826685" y="301625"/>
            <a:ext cx="9751483" cy="1143000"/>
          </a:xfrm>
        </p:spPr>
        <p:txBody>
          <a:bodyPr/>
          <a:lstStyle/>
          <a:p>
            <a:r>
              <a:rPr lang="en-US" smtClean="0"/>
              <a:t>Click to edit Master title style</a:t>
            </a:r>
            <a:endParaRPr lang="fa-IR"/>
          </a:p>
        </p:txBody>
      </p:sp>
      <p:sp>
        <p:nvSpPr>
          <p:cNvPr id="3" name="Content Placeholder 2"/>
          <p:cNvSpPr>
            <a:spLocks noGrp="1"/>
          </p:cNvSpPr>
          <p:nvPr>
            <p:ph sz="half" idx="1"/>
          </p:nvPr>
        </p:nvSpPr>
        <p:spPr>
          <a:xfrm>
            <a:off x="1826685" y="1827213"/>
            <a:ext cx="97514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1826685" y="3960813"/>
            <a:ext cx="9751483"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8"/>
          <p:cNvSpPr>
            <a:spLocks noGrp="1" noChangeArrowheads="1"/>
          </p:cNvSpPr>
          <p:nvPr>
            <p:ph type="dt" sz="half" idx="10"/>
          </p:nvPr>
        </p:nvSpPr>
        <p:spPr>
          <a:ln/>
        </p:spPr>
        <p:txBody>
          <a:bodyPr/>
          <a:lstStyle>
            <a:lvl1pPr>
              <a:defRPr/>
            </a:lvl1pPr>
          </a:lstStyle>
          <a:p>
            <a:pPr>
              <a:defRPr/>
            </a:pPr>
            <a:fld id="{7B958F0A-2569-45C3-9BFF-210BF587302C}" type="datetime1">
              <a:rPr lang="en-US" smtClean="0">
                <a:solidFill>
                  <a:srgbClr val="000000"/>
                </a:solidFill>
              </a:rPr>
              <a:t>9/2/2017</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10"/>
          <p:cNvSpPr>
            <a:spLocks noGrp="1" noChangeArrowheads="1"/>
          </p:cNvSpPr>
          <p:nvPr>
            <p:ph type="sldNum" sz="quarter" idx="12"/>
          </p:nvPr>
        </p:nvSpPr>
        <p:spPr>
          <a:ln/>
        </p:spPr>
        <p:txBody>
          <a:bodyPr/>
          <a:lstStyle>
            <a:lvl1pPr>
              <a:defRPr/>
            </a:lvl1pPr>
          </a:lstStyle>
          <a:p>
            <a:pPr>
              <a:defRPr/>
            </a:pPr>
            <a:fld id="{8ACB2FE1-9D2D-4697-990F-FF55CB9D0F2E}"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99960748"/>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2B2E8A36-6D15-4276-8AAC-1E27EEA74F44}"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EC75D74-88B1-42AC-AE60-91360E14B400}" type="slidenum">
              <a:rPr lang="en-US"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496796594"/>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1FD79373-E0C2-4ED4-88BA-4DAAFE8C3054}"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D0C437E-B9FD-41B2-BADA-73206015CE47}" type="slidenum">
              <a:rPr lang="en-US"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727883586"/>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DAA6D4B7-14F5-4748-8AAE-2216D23D2A5D}"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C6DE792-C910-4ED3-A025-57108C6F79C2}" type="slidenum">
              <a:rPr lang="en-US"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578198759"/>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EF8FF2EC-7024-4F20-877D-E3D93D890819}"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2E319F1F-ACC9-40F5-846A-9D554F8F839F}" type="slidenum">
              <a:rPr lang="en-US"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968427872"/>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B4A76530-F9D2-400F-BA39-E127858088ED}" type="datetime1">
              <a:rPr lang="en-US" smtClean="0">
                <a:solidFill>
                  <a:srgbClr val="000000"/>
                </a:solidFill>
              </a:rPr>
              <a:t>9/2/2017</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64305C1D-5F3F-483E-B023-681E5A93EE12}" type="slidenum">
              <a:rPr lang="en-US"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341551566"/>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4D03877E-B860-4067-AD58-F1CD5C511491}" type="datetime1">
              <a:rPr lang="en-US" smtClean="0">
                <a:solidFill>
                  <a:srgbClr val="000000"/>
                </a:solidFill>
              </a:rPr>
              <a:t>9/2/2017</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ADDCB6A7-789F-418A-8B9D-19C962BCF504}" type="slidenum">
              <a:rPr lang="en-US"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0983313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7DF8E796-6496-454C-A6B1-DD774968C4F1}" type="datetime1">
              <a:rPr lang="en-US" smtClean="0">
                <a:solidFill>
                  <a:srgbClr val="000000"/>
                </a:solidFill>
              </a:rPr>
              <a:t>9/2/2017</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A61E75EE-56BA-49FC-ADD3-4AA61ED49FD5}"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814705485"/>
      </p:ext>
    </p:extLst>
  </p:cSld>
  <p:clrMapOvr>
    <a:masterClrMapping/>
  </p:clrMapOvr>
  <p:transition spd="med">
    <p:zoom/>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B11EA7B-3D71-4691-89BD-3C7A5C400854}" type="datetime1">
              <a:rPr lang="en-US" smtClean="0">
                <a:solidFill>
                  <a:srgbClr val="000000"/>
                </a:solidFill>
              </a:rPr>
              <a:t>9/2/2017</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F171B88A-8F77-449C-8F51-BCC49DC3BE28}" type="slidenum">
              <a:rPr lang="en-US"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28100407"/>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2E68506-C457-44E5-89AB-82CAA59DC104}"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24A79A54-9CBE-43C0-9586-C7F7686EF80A}" type="slidenum">
              <a:rPr lang="en-US"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490865057"/>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AEE2DAC-D670-494E-A78C-E4B05586366C}"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A92D6DBE-1F7C-46FD-B857-DB4049EB01CD}" type="slidenum">
              <a:rPr lang="en-US"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844756735"/>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DE82E55-2EB3-40BB-BE82-B43C32C06864}"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22DCB98-4D85-4C98-941B-D93D4DA34352}" type="slidenum">
              <a:rPr lang="en-US"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442580642"/>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BCCB61D-BB2D-42D9-AF94-9C3A3D655616}"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32BB597-4754-4F35-AF3E-AD189F1816D4}" type="slidenum">
              <a:rPr lang="en-US"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745590359"/>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Oval 3"/>
          <p:cNvSpPr/>
          <p:nvPr/>
        </p:nvSpPr>
        <p:spPr>
          <a:xfrm>
            <a:off x="1228577" y="1413802"/>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base">
              <a:spcBef>
                <a:spcPct val="0"/>
              </a:spcBef>
              <a:spcAft>
                <a:spcPct val="0"/>
              </a:spcAft>
              <a:defRPr/>
            </a:pPr>
            <a:endParaRPr lang="en-US">
              <a:solidFill>
                <a:prstClr val="black"/>
              </a:solidFill>
            </a:endParaRPr>
          </a:p>
        </p:txBody>
      </p:sp>
      <p:sp>
        <p:nvSpPr>
          <p:cNvPr id="5" name="Oval 4"/>
          <p:cNvSpPr/>
          <p:nvPr/>
        </p:nvSpPr>
        <p:spPr>
          <a:xfrm>
            <a:off x="1543051" y="1344614"/>
            <a:ext cx="84667"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base">
              <a:spcBef>
                <a:spcPct val="0"/>
              </a:spcBef>
              <a:spcAft>
                <a:spcPct val="0"/>
              </a:spcAft>
              <a:defRPr/>
            </a:pPr>
            <a:endParaRPr lang="en-US">
              <a:solidFill>
                <a:prstClr val="black"/>
              </a:solidFill>
            </a:endParaRPr>
          </a:p>
        </p:txBody>
      </p:sp>
      <p:sp>
        <p:nvSpPr>
          <p:cNvPr id="14" name="Title 13"/>
          <p:cNvSpPr>
            <a:spLocks noGrp="1"/>
          </p:cNvSpPr>
          <p:nvPr>
            <p:ph type="ctrTitle"/>
          </p:nvPr>
        </p:nvSpPr>
        <p:spPr>
          <a:xfrm>
            <a:off x="1910080" y="359898"/>
            <a:ext cx="9875520" cy="1472184"/>
          </a:xfrm>
        </p:spPr>
        <p:txBody>
          <a:bodyPr anchor="b"/>
          <a:lstStyle>
            <a:lvl1pPr algn="l">
              <a:defRPr/>
            </a:lvl1pPr>
            <a:extLst/>
          </a:lstStyle>
          <a:p>
            <a:r>
              <a:rPr lang="en-US" smtClean="0"/>
              <a:t>Click to edit Master title style</a:t>
            </a:r>
            <a:endParaRPr lang="en-US"/>
          </a:p>
        </p:txBody>
      </p:sp>
      <p:sp>
        <p:nvSpPr>
          <p:cNvPr id="22" name="Subtitle 21"/>
          <p:cNvSpPr>
            <a:spLocks noGrp="1"/>
          </p:cNvSpPr>
          <p:nvPr>
            <p:ph type="subTitle" idx="1"/>
          </p:nvPr>
        </p:nvSpPr>
        <p:spPr>
          <a:xfrm>
            <a:off x="1910080" y="1850064"/>
            <a:ext cx="987552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6"/>
          <p:cNvSpPr>
            <a:spLocks noGrp="1"/>
          </p:cNvSpPr>
          <p:nvPr>
            <p:ph type="dt" sz="half" idx="10"/>
          </p:nvPr>
        </p:nvSpPr>
        <p:spPr/>
        <p:txBody>
          <a:bodyPr/>
          <a:lstStyle>
            <a:lvl1pPr>
              <a:defRPr/>
            </a:lvl1pPr>
            <a:extLst/>
          </a:lstStyle>
          <a:p>
            <a:pPr>
              <a:defRPr/>
            </a:pPr>
            <a:fld id="{A3117B3E-CE5C-44B8-8BE0-6E8DCB5B030F}"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7" name="Footer Placeholder 19"/>
          <p:cNvSpPr>
            <a:spLocks noGrp="1"/>
          </p:cNvSpPr>
          <p:nvPr>
            <p:ph type="ftr" sz="quarter" idx="11"/>
          </p:nvPr>
        </p:nvSpPr>
        <p:spPr/>
        <p:txBody>
          <a:bodyPr/>
          <a:lstStyle>
            <a:lvl1pPr>
              <a:defRPr/>
            </a:lvl1pPr>
            <a:extLst/>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8" name="Slide Number Placeholder 9"/>
          <p:cNvSpPr>
            <a:spLocks noGrp="1"/>
          </p:cNvSpPr>
          <p:nvPr>
            <p:ph type="sldNum" sz="quarter" idx="12"/>
          </p:nvPr>
        </p:nvSpPr>
        <p:spPr/>
        <p:txBody>
          <a:bodyPr/>
          <a:lstStyle>
            <a:lvl1pPr>
              <a:defRPr/>
            </a:lvl1pPr>
          </a:lstStyle>
          <a:p>
            <a:fld id="{46A769A8-5C1A-484A-9E92-548F8B352A3B}" type="slidenum">
              <a:rPr lang="fa-IR" altLang="fa-IR"/>
              <a:pPr/>
              <a:t>‹#›</a:t>
            </a:fld>
            <a:endParaRPr lang="en-US" altLang="fa-IR"/>
          </a:p>
        </p:txBody>
      </p:sp>
    </p:spTree>
    <p:extLst>
      <p:ext uri="{BB962C8B-B14F-4D97-AF65-F5344CB8AC3E}">
        <p14:creationId xmlns:p14="http://schemas.microsoft.com/office/powerpoint/2010/main" val="2308458711"/>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EC428315-542C-49B5-BAFE-7EB3FF13D0BF}"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5" name="Footer Placeholder 9"/>
          <p:cNvSpPr>
            <a:spLocks noGrp="1"/>
          </p:cNvSpPr>
          <p:nvPr>
            <p:ph type="ftr" sz="quarter" idx="11"/>
          </p:nvPr>
        </p:nvSpPr>
        <p:spPr/>
        <p:txBody>
          <a:bodyPr/>
          <a:lstStyle>
            <a:lvl1pPr>
              <a:defRPr/>
            </a:lvl1p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6" name="Slide Number Placeholder 21"/>
          <p:cNvSpPr>
            <a:spLocks noGrp="1"/>
          </p:cNvSpPr>
          <p:nvPr>
            <p:ph type="sldNum" sz="quarter" idx="12"/>
          </p:nvPr>
        </p:nvSpPr>
        <p:spPr/>
        <p:txBody>
          <a:bodyPr/>
          <a:lstStyle>
            <a:lvl1pPr>
              <a:defRPr/>
            </a:lvl1pPr>
          </a:lstStyle>
          <a:p>
            <a:fld id="{129AC55F-BA67-47F9-AA05-52607F52F441}" type="slidenum">
              <a:rPr lang="fa-IR" altLang="fa-IR"/>
              <a:pPr/>
              <a:t>‹#›</a:t>
            </a:fld>
            <a:endParaRPr lang="en-US" altLang="fa-IR"/>
          </a:p>
        </p:txBody>
      </p:sp>
    </p:spTree>
    <p:extLst>
      <p:ext uri="{BB962C8B-B14F-4D97-AF65-F5344CB8AC3E}">
        <p14:creationId xmlns:p14="http://schemas.microsoft.com/office/powerpoint/2010/main" val="3262563776"/>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3043767" y="0"/>
            <a:ext cx="9144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
        <p:nvSpPr>
          <p:cNvPr id="5" name="Rectangle 4"/>
          <p:cNvSpPr/>
          <p:nvPr/>
        </p:nvSpPr>
        <p:spPr bwMode="invGray">
          <a:xfrm>
            <a:off x="3048000" y="0"/>
            <a:ext cx="1016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
        <p:nvSpPr>
          <p:cNvPr id="6" name="Oval 5"/>
          <p:cNvSpPr/>
          <p:nvPr/>
        </p:nvSpPr>
        <p:spPr>
          <a:xfrm>
            <a:off x="2896428" y="2814656"/>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base">
              <a:spcBef>
                <a:spcPct val="0"/>
              </a:spcBef>
              <a:spcAft>
                <a:spcPct val="0"/>
              </a:spcAft>
              <a:defRPr/>
            </a:pPr>
            <a:endParaRPr lang="en-US">
              <a:solidFill>
                <a:prstClr val="black"/>
              </a:solidFill>
            </a:endParaRPr>
          </a:p>
        </p:txBody>
      </p:sp>
      <p:sp>
        <p:nvSpPr>
          <p:cNvPr id="7" name="Oval 6"/>
          <p:cNvSpPr/>
          <p:nvPr/>
        </p:nvSpPr>
        <p:spPr>
          <a:xfrm>
            <a:off x="3210984" y="2746375"/>
            <a:ext cx="84667"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base">
              <a:spcBef>
                <a:spcPct val="0"/>
              </a:spcBef>
              <a:spcAft>
                <a:spcPct val="0"/>
              </a:spcAft>
              <a:defRPr/>
            </a:pPr>
            <a:endParaRPr lang="en-US">
              <a:solidFill>
                <a:prstClr val="black"/>
              </a:solidFill>
            </a:endParaRPr>
          </a:p>
        </p:txBody>
      </p:sp>
      <p:sp>
        <p:nvSpPr>
          <p:cNvPr id="2" name="Title 1"/>
          <p:cNvSpPr>
            <a:spLocks noGrp="1"/>
          </p:cNvSpPr>
          <p:nvPr>
            <p:ph type="title"/>
          </p:nvPr>
        </p:nvSpPr>
        <p:spPr>
          <a:xfrm>
            <a:off x="3437856" y="2600325"/>
            <a:ext cx="8534400" cy="2286000"/>
          </a:xfrm>
        </p:spPr>
        <p:txBody>
          <a:bodyPr anchor="t"/>
          <a:lstStyle>
            <a:lvl1pPr algn="l">
              <a:lnSpc>
                <a:spcPts val="4500"/>
              </a:lnSpc>
              <a:buNone/>
              <a:defRPr sz="40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3437856" y="1066800"/>
            <a:ext cx="85344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8" name="Date Placeholder 3"/>
          <p:cNvSpPr>
            <a:spLocks noGrp="1"/>
          </p:cNvSpPr>
          <p:nvPr>
            <p:ph type="dt" sz="half" idx="10"/>
          </p:nvPr>
        </p:nvSpPr>
        <p:spPr/>
        <p:txBody>
          <a:bodyPr/>
          <a:lstStyle>
            <a:lvl1pPr>
              <a:defRPr/>
            </a:lvl1pPr>
            <a:extLst/>
          </a:lstStyle>
          <a:p>
            <a:pPr>
              <a:defRPr/>
            </a:pPr>
            <a:fld id="{B9E88D38-3A24-4E72-9410-8B9C4E9EE54A}"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9" name="Footer Placeholder 4"/>
          <p:cNvSpPr>
            <a:spLocks noGrp="1"/>
          </p:cNvSpPr>
          <p:nvPr>
            <p:ph type="ftr" sz="quarter" idx="11"/>
          </p:nvPr>
        </p:nvSpPr>
        <p:spPr/>
        <p:txBody>
          <a:bodyPr/>
          <a:lstStyle>
            <a:lvl1pPr>
              <a:defRPr/>
            </a:lvl1pPr>
            <a:extLst/>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10" name="Slide Number Placeholder 5"/>
          <p:cNvSpPr>
            <a:spLocks noGrp="1"/>
          </p:cNvSpPr>
          <p:nvPr>
            <p:ph type="sldNum" sz="quarter" idx="12"/>
          </p:nvPr>
        </p:nvSpPr>
        <p:spPr/>
        <p:txBody>
          <a:bodyPr/>
          <a:lstStyle>
            <a:lvl1pPr>
              <a:defRPr/>
            </a:lvl1pPr>
          </a:lstStyle>
          <a:p>
            <a:fld id="{8160A291-ADED-4B3E-90AC-347426B80E63}" type="slidenum">
              <a:rPr lang="fa-IR" altLang="fa-IR"/>
              <a:pPr/>
              <a:t>‹#›</a:t>
            </a:fld>
            <a:endParaRPr lang="en-US" altLang="fa-IR"/>
          </a:p>
        </p:txBody>
      </p:sp>
    </p:spTree>
    <p:extLst>
      <p:ext uri="{BB962C8B-B14F-4D97-AF65-F5344CB8AC3E}">
        <p14:creationId xmlns:p14="http://schemas.microsoft.com/office/powerpoint/2010/main" val="4125123188"/>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320"/>
            <a:ext cx="9997440"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1914144" y="1524000"/>
            <a:ext cx="48768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034784" y="1524000"/>
            <a:ext cx="48768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fld id="{1ECDF655-429B-4228-BEEC-A71694B7B0DF}"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6" name="Footer Placeholder 9"/>
          <p:cNvSpPr>
            <a:spLocks noGrp="1"/>
          </p:cNvSpPr>
          <p:nvPr>
            <p:ph type="ftr" sz="quarter" idx="11"/>
          </p:nvPr>
        </p:nvSpPr>
        <p:spPr/>
        <p:txBody>
          <a:bodyPr/>
          <a:lstStyle>
            <a:lvl1pPr>
              <a:defRPr/>
            </a:lvl1p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7" name="Slide Number Placeholder 21"/>
          <p:cNvSpPr>
            <a:spLocks noGrp="1"/>
          </p:cNvSpPr>
          <p:nvPr>
            <p:ph type="sldNum" sz="quarter" idx="12"/>
          </p:nvPr>
        </p:nvSpPr>
        <p:spPr/>
        <p:txBody>
          <a:bodyPr/>
          <a:lstStyle>
            <a:lvl1pPr>
              <a:defRPr/>
            </a:lvl1pPr>
          </a:lstStyle>
          <a:p>
            <a:fld id="{6BAFCA2F-6FB0-4160-AB95-4A4D4B8CCA14}" type="slidenum">
              <a:rPr lang="fa-IR" altLang="fa-IR"/>
              <a:pPr/>
              <a:t>‹#›</a:t>
            </a:fld>
            <a:endParaRPr lang="en-US" altLang="fa-IR"/>
          </a:p>
        </p:txBody>
      </p:sp>
    </p:spTree>
    <p:extLst>
      <p:ext uri="{BB962C8B-B14F-4D97-AF65-F5344CB8AC3E}">
        <p14:creationId xmlns:p14="http://schemas.microsoft.com/office/powerpoint/2010/main" val="1216089988"/>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5160336"/>
            <a:ext cx="10972800" cy="1143000"/>
          </a:xfrm>
        </p:spPr>
        <p:txBody>
          <a:bodyPr/>
          <a:lstStyle>
            <a:lvl1pPr algn="ctr">
              <a:defRPr sz="45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60960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621792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60960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21792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0C7BA5A8-68D9-456F-91C0-454C7672EDFF}"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8" name="Footer Placeholder 7"/>
          <p:cNvSpPr>
            <a:spLocks noGrp="1"/>
          </p:cNvSpPr>
          <p:nvPr>
            <p:ph type="ftr" sz="quarter" idx="11"/>
          </p:nvPr>
        </p:nvSpPr>
        <p:spPr/>
        <p:txBody>
          <a:bodyPr/>
          <a:lstStyle>
            <a:lvl1pPr>
              <a:defRPr/>
            </a:lvl1pPr>
            <a:extLst/>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9" name="Slide Number Placeholder 8"/>
          <p:cNvSpPr>
            <a:spLocks noGrp="1"/>
          </p:cNvSpPr>
          <p:nvPr>
            <p:ph type="sldNum" sz="quarter" idx="12"/>
          </p:nvPr>
        </p:nvSpPr>
        <p:spPr/>
        <p:txBody>
          <a:bodyPr/>
          <a:lstStyle>
            <a:lvl1pPr>
              <a:defRPr/>
            </a:lvl1pPr>
          </a:lstStyle>
          <a:p>
            <a:fld id="{45CB7429-1BE4-4A11-BC80-1B51255B2B31}" type="slidenum">
              <a:rPr lang="fa-IR" altLang="fa-IR"/>
              <a:pPr/>
              <a:t>‹#›</a:t>
            </a:fld>
            <a:endParaRPr lang="en-US" altLang="fa-IR"/>
          </a:p>
        </p:txBody>
      </p:sp>
    </p:spTree>
    <p:extLst>
      <p:ext uri="{BB962C8B-B14F-4D97-AF65-F5344CB8AC3E}">
        <p14:creationId xmlns:p14="http://schemas.microsoft.com/office/powerpoint/2010/main" val="20126026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8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6491229-48F2-45E2-9203-F04093D6FFBC}"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D6BDA955-FF48-4DE0-9B78-8B89C1FB0A0B}"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198433368"/>
      </p:ext>
    </p:extLst>
  </p:cSld>
  <p:clrMapOvr>
    <a:masterClrMapping/>
  </p:clrMapOvr>
  <p:transition spd="med">
    <p:zoom/>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320"/>
            <a:ext cx="9997440" cy="1143000"/>
          </a:xfrm>
        </p:spPr>
        <p:txBody>
          <a:bodyPr/>
          <a:lstStyle>
            <a:extLst/>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fld id="{3BABDCF7-3AF1-48E8-83BF-9ABCADCAB4EC}"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4" name="Footer Placeholder 9"/>
          <p:cNvSpPr>
            <a:spLocks noGrp="1"/>
          </p:cNvSpPr>
          <p:nvPr>
            <p:ph type="ftr" sz="quarter" idx="11"/>
          </p:nvPr>
        </p:nvSpPr>
        <p:spPr/>
        <p:txBody>
          <a:bodyPr/>
          <a:lstStyle>
            <a:lvl1pPr>
              <a:defRPr/>
            </a:lvl1p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5" name="Slide Number Placeholder 21"/>
          <p:cNvSpPr>
            <a:spLocks noGrp="1"/>
          </p:cNvSpPr>
          <p:nvPr>
            <p:ph type="sldNum" sz="quarter" idx="12"/>
          </p:nvPr>
        </p:nvSpPr>
        <p:spPr/>
        <p:txBody>
          <a:bodyPr/>
          <a:lstStyle>
            <a:lvl1pPr>
              <a:defRPr/>
            </a:lvl1pPr>
          </a:lstStyle>
          <a:p>
            <a:fld id="{34AF3C3E-6464-438B-804B-CD690FFF683F}" type="slidenum">
              <a:rPr lang="fa-IR" altLang="fa-IR"/>
              <a:pPr/>
              <a:t>‹#›</a:t>
            </a:fld>
            <a:endParaRPr lang="en-US" altLang="fa-IR"/>
          </a:p>
        </p:txBody>
      </p:sp>
    </p:spTree>
    <p:extLst>
      <p:ext uri="{BB962C8B-B14F-4D97-AF65-F5344CB8AC3E}">
        <p14:creationId xmlns:p14="http://schemas.microsoft.com/office/powerpoint/2010/main" val="3999600821"/>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1352552" y="0"/>
            <a:ext cx="10839449"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
        <p:nvSpPr>
          <p:cNvPr id="3" name="Rectangle 2"/>
          <p:cNvSpPr/>
          <p:nvPr/>
        </p:nvSpPr>
        <p:spPr bwMode="invGray">
          <a:xfrm>
            <a:off x="1352551" y="0"/>
            <a:ext cx="97367"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
        <p:nvSpPr>
          <p:cNvPr id="4" name="Date Placeholder 1"/>
          <p:cNvSpPr>
            <a:spLocks noGrp="1"/>
          </p:cNvSpPr>
          <p:nvPr>
            <p:ph type="dt" sz="half" idx="10"/>
          </p:nvPr>
        </p:nvSpPr>
        <p:spPr/>
        <p:txBody>
          <a:bodyPr/>
          <a:lstStyle>
            <a:lvl1pPr>
              <a:defRPr/>
            </a:lvl1pPr>
            <a:extLst/>
          </a:lstStyle>
          <a:p>
            <a:pPr>
              <a:defRPr/>
            </a:pPr>
            <a:fld id="{5118F470-5D47-4222-B30A-53E96C269F06}"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5" name="Footer Placeholder 2"/>
          <p:cNvSpPr>
            <a:spLocks noGrp="1"/>
          </p:cNvSpPr>
          <p:nvPr>
            <p:ph type="ftr" sz="quarter" idx="11"/>
          </p:nvPr>
        </p:nvSpPr>
        <p:spPr/>
        <p:txBody>
          <a:bodyPr/>
          <a:lstStyle>
            <a:lvl1pPr>
              <a:defRPr/>
            </a:lvl1pPr>
            <a:extLst/>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6" name="Slide Number Placeholder 3"/>
          <p:cNvSpPr>
            <a:spLocks noGrp="1"/>
          </p:cNvSpPr>
          <p:nvPr>
            <p:ph type="sldNum" sz="quarter" idx="12"/>
          </p:nvPr>
        </p:nvSpPr>
        <p:spPr/>
        <p:txBody>
          <a:bodyPr/>
          <a:lstStyle>
            <a:lvl1pPr>
              <a:defRPr/>
            </a:lvl1pPr>
          </a:lstStyle>
          <a:p>
            <a:fld id="{75C91ED1-D00E-4EC5-A2CF-F8E94E992B68}" type="slidenum">
              <a:rPr lang="fa-IR" altLang="fa-IR"/>
              <a:pPr/>
              <a:t>‹#›</a:t>
            </a:fld>
            <a:endParaRPr lang="en-US" altLang="fa-IR"/>
          </a:p>
        </p:txBody>
      </p:sp>
    </p:spTree>
    <p:extLst>
      <p:ext uri="{BB962C8B-B14F-4D97-AF65-F5344CB8AC3E}">
        <p14:creationId xmlns:p14="http://schemas.microsoft.com/office/powerpoint/2010/main" val="4240067964"/>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16778"/>
            <a:ext cx="5080000" cy="1162050"/>
          </a:xfrm>
          <a:ln>
            <a:noFill/>
          </a:ln>
        </p:spPr>
        <p:txBody>
          <a:bodyPr anchor="b"/>
          <a:lstStyle>
            <a:lvl1pPr algn="l">
              <a:lnSpc>
                <a:spcPts val="2000"/>
              </a:lnSpc>
              <a:buNone/>
              <a:defRPr sz="2200" b="1" cap="all" baseline="0"/>
            </a:lvl1pPr>
            <a:extLst/>
          </a:lstStyle>
          <a:p>
            <a:r>
              <a:rPr lang="en-US" smtClean="0"/>
              <a:t>Click to edit Master title style</a:t>
            </a:r>
            <a:endParaRPr lang="en-US"/>
          </a:p>
        </p:txBody>
      </p:sp>
      <p:sp>
        <p:nvSpPr>
          <p:cNvPr id="3" name="Text Placeholder 2"/>
          <p:cNvSpPr>
            <a:spLocks noGrp="1"/>
          </p:cNvSpPr>
          <p:nvPr>
            <p:ph type="body" idx="2"/>
          </p:nvPr>
        </p:nvSpPr>
        <p:spPr>
          <a:xfrm>
            <a:off x="609600" y="1406964"/>
            <a:ext cx="508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609600" y="2133601"/>
            <a:ext cx="10871200" cy="3992563"/>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D362CEFC-7DCE-4926-AC4A-543FFE9CD9DC}"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6" name="Footer Placeholder 5"/>
          <p:cNvSpPr>
            <a:spLocks noGrp="1"/>
          </p:cNvSpPr>
          <p:nvPr>
            <p:ph type="ftr" sz="quarter" idx="11"/>
          </p:nvPr>
        </p:nvSpPr>
        <p:spPr/>
        <p:txBody>
          <a:bodyPr/>
          <a:lstStyle>
            <a:lvl1pPr>
              <a:defRPr/>
            </a:lvl1pPr>
            <a:extLst/>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7" name="Slide Number Placeholder 6"/>
          <p:cNvSpPr>
            <a:spLocks noGrp="1"/>
          </p:cNvSpPr>
          <p:nvPr>
            <p:ph type="sldNum" sz="quarter" idx="12"/>
          </p:nvPr>
        </p:nvSpPr>
        <p:spPr/>
        <p:txBody>
          <a:bodyPr/>
          <a:lstStyle>
            <a:lvl1pPr>
              <a:defRPr/>
            </a:lvl1pPr>
          </a:lstStyle>
          <a:p>
            <a:fld id="{336CE251-C768-4D15-A40E-32206ABB65A7}" type="slidenum">
              <a:rPr lang="fa-IR" altLang="fa-IR"/>
              <a:pPr/>
              <a:t>‹#›</a:t>
            </a:fld>
            <a:endParaRPr lang="en-US" altLang="fa-IR"/>
          </a:p>
        </p:txBody>
      </p:sp>
    </p:spTree>
    <p:extLst>
      <p:ext uri="{BB962C8B-B14F-4D97-AF65-F5344CB8AC3E}">
        <p14:creationId xmlns:p14="http://schemas.microsoft.com/office/powerpoint/2010/main" val="3075243600"/>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1016000" y="1066800"/>
            <a:ext cx="6096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algn="l" rtl="0" fontAlgn="base">
              <a:lnSpc>
                <a:spcPts val="3000"/>
              </a:lnSpc>
              <a:spcBef>
                <a:spcPts val="600"/>
              </a:spcBef>
              <a:spcAft>
                <a:spcPct val="0"/>
              </a:spcAft>
              <a:buClr>
                <a:srgbClr val="FF388C"/>
              </a:buClr>
              <a:buSzPct val="80000"/>
              <a:buFont typeface="Wingdings 2"/>
              <a:buNone/>
              <a:defRPr/>
            </a:pPr>
            <a:endParaRPr lang="en-US" sz="3200">
              <a:solidFill>
                <a:prstClr val="black"/>
              </a:solidFill>
              <a:cs typeface="Arial" pitchFamily="34" charset="0"/>
            </a:endParaRPr>
          </a:p>
        </p:txBody>
      </p:sp>
      <p:sp>
        <p:nvSpPr>
          <p:cNvPr id="6" name="Flowchart: Process 5"/>
          <p:cNvSpPr/>
          <p:nvPr/>
        </p:nvSpPr>
        <p:spPr>
          <a:xfrm rot="19468671">
            <a:off x="529167" y="954089"/>
            <a:ext cx="9144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
        <p:nvSpPr>
          <p:cNvPr id="7" name="Flowchart: Process 6"/>
          <p:cNvSpPr/>
          <p:nvPr/>
        </p:nvSpPr>
        <p:spPr>
          <a:xfrm rot="2103354" flipH="1">
            <a:off x="6671734" y="936625"/>
            <a:ext cx="865717"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dirty="0">
              <a:solidFill>
                <a:prstClr val="white"/>
              </a:solidFill>
            </a:endParaRPr>
          </a:p>
        </p:txBody>
      </p:sp>
      <p:sp>
        <p:nvSpPr>
          <p:cNvPr id="2" name="Title 1"/>
          <p:cNvSpPr>
            <a:spLocks noGrp="1"/>
          </p:cNvSpPr>
          <p:nvPr>
            <p:ph type="title"/>
          </p:nvPr>
        </p:nvSpPr>
        <p:spPr>
          <a:xfrm>
            <a:off x="7849195" y="1066800"/>
            <a:ext cx="3657600" cy="1981200"/>
          </a:xfrm>
        </p:spPr>
        <p:txBody>
          <a:bodyPr anchor="b">
            <a:noAutofit/>
          </a:bodyPr>
          <a:lstStyle>
            <a:lvl1pPr algn="l">
              <a:buNone/>
              <a:defRPr sz="2100" b="1">
                <a:effectLst/>
              </a:defRPr>
            </a:lvl1pPr>
            <a:extLst/>
          </a:lstStyle>
          <a:p>
            <a:r>
              <a:rPr lang="en-US" smtClean="0"/>
              <a:t>Click to edit Master title style</a:t>
            </a:r>
            <a:endParaRPr lang="en-US"/>
          </a:p>
        </p:txBody>
      </p:sp>
      <p:sp>
        <p:nvSpPr>
          <p:cNvPr id="3" name="Picture Placeholder 2"/>
          <p:cNvSpPr>
            <a:spLocks noGrp="1"/>
          </p:cNvSpPr>
          <p:nvPr>
            <p:ph type="pic" idx="1"/>
          </p:nvPr>
        </p:nvSpPr>
        <p:spPr>
          <a:xfrm>
            <a:off x="1117600" y="1143004"/>
            <a:ext cx="58928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17600" y="4800600"/>
            <a:ext cx="58928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extLst/>
          </a:lstStyle>
          <a:p>
            <a:pPr>
              <a:defRPr/>
            </a:pPr>
            <a:fld id="{C7CD6786-5360-42D4-BFE5-9BF2DB3234A6}"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9" name="Footer Placeholder 5"/>
          <p:cNvSpPr>
            <a:spLocks noGrp="1"/>
          </p:cNvSpPr>
          <p:nvPr>
            <p:ph type="ftr" sz="quarter" idx="11"/>
          </p:nvPr>
        </p:nvSpPr>
        <p:spPr/>
        <p:txBody>
          <a:bodyPr/>
          <a:lstStyle>
            <a:lvl1pPr>
              <a:defRPr/>
            </a:lvl1pPr>
            <a:extLst/>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10" name="Slide Number Placeholder 6"/>
          <p:cNvSpPr>
            <a:spLocks noGrp="1"/>
          </p:cNvSpPr>
          <p:nvPr>
            <p:ph type="sldNum" sz="quarter" idx="12"/>
          </p:nvPr>
        </p:nvSpPr>
        <p:spPr/>
        <p:txBody>
          <a:bodyPr/>
          <a:lstStyle>
            <a:lvl1pPr>
              <a:defRPr/>
            </a:lvl1pPr>
          </a:lstStyle>
          <a:p>
            <a:fld id="{C1612043-F672-4950-94DD-6D6FD4951D38}" type="slidenum">
              <a:rPr lang="fa-IR" altLang="fa-IR"/>
              <a:pPr/>
              <a:t>‹#›</a:t>
            </a:fld>
            <a:endParaRPr lang="en-US" altLang="fa-IR"/>
          </a:p>
        </p:txBody>
      </p:sp>
    </p:spTree>
    <p:extLst>
      <p:ext uri="{BB962C8B-B14F-4D97-AF65-F5344CB8AC3E}">
        <p14:creationId xmlns:p14="http://schemas.microsoft.com/office/powerpoint/2010/main" val="191367218"/>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D1457EA3-E692-4949-BC77-F09F1BBFC713}"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5" name="Footer Placeholder 9"/>
          <p:cNvSpPr>
            <a:spLocks noGrp="1"/>
          </p:cNvSpPr>
          <p:nvPr>
            <p:ph type="ftr" sz="quarter" idx="11"/>
          </p:nvPr>
        </p:nvSpPr>
        <p:spPr/>
        <p:txBody>
          <a:bodyPr/>
          <a:lstStyle>
            <a:lvl1pPr>
              <a:defRPr/>
            </a:lvl1p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6" name="Slide Number Placeholder 21"/>
          <p:cNvSpPr>
            <a:spLocks noGrp="1"/>
          </p:cNvSpPr>
          <p:nvPr>
            <p:ph type="sldNum" sz="quarter" idx="12"/>
          </p:nvPr>
        </p:nvSpPr>
        <p:spPr/>
        <p:txBody>
          <a:bodyPr/>
          <a:lstStyle>
            <a:lvl1pPr>
              <a:defRPr/>
            </a:lvl1pPr>
          </a:lstStyle>
          <a:p>
            <a:fld id="{C6EDAC8D-6BFE-4589-9D79-A060AE2EA105}" type="slidenum">
              <a:rPr lang="fa-IR" altLang="fa-IR"/>
              <a:pPr/>
              <a:t>‹#›</a:t>
            </a:fld>
            <a:endParaRPr lang="en-US" altLang="fa-IR"/>
          </a:p>
        </p:txBody>
      </p:sp>
    </p:spTree>
    <p:extLst>
      <p:ext uri="{BB962C8B-B14F-4D97-AF65-F5344CB8AC3E}">
        <p14:creationId xmlns:p14="http://schemas.microsoft.com/office/powerpoint/2010/main" val="3440911068"/>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274640"/>
            <a:ext cx="2438400" cy="5851525"/>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0" y="274641"/>
            <a:ext cx="7416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C132EE6F-07E8-48F7-B74A-98BBCD4DF107}"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5" name="Footer Placeholder 9"/>
          <p:cNvSpPr>
            <a:spLocks noGrp="1"/>
          </p:cNvSpPr>
          <p:nvPr>
            <p:ph type="ftr" sz="quarter" idx="11"/>
          </p:nvPr>
        </p:nvSpPr>
        <p:spPr/>
        <p:txBody>
          <a:bodyPr/>
          <a:lstStyle>
            <a:lvl1pPr>
              <a:defRPr/>
            </a:lvl1p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6" name="Slide Number Placeholder 21"/>
          <p:cNvSpPr>
            <a:spLocks noGrp="1"/>
          </p:cNvSpPr>
          <p:nvPr>
            <p:ph type="sldNum" sz="quarter" idx="12"/>
          </p:nvPr>
        </p:nvSpPr>
        <p:spPr/>
        <p:txBody>
          <a:bodyPr/>
          <a:lstStyle>
            <a:lvl1pPr>
              <a:defRPr/>
            </a:lvl1pPr>
          </a:lstStyle>
          <a:p>
            <a:fld id="{CB92A905-FE07-4E9F-8468-97BC06B9F7F0}" type="slidenum">
              <a:rPr lang="fa-IR" altLang="fa-IR"/>
              <a:pPr/>
              <a:t>‹#›</a:t>
            </a:fld>
            <a:endParaRPr lang="en-US" altLang="fa-IR"/>
          </a:p>
        </p:txBody>
      </p:sp>
    </p:spTree>
    <p:extLst>
      <p:ext uri="{BB962C8B-B14F-4D97-AF65-F5344CB8AC3E}">
        <p14:creationId xmlns:p14="http://schemas.microsoft.com/office/powerpoint/2010/main" val="17057428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2D84668-EE5D-4C89-870B-B809FBC6EAA9}"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59A0426-4F67-4735-86A5-823E703D923D}"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154760753"/>
      </p:ext>
    </p:extLst>
  </p:cSld>
  <p:clrMapOvr>
    <a:masterClrMapping/>
  </p:clrMapOvr>
  <p:transition spd="med">
    <p:zo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6F1726FD-DDCC-482B-A4AE-35E1FCA03869}"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E45076F-6D12-43F9-B1ED-2240C765040D}"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4273763069"/>
      </p:ext>
    </p:extLst>
  </p:cSld>
  <p:clrMapOvr>
    <a:masterClrMapping/>
  </p:clrMapOvr>
  <p:transition spd="med">
    <p:zo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73"/>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73"/>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3B48348-E36A-4D19-9A92-1BF0E0BAB987}"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9523F9F-18C7-49D5-A981-BB18A936F8B3}"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137789914"/>
      </p:ext>
    </p:extLst>
  </p:cSld>
  <p:clrMapOvr>
    <a:masterClrMapping/>
  </p:clrMapOvr>
  <p:transition spd="med">
    <p:zo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60"/>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302A685-4408-46C2-8403-6A35A0354E45}"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E75154E-A9C0-4067-8497-62FB7FA16CEA}"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147641954"/>
      </p:ext>
    </p:extLst>
  </p:cSld>
  <p:clrMapOvr>
    <a:masterClrMapping/>
  </p:clrMapOvr>
  <p:transition spd="med">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9" y="3846085"/>
            <a:ext cx="8158691"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EE642C-7C32-49B5-ADC1-A31194167E78}"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9060832F-64D6-4E8A-AA9B-E841D7E2B588}" type="slidenum">
              <a:rPr lang="fa-IR" smtClean="0"/>
              <a:t>‹#›</a:t>
            </a:fld>
            <a:endParaRPr lang="fa-IR"/>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83701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A5CA5B-1FA3-4530-84DF-52B407434611}"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A8248AB-E0E7-4B30-9DE9-7712DEACC487}"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923976931"/>
      </p:ext>
    </p:extLst>
  </p:cSld>
  <p:clrMapOvr>
    <a:masterClrMapping/>
  </p:clrMapOvr>
  <p:transition spd="med">
    <p:zo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35"/>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EBFC3562-124B-41BF-B056-A8B60FE14C21}"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2A6578C-02CC-41DC-A4EB-5DF17A7E79B6}"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189472286"/>
      </p:ext>
    </p:extLst>
  </p:cSld>
  <p:clrMapOvr>
    <a:masterClrMapping/>
  </p:clrMapOvr>
  <p:transition spd="med">
    <p:zo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0C08A8A7-8F71-46A1-BA51-7094792D62B0}"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590FA2D-F1C2-4555-9EB6-9D8AEE117450}"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576950645"/>
      </p:ext>
    </p:extLst>
  </p:cSld>
  <p:clrMapOvr>
    <a:masterClrMapping/>
  </p:clrMapOvr>
  <p:transition spd="med">
    <p:zo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9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9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64BFD3BA-D561-4A5F-AD7C-4609C81028F7}" type="datetime1">
              <a:rPr lang="en-US" smtClean="0">
                <a:solidFill>
                  <a:srgbClr val="000000"/>
                </a:solidFill>
              </a:rPr>
              <a:t>9/2/2017</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693D4E39-2F33-444D-B551-5532D82A5065}"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437632488"/>
      </p:ext>
    </p:extLst>
  </p:cSld>
  <p:clrMapOvr>
    <a:masterClrMapping/>
  </p:clrMapOvr>
  <p:transition spd="med">
    <p:zo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655A0CA3-5F0F-4228-88CD-3FFB3DC442AA}" type="datetime1">
              <a:rPr lang="en-US" smtClean="0">
                <a:solidFill>
                  <a:srgbClr val="000000"/>
                </a:solidFill>
              </a:rPr>
              <a:t>9/2/2017</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C9B3C3BE-9A4D-4E6A-BC67-3D509B86DA2B}"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074886465"/>
      </p:ext>
    </p:extLst>
  </p:cSld>
  <p:clrMapOvr>
    <a:masterClrMapping/>
  </p:clrMapOvr>
  <p:transition spd="med">
    <p:zo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CF23A85-3DBB-4AB3-BEF8-24C2EF6DF933}" type="datetime1">
              <a:rPr lang="en-US" smtClean="0">
                <a:solidFill>
                  <a:srgbClr val="000000"/>
                </a:solidFill>
              </a:rPr>
              <a:t>9/2/2017</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A61E75EE-56BA-49FC-ADD3-4AA61ED49FD5}"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919540036"/>
      </p:ext>
    </p:extLst>
  </p:cSld>
  <p:clrMapOvr>
    <a:masterClrMapping/>
  </p:clrMapOvr>
  <p:transition spd="med">
    <p:zo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8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78804E2D-AA2F-4054-90AF-6EF826FD68AE}"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D6BDA955-FF48-4DE0-9B78-8B89C1FB0A0B}"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520952664"/>
      </p:ext>
    </p:extLst>
  </p:cSld>
  <p:clrMapOvr>
    <a:masterClrMapping/>
  </p:clrMapOvr>
  <p:transition spd="med">
    <p:zo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C0C6775A-441F-4FF6-B956-E2B74133FED1}"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59A0426-4F67-4735-86A5-823E703D923D}"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709335144"/>
      </p:ext>
    </p:extLst>
  </p:cSld>
  <p:clrMapOvr>
    <a:masterClrMapping/>
  </p:clrMapOvr>
  <p:transition spd="med">
    <p:zo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689F7806-266D-4569-81FD-BA7817E45DBA}"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E45076F-6D12-43F9-B1ED-2240C765040D}"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97752700"/>
      </p:ext>
    </p:extLst>
  </p:cSld>
  <p:clrMapOvr>
    <a:masterClrMapping/>
  </p:clrMapOvr>
  <p:transition spd="med">
    <p:zo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73"/>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73"/>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D165802-9F93-42D3-8229-4CBB33525E9F}"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9523F9F-18C7-49D5-A981-BB18A936F8B3}"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77197856"/>
      </p:ext>
    </p:extLst>
  </p:cSld>
  <p:clrMapOvr>
    <a:masterClrMapping/>
  </p:clrMapOvr>
  <p:transition spd="med">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32DCB67-4CC8-40B6-BDEB-155A8CD9418A}" type="datetime1">
              <a:rPr lang="en-US" smtClean="0"/>
              <a:t>9/2/2017</a:t>
            </a:fld>
            <a:endParaRPr lang="fa-IR"/>
          </a:p>
        </p:txBody>
      </p:sp>
      <p:sp>
        <p:nvSpPr>
          <p:cNvPr id="6" name="Footer Placeholder 5"/>
          <p:cNvSpPr>
            <a:spLocks noGrp="1"/>
          </p:cNvSpPr>
          <p:nvPr>
            <p:ph type="ftr" sz="quarter" idx="11"/>
          </p:nvPr>
        </p:nvSpPr>
        <p:spPr/>
        <p:txBody>
          <a:bodyPr/>
          <a:lstStyle/>
          <a:p>
            <a:r>
              <a:rPr lang="fa-IR" smtClean="0"/>
              <a:t>ملکی آوارسین</a:t>
            </a:r>
            <a:endParaRPr lang="fa-IR"/>
          </a:p>
        </p:txBody>
      </p:sp>
      <p:sp>
        <p:nvSpPr>
          <p:cNvPr id="7" name="Slide Number Placeholder 6"/>
          <p:cNvSpPr>
            <a:spLocks noGrp="1"/>
          </p:cNvSpPr>
          <p:nvPr>
            <p:ph type="sldNum" sz="quarter" idx="12"/>
          </p:nvPr>
        </p:nvSpPr>
        <p:spPr/>
        <p:txBody>
          <a:bodyPr/>
          <a:lstStyle/>
          <a:p>
            <a:fld id="{9060832F-64D6-4E8A-AA9B-E841D7E2B588}" type="slidenum">
              <a:rPr lang="fa-IR" smtClean="0"/>
              <a:t>‹#›</a:t>
            </a:fld>
            <a:endParaRPr lang="fa-IR"/>
          </a:p>
        </p:txBody>
      </p:sp>
    </p:spTree>
    <p:extLst>
      <p:ext uri="{BB962C8B-B14F-4D97-AF65-F5344CB8AC3E}">
        <p14:creationId xmlns:p14="http://schemas.microsoft.com/office/powerpoint/2010/main" val="35941727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60"/>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84E3B2AA-1055-411D-B7C4-FE79B6B0D9D0}"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E75154E-A9C0-4067-8497-62FB7FA16CEA}"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125899241"/>
      </p:ext>
    </p:extLst>
  </p:cSld>
  <p:clrMapOvr>
    <a:masterClrMapping/>
  </p:clrMapOvr>
  <p:transition spd="med">
    <p:zo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B331F39-1FBD-4EA0-B544-AA2E532348A4}"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A8248AB-E0E7-4B30-9DE9-7712DEACC487}"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878115589"/>
      </p:ext>
    </p:extLst>
  </p:cSld>
  <p:clrMapOvr>
    <a:masterClrMapping/>
  </p:clrMapOvr>
  <p:transition spd="med">
    <p:zo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35"/>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3D9C0DC1-653E-4F9C-82D1-2EC2895A4790}"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2A6578C-02CC-41DC-A4EB-5DF17A7E79B6}"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4028195671"/>
      </p:ext>
    </p:extLst>
  </p:cSld>
  <p:clrMapOvr>
    <a:masterClrMapping/>
  </p:clrMapOvr>
  <p:transition spd="med">
    <p:zo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176DA131-B2EC-4656-B798-FE7BC2BA2E37}"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590FA2D-F1C2-4555-9EB6-9D8AEE117450}"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887844145"/>
      </p:ext>
    </p:extLst>
  </p:cSld>
  <p:clrMapOvr>
    <a:masterClrMapping/>
  </p:clrMapOvr>
  <p:transition spd="med">
    <p:zo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9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9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92F6B5FD-7966-4F59-A2D9-CFB3243CB24B}" type="datetime1">
              <a:rPr lang="en-US" smtClean="0">
                <a:solidFill>
                  <a:srgbClr val="000000"/>
                </a:solidFill>
              </a:rPr>
              <a:t>9/2/2017</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693D4E39-2F33-444D-B551-5532D82A5065}"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743441534"/>
      </p:ext>
    </p:extLst>
  </p:cSld>
  <p:clrMapOvr>
    <a:masterClrMapping/>
  </p:clrMapOvr>
  <p:transition spd="med">
    <p:zo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DB52DE97-0DE0-4CE3-8853-EB552D7DDB22}" type="datetime1">
              <a:rPr lang="en-US" smtClean="0">
                <a:solidFill>
                  <a:srgbClr val="000000"/>
                </a:solidFill>
              </a:rPr>
              <a:t>9/2/2017</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C9B3C3BE-9A4D-4E6A-BC67-3D509B86DA2B}"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581530382"/>
      </p:ext>
    </p:extLst>
  </p:cSld>
  <p:clrMapOvr>
    <a:masterClrMapping/>
  </p:clrMapOvr>
  <p:transition spd="med">
    <p:zo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899B99D8-6989-4520-A9E9-1D2B21D15628}" type="datetime1">
              <a:rPr lang="en-US" smtClean="0">
                <a:solidFill>
                  <a:srgbClr val="000000"/>
                </a:solidFill>
              </a:rPr>
              <a:t>9/2/2017</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A61E75EE-56BA-49FC-ADD3-4AA61ED49FD5}"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443066268"/>
      </p:ext>
    </p:extLst>
  </p:cSld>
  <p:clrMapOvr>
    <a:masterClrMapping/>
  </p:clrMapOvr>
  <p:transition spd="med">
    <p:zo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8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B6EC3604-8A09-41CC-870F-21C63CB65FEC}"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D6BDA955-FF48-4DE0-9B78-8B89C1FB0A0B}"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937283410"/>
      </p:ext>
    </p:extLst>
  </p:cSld>
  <p:clrMapOvr>
    <a:masterClrMapping/>
  </p:clrMapOvr>
  <p:transition spd="med">
    <p:zo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812D897-AF47-4D55-A128-402441325696}"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59A0426-4F67-4735-86A5-823E703D923D}"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787419486"/>
      </p:ext>
    </p:extLst>
  </p:cSld>
  <p:clrMapOvr>
    <a:masterClrMapping/>
  </p:clrMapOvr>
  <p:transition spd="med">
    <p:zo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34DA770-2C80-4CE1-9FC8-FB1688D0ECCE}"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E45076F-6D12-43F9-B1ED-2240C765040D}"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324640955"/>
      </p:ext>
    </p:extLst>
  </p:cSld>
  <p:clrMapOvr>
    <a:masterClrMapping/>
  </p:clrMapOvr>
  <p:transition spd="med">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96"/>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1" y="3243296"/>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C5EB21D-4590-4265-977D-1DC722639AA6}" type="datetime1">
              <a:rPr lang="en-US" smtClean="0"/>
              <a:t>9/2/2017</a:t>
            </a:fld>
            <a:endParaRPr lang="fa-IR"/>
          </a:p>
        </p:txBody>
      </p:sp>
      <p:sp>
        <p:nvSpPr>
          <p:cNvPr id="8" name="Footer Placeholder 7"/>
          <p:cNvSpPr>
            <a:spLocks noGrp="1"/>
          </p:cNvSpPr>
          <p:nvPr>
            <p:ph type="ftr" sz="quarter" idx="11"/>
          </p:nvPr>
        </p:nvSpPr>
        <p:spPr/>
        <p:txBody>
          <a:bodyPr/>
          <a:lstStyle/>
          <a:p>
            <a:r>
              <a:rPr lang="fa-IR" smtClean="0"/>
              <a:t>ملکی آوارسین</a:t>
            </a:r>
            <a:endParaRPr lang="fa-IR"/>
          </a:p>
        </p:txBody>
      </p:sp>
      <p:sp>
        <p:nvSpPr>
          <p:cNvPr id="9" name="Slide Number Placeholder 8"/>
          <p:cNvSpPr>
            <a:spLocks noGrp="1"/>
          </p:cNvSpPr>
          <p:nvPr>
            <p:ph type="sldNum" sz="quarter" idx="12"/>
          </p:nvPr>
        </p:nvSpPr>
        <p:spPr/>
        <p:txBody>
          <a:bodyPr/>
          <a:lstStyle/>
          <a:p>
            <a:fld id="{9060832F-64D6-4E8A-AA9B-E841D7E2B588}" type="slidenum">
              <a:rPr lang="fa-IR" smtClean="0"/>
              <a:t>‹#›</a:t>
            </a:fld>
            <a:endParaRPr lang="fa-IR"/>
          </a:p>
        </p:txBody>
      </p:sp>
      <p:cxnSp>
        <p:nvCxnSpPr>
          <p:cNvPr id="18" name="Straight Connector 17"/>
          <p:cNvCxnSpPr/>
          <p:nvPr/>
        </p:nvCxnSpPr>
        <p:spPr>
          <a:xfrm>
            <a:off x="1396169" y="2421466"/>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00612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73"/>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73"/>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7033F2E-DA43-4903-8EEC-CD74F2906678}"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9523F9F-18C7-49D5-A981-BB18A936F8B3}"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401842319"/>
      </p:ext>
    </p:extLst>
  </p:cSld>
  <p:clrMapOvr>
    <a:masterClrMapping/>
  </p:clrMapOvr>
  <p:transition spd="med">
    <p:zo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60"/>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B601F9D7-62A7-404B-9BE6-D55183265614}"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E75154E-A9C0-4067-8497-62FB7FA16CEA}"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016189795"/>
      </p:ext>
    </p:extLst>
  </p:cSld>
  <p:clrMapOvr>
    <a:masterClrMapping/>
  </p:clrMapOvr>
  <p:transition spd="med">
    <p:zo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A7F191D-1DC5-4AD8-821C-B56D5D798570}"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A8248AB-E0E7-4B30-9DE9-7712DEACC487}"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4100719718"/>
      </p:ext>
    </p:extLst>
  </p:cSld>
  <p:clrMapOvr>
    <a:masterClrMapping/>
  </p:clrMapOvr>
  <p:transition spd="med">
    <p:zo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35"/>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D3A7C9B4-50B8-4E5B-AC1F-18807A9798AD}"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2A6578C-02CC-41DC-A4EB-5DF17A7E79B6}"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222305781"/>
      </p:ext>
    </p:extLst>
  </p:cSld>
  <p:clrMapOvr>
    <a:masterClrMapping/>
  </p:clrMapOvr>
  <p:transition spd="med">
    <p:zo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10FBF25B-7098-4DA9-806A-7ABB7181B5FA}"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590FA2D-F1C2-4555-9EB6-9D8AEE117450}"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158243353"/>
      </p:ext>
    </p:extLst>
  </p:cSld>
  <p:clrMapOvr>
    <a:masterClrMapping/>
  </p:clrMapOvr>
  <p:transition spd="med">
    <p:zo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9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9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078DDD86-B898-4EB2-8FD3-383A416AC06C}" type="datetime1">
              <a:rPr lang="en-US" smtClean="0">
                <a:solidFill>
                  <a:srgbClr val="000000"/>
                </a:solidFill>
              </a:rPr>
              <a:t>9/2/2017</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693D4E39-2F33-444D-B551-5532D82A5065}"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848376192"/>
      </p:ext>
    </p:extLst>
  </p:cSld>
  <p:clrMapOvr>
    <a:masterClrMapping/>
  </p:clrMapOvr>
  <p:transition spd="med">
    <p:zo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D7D3BA6F-DEE1-4F13-BB0B-964401315D30}" type="datetime1">
              <a:rPr lang="en-US" smtClean="0">
                <a:solidFill>
                  <a:srgbClr val="000000"/>
                </a:solidFill>
              </a:rPr>
              <a:t>9/2/2017</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C9B3C3BE-9A4D-4E6A-BC67-3D509B86DA2B}"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4173426042"/>
      </p:ext>
    </p:extLst>
  </p:cSld>
  <p:clrMapOvr>
    <a:masterClrMapping/>
  </p:clrMapOvr>
  <p:transition spd="med">
    <p:zo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CA05EAC-3A61-479F-BDE5-38E7DD3940D8}" type="datetime1">
              <a:rPr lang="en-US" smtClean="0">
                <a:solidFill>
                  <a:srgbClr val="000000"/>
                </a:solidFill>
              </a:rPr>
              <a:t>9/2/2017</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A61E75EE-56BA-49FC-ADD3-4AA61ED49FD5}"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455845173"/>
      </p:ext>
    </p:extLst>
  </p:cSld>
  <p:clrMapOvr>
    <a:masterClrMapping/>
  </p:clrMapOvr>
  <p:transition spd="med">
    <p:zo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8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2D0D02B-7E84-4125-9936-92650536BD9C}"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D6BDA955-FF48-4DE0-9B78-8B89C1FB0A0B}"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818979039"/>
      </p:ext>
    </p:extLst>
  </p:cSld>
  <p:clrMapOvr>
    <a:masterClrMapping/>
  </p:clrMapOvr>
  <p:transition spd="med">
    <p:zo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C43A5545-042B-42B9-8A07-930D0C3F4FFA}"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59A0426-4F67-4735-86A5-823E703D923D}"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671545841"/>
      </p:ext>
    </p:extLst>
  </p:cSld>
  <p:clrMapOvr>
    <a:masterClrMapping/>
  </p:clrMapOvr>
  <p:transition spd="med">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0E8CA-0A0B-456D-A12C-D3D5D0307BB7}" type="datetime1">
              <a:rPr lang="en-US" smtClean="0"/>
              <a:t>9/2/2017</a:t>
            </a:fld>
            <a:endParaRPr lang="fa-IR"/>
          </a:p>
        </p:txBody>
      </p:sp>
      <p:sp>
        <p:nvSpPr>
          <p:cNvPr id="4" name="Footer Placeholder 3"/>
          <p:cNvSpPr>
            <a:spLocks noGrp="1"/>
          </p:cNvSpPr>
          <p:nvPr>
            <p:ph type="ftr" sz="quarter" idx="11"/>
          </p:nvPr>
        </p:nvSpPr>
        <p:spPr/>
        <p:txBody>
          <a:bodyPr/>
          <a:lstStyle/>
          <a:p>
            <a:r>
              <a:rPr lang="fa-IR" smtClean="0"/>
              <a:t>ملکی آوارسین</a:t>
            </a:r>
            <a:endParaRPr lang="fa-IR"/>
          </a:p>
        </p:txBody>
      </p:sp>
      <p:sp>
        <p:nvSpPr>
          <p:cNvPr id="5" name="Slide Number Placeholder 4"/>
          <p:cNvSpPr>
            <a:spLocks noGrp="1"/>
          </p:cNvSpPr>
          <p:nvPr>
            <p:ph type="sldNum" sz="quarter" idx="12"/>
          </p:nvPr>
        </p:nvSpPr>
        <p:spPr/>
        <p:txBody>
          <a:bodyPr/>
          <a:lstStyle/>
          <a:p>
            <a:fld id="{9060832F-64D6-4E8A-AA9B-E841D7E2B588}" type="slidenum">
              <a:rPr lang="fa-IR" smtClean="0"/>
              <a:t>‹#›</a:t>
            </a:fld>
            <a:endParaRPr lang="fa-IR"/>
          </a:p>
        </p:txBody>
      </p:sp>
      <p:cxnSp>
        <p:nvCxnSpPr>
          <p:cNvPr id="14" name="Straight Connector 13"/>
          <p:cNvCxnSpPr/>
          <p:nvPr/>
        </p:nvCxnSpPr>
        <p:spPr>
          <a:xfrm>
            <a:off x="1396169" y="2421466"/>
            <a:ext cx="94072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494480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878E5B8-6F94-45A5-BA94-5455D4FCF45B}"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E45076F-6D12-43F9-B1ED-2240C765040D}"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892412863"/>
      </p:ext>
    </p:extLst>
  </p:cSld>
  <p:clrMapOvr>
    <a:masterClrMapping/>
  </p:clrMapOvr>
  <p:transition spd="med">
    <p:zo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73"/>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73"/>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2CDB2A1-607C-4EE2-992B-9C11F31CE0FB}"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9523F9F-18C7-49D5-A981-BB18A936F8B3}"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27007085"/>
      </p:ext>
    </p:extLst>
  </p:cSld>
  <p:clrMapOvr>
    <a:masterClrMapping/>
  </p:clrMapOvr>
  <p:transition spd="med">
    <p:zo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60"/>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BBF0E4A1-5FCF-47A2-A6D8-BEB8D2035ADF}"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E75154E-A9C0-4067-8497-62FB7FA16CEA}"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481444042"/>
      </p:ext>
    </p:extLst>
  </p:cSld>
  <p:clrMapOvr>
    <a:masterClrMapping/>
  </p:clrMapOvr>
  <p:transition spd="med">
    <p:zoom/>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1D1032FC-C530-4873-A51B-0BBAB3E4532A}"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A8248AB-E0E7-4B30-9DE9-7712DEACC487}"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724315397"/>
      </p:ext>
    </p:extLst>
  </p:cSld>
  <p:clrMapOvr>
    <a:masterClrMapping/>
  </p:clrMapOvr>
  <p:transition spd="med">
    <p:zoom/>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35"/>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38B1084C-292C-422E-8DB5-8303B6359083}"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2A6578C-02CC-41DC-A4EB-5DF17A7E79B6}"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619412674"/>
      </p:ext>
    </p:extLst>
  </p:cSld>
  <p:clrMapOvr>
    <a:masterClrMapping/>
  </p:clrMapOvr>
  <p:transition spd="med">
    <p:zoom/>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C213BC0B-F3CB-4A57-97F9-E65F8EF5BA49}"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590FA2D-F1C2-4555-9EB6-9D8AEE117450}"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999973934"/>
      </p:ext>
    </p:extLst>
  </p:cSld>
  <p:clrMapOvr>
    <a:masterClrMapping/>
  </p:clrMapOvr>
  <p:transition spd="med">
    <p:zoom/>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9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9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9DB36E5C-5ADD-450D-8EB3-3B45BD869C81}" type="datetime1">
              <a:rPr lang="en-US" smtClean="0">
                <a:solidFill>
                  <a:srgbClr val="000000"/>
                </a:solidFill>
              </a:rPr>
              <a:t>9/2/2017</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693D4E39-2F33-444D-B551-5532D82A5065}"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693506788"/>
      </p:ext>
    </p:extLst>
  </p:cSld>
  <p:clrMapOvr>
    <a:masterClrMapping/>
  </p:clrMapOvr>
  <p:transition spd="med">
    <p:zoom/>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AA453805-B2AB-48B0-86EA-96AD71C329BB}" type="datetime1">
              <a:rPr lang="en-US" smtClean="0">
                <a:solidFill>
                  <a:srgbClr val="000000"/>
                </a:solidFill>
              </a:rPr>
              <a:t>9/2/2017</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C9B3C3BE-9A4D-4E6A-BC67-3D509B86DA2B}"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347261346"/>
      </p:ext>
    </p:extLst>
  </p:cSld>
  <p:clrMapOvr>
    <a:masterClrMapping/>
  </p:clrMapOvr>
  <p:transition spd="med">
    <p:zoom/>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41BC941-31C9-435E-A009-1ACA3D5888E0}" type="datetime1">
              <a:rPr lang="en-US" smtClean="0">
                <a:solidFill>
                  <a:srgbClr val="000000"/>
                </a:solidFill>
              </a:rPr>
              <a:t>9/2/2017</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A61E75EE-56BA-49FC-ADD3-4AA61ED49FD5}"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226835884"/>
      </p:ext>
    </p:extLst>
  </p:cSld>
  <p:clrMapOvr>
    <a:masterClrMapping/>
  </p:clrMapOvr>
  <p:transition spd="med">
    <p:zoom/>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8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536F96E7-5D24-4222-B80B-3347AEAB27D3}"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D6BDA955-FF48-4DE0-9B78-8B89C1FB0A0B}"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412264358"/>
      </p:ext>
    </p:extLst>
  </p:cSld>
  <p:clrMapOvr>
    <a:masterClrMapping/>
  </p:clrMapOvr>
  <p:transition spd="med">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5D7058-409E-4D34-AED6-05ACF3A647B8}" type="datetime1">
              <a:rPr lang="en-US" smtClean="0"/>
              <a:t>9/2/2017</a:t>
            </a:fld>
            <a:endParaRPr lang="fa-IR"/>
          </a:p>
        </p:txBody>
      </p:sp>
      <p:sp>
        <p:nvSpPr>
          <p:cNvPr id="3" name="Footer Placeholder 2"/>
          <p:cNvSpPr>
            <a:spLocks noGrp="1"/>
          </p:cNvSpPr>
          <p:nvPr>
            <p:ph type="ftr" sz="quarter" idx="11"/>
          </p:nvPr>
        </p:nvSpPr>
        <p:spPr/>
        <p:txBody>
          <a:bodyPr/>
          <a:lstStyle/>
          <a:p>
            <a:r>
              <a:rPr lang="fa-IR" smtClean="0"/>
              <a:t>ملکی آوارسین</a:t>
            </a:r>
            <a:endParaRPr lang="fa-IR"/>
          </a:p>
        </p:txBody>
      </p:sp>
      <p:sp>
        <p:nvSpPr>
          <p:cNvPr id="4" name="Slide Number Placeholder 3"/>
          <p:cNvSpPr>
            <a:spLocks noGrp="1"/>
          </p:cNvSpPr>
          <p:nvPr>
            <p:ph type="sldNum" sz="quarter" idx="12"/>
          </p:nvPr>
        </p:nvSpPr>
        <p:spPr/>
        <p:txBody>
          <a:bodyPr/>
          <a:lstStyle/>
          <a:p>
            <a:fld id="{9060832F-64D6-4E8A-AA9B-E841D7E2B588}" type="slidenum">
              <a:rPr lang="fa-IR" smtClean="0"/>
              <a:t>‹#›</a:t>
            </a:fld>
            <a:endParaRPr lang="fa-IR"/>
          </a:p>
        </p:txBody>
      </p:sp>
    </p:spTree>
    <p:extLst>
      <p:ext uri="{BB962C8B-B14F-4D97-AF65-F5344CB8AC3E}">
        <p14:creationId xmlns:p14="http://schemas.microsoft.com/office/powerpoint/2010/main" val="240029342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217F4EA4-0C94-44CB-ACA6-DE23D5A2701B}"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59A0426-4F67-4735-86A5-823E703D923D}"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230859678"/>
      </p:ext>
    </p:extLst>
  </p:cSld>
  <p:clrMapOvr>
    <a:masterClrMapping/>
  </p:clrMapOvr>
  <p:transition spd="med">
    <p:zoom/>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487885B-9310-4FCA-945B-1C4EEEA9E1C5}"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E45076F-6D12-43F9-B1ED-2240C765040D}"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501230195"/>
      </p:ext>
    </p:extLst>
  </p:cSld>
  <p:clrMapOvr>
    <a:masterClrMapping/>
  </p:clrMapOvr>
  <p:transition spd="med">
    <p:zoom/>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73"/>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73"/>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767D2C8-86E3-4611-9CDE-E9324336A7F2}"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9523F9F-18C7-49D5-A981-BB18A936F8B3}"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587430470"/>
      </p:ext>
    </p:extLst>
  </p:cSld>
  <p:clrMapOvr>
    <a:masterClrMapping/>
  </p:clrMapOvr>
  <p:transition spd="med">
    <p:zoom/>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60"/>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2CD4BC0D-9163-4427-9830-DE396DD59B39}"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E75154E-A9C0-4067-8497-62FB7FA16CEA}"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543868572"/>
      </p:ext>
    </p:extLst>
  </p:cSld>
  <p:clrMapOvr>
    <a:masterClrMapping/>
  </p:clrMapOvr>
  <p:transition spd="med">
    <p:zoom/>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854AC6A3-2E83-4D3A-9967-C5A3F499BC50}"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A8248AB-E0E7-4B30-9DE9-7712DEACC487}"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4010472382"/>
      </p:ext>
    </p:extLst>
  </p:cSld>
  <p:clrMapOvr>
    <a:masterClrMapping/>
  </p:clrMapOvr>
  <p:transition spd="med">
    <p:zoom/>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35"/>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B2D5C8C1-5991-4179-B25A-8940C25CCFF2}"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2A6578C-02CC-41DC-A4EB-5DF17A7E79B6}"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029201438"/>
      </p:ext>
    </p:extLst>
  </p:cSld>
  <p:clrMapOvr>
    <a:masterClrMapping/>
  </p:clrMapOvr>
  <p:transition spd="med">
    <p:zoom/>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03182D86-4704-4045-AB24-4D197322872C}"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590FA2D-F1C2-4555-9EB6-9D8AEE117450}"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401097788"/>
      </p:ext>
    </p:extLst>
  </p:cSld>
  <p:clrMapOvr>
    <a:masterClrMapping/>
  </p:clrMapOvr>
  <p:transition spd="med">
    <p:zo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9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9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9B0BAF8E-52E1-4029-BDC3-5132CC2D4C51}" type="datetime1">
              <a:rPr lang="en-US" smtClean="0">
                <a:solidFill>
                  <a:srgbClr val="000000"/>
                </a:solidFill>
              </a:rPr>
              <a:t>9/2/2017</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693D4E39-2F33-444D-B551-5532D82A5065}"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878969627"/>
      </p:ext>
    </p:extLst>
  </p:cSld>
  <p:clrMapOvr>
    <a:masterClrMapping/>
  </p:clrMapOvr>
  <p:transition spd="med">
    <p:zoom/>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7FF19E8F-8691-4A46-867D-C93A56ECEF9B}" type="datetime1">
              <a:rPr lang="en-US" smtClean="0">
                <a:solidFill>
                  <a:srgbClr val="000000"/>
                </a:solidFill>
              </a:rPr>
              <a:t>9/2/2017</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C9B3C3BE-9A4D-4E6A-BC67-3D509B86DA2B}"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284601878"/>
      </p:ext>
    </p:extLst>
  </p:cSld>
  <p:clrMapOvr>
    <a:masterClrMapping/>
  </p:clrMapOvr>
  <p:transition spd="med">
    <p:zoom/>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732DAEE-E44D-4086-A18B-97356B4F0CED}" type="datetime1">
              <a:rPr lang="en-US" smtClean="0">
                <a:solidFill>
                  <a:srgbClr val="000000"/>
                </a:solidFill>
              </a:rPr>
              <a:t>9/2/2017</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A61E75EE-56BA-49FC-ADD3-4AA61ED49FD5}"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4257394325"/>
      </p:ext>
    </p:extLst>
  </p:cSld>
  <p:clrMapOvr>
    <a:masterClrMapping/>
  </p:clrMapOvr>
  <p:transition spd="med">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34"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9" y="982136"/>
            <a:ext cx="5469467"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34"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E7F728-3D78-455A-8475-374A41F287E4}" type="datetime1">
              <a:rPr lang="en-US" smtClean="0"/>
              <a:t>9/2/2017</a:t>
            </a:fld>
            <a:endParaRPr lang="fa-IR"/>
          </a:p>
        </p:txBody>
      </p:sp>
      <p:sp>
        <p:nvSpPr>
          <p:cNvPr id="6" name="Footer Placeholder 5"/>
          <p:cNvSpPr>
            <a:spLocks noGrp="1"/>
          </p:cNvSpPr>
          <p:nvPr>
            <p:ph type="ftr" sz="quarter" idx="11"/>
          </p:nvPr>
        </p:nvSpPr>
        <p:spPr/>
        <p:txBody>
          <a:bodyPr/>
          <a:lstStyle/>
          <a:p>
            <a:r>
              <a:rPr lang="fa-IR" smtClean="0"/>
              <a:t>ملکی آوارسین</a:t>
            </a:r>
            <a:endParaRPr lang="fa-IR"/>
          </a:p>
        </p:txBody>
      </p:sp>
      <p:sp>
        <p:nvSpPr>
          <p:cNvPr id="7" name="Slide Number Placeholder 6"/>
          <p:cNvSpPr>
            <a:spLocks noGrp="1"/>
          </p:cNvSpPr>
          <p:nvPr>
            <p:ph type="sldNum" sz="quarter" idx="12"/>
          </p:nvPr>
        </p:nvSpPr>
        <p:spPr/>
        <p:txBody>
          <a:bodyPr/>
          <a:lstStyle/>
          <a:p>
            <a:fld id="{9060832F-64D6-4E8A-AA9B-E841D7E2B588}" type="slidenum">
              <a:rPr lang="fa-IR" smtClean="0"/>
              <a:t>‹#›</a:t>
            </a:fld>
            <a:endParaRPr lang="fa-IR"/>
          </a:p>
        </p:txBody>
      </p:sp>
      <p:cxnSp>
        <p:nvCxnSpPr>
          <p:cNvPr id="16" name="Straight Connector 15"/>
          <p:cNvCxnSpPr/>
          <p:nvPr/>
        </p:nvCxnSpPr>
        <p:spPr>
          <a:xfrm>
            <a:off x="1396169" y="2912533"/>
            <a:ext cx="3514499"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9457536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8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7CA7971E-7CB8-49E6-B92B-15C544CC439F}"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D6BDA955-FF48-4DE0-9B78-8B89C1FB0A0B}"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644753400"/>
      </p:ext>
    </p:extLst>
  </p:cSld>
  <p:clrMapOvr>
    <a:masterClrMapping/>
  </p:clrMapOvr>
  <p:transition spd="med">
    <p:zoom/>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B1824A2D-22B6-4BE2-8CD7-F5AED4FD42AF}" type="datetime1">
              <a:rPr lang="en-US" smtClean="0">
                <a:solidFill>
                  <a:srgbClr val="000000"/>
                </a:solidFill>
              </a:rPr>
              <a:t>9/2/2017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59A0426-4F67-4735-86A5-823E703D923D}"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906500897"/>
      </p:ext>
    </p:extLst>
  </p:cSld>
  <p:clrMapOvr>
    <a:masterClrMapping/>
  </p:clrMapOvr>
  <p:transition spd="med">
    <p:zoom/>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10EA5321-4128-464F-8536-F4048E9563EA}"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E45076F-6D12-43F9-B1ED-2240C765040D}"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538891870"/>
      </p:ext>
    </p:extLst>
  </p:cSld>
  <p:clrMapOvr>
    <a:masterClrMapping/>
  </p:clrMapOvr>
  <p:transition spd="med">
    <p:zoom/>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73"/>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73"/>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E2703D26-F5E1-4D3D-8229-08FC8E4E37E3}" type="datetime1">
              <a:rPr lang="en-US" smtClean="0">
                <a:solidFill>
                  <a:srgbClr val="000000"/>
                </a:solidFill>
              </a:rPr>
              <a:t>9/2/2017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fa-IR" smtClean="0">
                <a:solidFill>
                  <a:srgbClr val="000000"/>
                </a:solidFill>
              </a:rPr>
              <a:t>ملکی آوارسین</a:t>
            </a: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9523F9F-18C7-49D5-A981-BB18A936F8B3}"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799428035"/>
      </p:ext>
    </p:extLst>
  </p:cSld>
  <p:clrMapOvr>
    <a:masterClrMapping/>
  </p:clrMapOvr>
  <p:transition spd="med">
    <p:zoom/>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pPr>
              <a:defRPr/>
            </a:pPr>
            <a:fld id="{83C11E26-3947-4660-9385-077A598688C6}"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ADDA732-313B-490D-A418-0526F6C5C881}" type="slidenum">
              <a:rPr lang="ar-SA" smtClean="0"/>
              <a:pPr/>
              <a:t>‹#›</a:t>
            </a:fld>
            <a:endParaRPr lang="en-US"/>
          </a:p>
        </p:txBody>
      </p:sp>
    </p:spTree>
    <p:extLst>
      <p:ext uri="{BB962C8B-B14F-4D97-AF65-F5344CB8AC3E}">
        <p14:creationId xmlns:p14="http://schemas.microsoft.com/office/powerpoint/2010/main" val="2502057105"/>
      </p:ext>
    </p:extLst>
  </p:cSld>
  <p:clrMapOvr>
    <a:masterClrMapping/>
  </p:clrMapOvr>
  <p:transition spd="slow">
    <p:fade thruBlk="1"/>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pPr>
              <a:defRPr/>
            </a:pPr>
            <a:fld id="{0CC2BB40-3CEE-4BFD-BAFE-1D64A6C7D213}"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a:t>
            </a:fld>
            <a:endParaRPr lang="en-US"/>
          </a:p>
        </p:txBody>
      </p:sp>
    </p:spTree>
    <p:extLst>
      <p:ext uri="{BB962C8B-B14F-4D97-AF65-F5344CB8AC3E}">
        <p14:creationId xmlns:p14="http://schemas.microsoft.com/office/powerpoint/2010/main" val="2239547403"/>
      </p:ext>
    </p:extLst>
  </p:cSld>
  <p:clrMapOvr>
    <a:masterClrMapping/>
  </p:clrMapOvr>
  <p:transition spd="slow">
    <p:fade thruBlk="1"/>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72"/>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1" y="458949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D28FA053-0AD0-4D64-80F7-47FAF61350BC}"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00EDD8B9-9046-4780-8342-7F0246E8EEA8}" type="slidenum">
              <a:rPr lang="ar-SA" smtClean="0"/>
              <a:pPr/>
              <a:t>‹#›</a:t>
            </a:fld>
            <a:endParaRPr lang="en-US"/>
          </a:p>
        </p:txBody>
      </p:sp>
    </p:spTree>
    <p:extLst>
      <p:ext uri="{BB962C8B-B14F-4D97-AF65-F5344CB8AC3E}">
        <p14:creationId xmlns:p14="http://schemas.microsoft.com/office/powerpoint/2010/main" val="2122347230"/>
      </p:ext>
    </p:extLst>
  </p:cSld>
  <p:clrMapOvr>
    <a:masterClrMapping/>
  </p:clrMapOvr>
  <p:transition spd="slow">
    <p:fade thruBlk="1"/>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pPr>
              <a:defRPr/>
            </a:pPr>
            <a:fld id="{46C3AF9E-CC1D-478F-A7E4-FBE354931DAF}" type="datetime1">
              <a:rPr lang="en-US" smtClean="0">
                <a:solidFill>
                  <a:srgbClr val="002164">
                    <a:tint val="75000"/>
                  </a:srgbClr>
                </a:solidFill>
              </a:rPr>
              <a:t>9/2/2017</a:t>
            </a:fld>
            <a:endParaRPr lang="en-US" dirty="0">
              <a:solidFill>
                <a:srgbClr val="002164">
                  <a:tint val="75000"/>
                </a:srgbClr>
              </a:solidFill>
            </a:endParaRPr>
          </a:p>
        </p:txBody>
      </p:sp>
      <p:sp>
        <p:nvSpPr>
          <p:cNvPr id="6" name="Footer Placeholder 5"/>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7" name="Slide Number Placeholder 6"/>
          <p:cNvSpPr>
            <a:spLocks noGrp="1"/>
          </p:cNvSpPr>
          <p:nvPr>
            <p:ph type="sldNum" sz="quarter" idx="12"/>
          </p:nvPr>
        </p:nvSpPr>
        <p:spPr/>
        <p:txBody>
          <a:bodyPr/>
          <a:lstStyle/>
          <a:p>
            <a:fld id="{C703BFC2-F472-4F18-942F-E371F99DA05F}" type="slidenum">
              <a:rPr lang="ar-SA" smtClean="0"/>
              <a:pPr/>
              <a:t>‹#›</a:t>
            </a:fld>
            <a:endParaRPr lang="en-US"/>
          </a:p>
        </p:txBody>
      </p:sp>
    </p:spTree>
    <p:extLst>
      <p:ext uri="{BB962C8B-B14F-4D97-AF65-F5344CB8AC3E}">
        <p14:creationId xmlns:p14="http://schemas.microsoft.com/office/powerpoint/2010/main" val="3573248279"/>
      </p:ext>
    </p:extLst>
  </p:cSld>
  <p:clrMapOvr>
    <a:masterClrMapping/>
  </p:clrMapOvr>
  <p:transition spd="slow">
    <p:fade thruBlk="1"/>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pPr>
              <a:defRPr/>
            </a:pPr>
            <a:fld id="{9379116F-07D4-4D6B-9A7C-1D88D65611CE}" type="datetime1">
              <a:rPr lang="en-US" smtClean="0">
                <a:solidFill>
                  <a:srgbClr val="002164">
                    <a:tint val="75000"/>
                  </a:srgbClr>
                </a:solidFill>
              </a:rPr>
              <a:t>9/2/2017</a:t>
            </a:fld>
            <a:endParaRPr lang="en-US" dirty="0">
              <a:solidFill>
                <a:srgbClr val="002164">
                  <a:tint val="75000"/>
                </a:srgbClr>
              </a:solidFill>
            </a:endParaRPr>
          </a:p>
        </p:txBody>
      </p:sp>
      <p:sp>
        <p:nvSpPr>
          <p:cNvPr id="8" name="Footer Placeholder 7"/>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9" name="Slide Number Placeholder 8"/>
          <p:cNvSpPr>
            <a:spLocks noGrp="1"/>
          </p:cNvSpPr>
          <p:nvPr>
            <p:ph type="sldNum" sz="quarter" idx="12"/>
          </p:nvPr>
        </p:nvSpPr>
        <p:spPr/>
        <p:txBody>
          <a:bodyPr/>
          <a:lstStyle/>
          <a:p>
            <a:fld id="{815C685F-F3F9-4771-9FA8-871BB2A71A2E}" type="slidenum">
              <a:rPr lang="ar-SA" smtClean="0"/>
              <a:pPr/>
              <a:t>‹#›</a:t>
            </a:fld>
            <a:endParaRPr lang="en-US"/>
          </a:p>
        </p:txBody>
      </p:sp>
    </p:spTree>
    <p:extLst>
      <p:ext uri="{BB962C8B-B14F-4D97-AF65-F5344CB8AC3E}">
        <p14:creationId xmlns:p14="http://schemas.microsoft.com/office/powerpoint/2010/main" val="3347746029"/>
      </p:ext>
    </p:extLst>
  </p:cSld>
  <p:clrMapOvr>
    <a:masterClrMapping/>
  </p:clrMapOvr>
  <p:transition spd="slow">
    <p:fade thruBlk="1"/>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pPr>
              <a:defRPr/>
            </a:pPr>
            <a:fld id="{14015A6C-A5A4-48FD-904E-522F58619F84}" type="datetime1">
              <a:rPr lang="en-US" smtClean="0">
                <a:solidFill>
                  <a:srgbClr val="002164">
                    <a:tint val="75000"/>
                  </a:srgbClr>
                </a:solidFill>
              </a:rPr>
              <a:t>9/2/2017</a:t>
            </a:fld>
            <a:endParaRPr lang="en-US" dirty="0">
              <a:solidFill>
                <a:srgbClr val="002164">
                  <a:tint val="75000"/>
                </a:srgbClr>
              </a:solidFill>
            </a:endParaRPr>
          </a:p>
        </p:txBody>
      </p:sp>
      <p:sp>
        <p:nvSpPr>
          <p:cNvPr id="4" name="Footer Placeholder 3"/>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5" name="Slide Number Placeholder 4"/>
          <p:cNvSpPr>
            <a:spLocks noGrp="1"/>
          </p:cNvSpPr>
          <p:nvPr>
            <p:ph type="sldNum" sz="quarter" idx="12"/>
          </p:nvPr>
        </p:nvSpPr>
        <p:spPr/>
        <p:txBody>
          <a:bodyPr/>
          <a:lstStyle/>
          <a:p>
            <a:fld id="{B7D2CAD7-5FAA-418B-9301-38FC856BECB6}" type="slidenum">
              <a:rPr lang="ar-SA" smtClean="0"/>
              <a:pPr/>
              <a:t>‹#›</a:t>
            </a:fld>
            <a:endParaRPr lang="en-US"/>
          </a:p>
        </p:txBody>
      </p:sp>
    </p:spTree>
    <p:extLst>
      <p:ext uri="{BB962C8B-B14F-4D97-AF65-F5344CB8AC3E}">
        <p14:creationId xmlns:p14="http://schemas.microsoft.com/office/powerpoint/2010/main" val="1329157410"/>
      </p:ext>
    </p:extLst>
  </p:cSld>
  <p:clrMapOvr>
    <a:masterClrMapping/>
  </p:clrMapOvr>
  <p:transition spd="slow">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3"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95CEBB-169B-4F7B-A0F9-81D1DF337BCC}" type="datetime1">
              <a:rPr lang="en-US" smtClean="0"/>
              <a:t>9/2/2017</a:t>
            </a:fld>
            <a:endParaRPr lang="fa-IR"/>
          </a:p>
        </p:txBody>
      </p:sp>
      <p:sp>
        <p:nvSpPr>
          <p:cNvPr id="6" name="Footer Placeholder 5"/>
          <p:cNvSpPr>
            <a:spLocks noGrp="1"/>
          </p:cNvSpPr>
          <p:nvPr>
            <p:ph type="ftr" sz="quarter" idx="11"/>
          </p:nvPr>
        </p:nvSpPr>
        <p:spPr/>
        <p:txBody>
          <a:bodyPr/>
          <a:lstStyle/>
          <a:p>
            <a:r>
              <a:rPr lang="fa-IR" smtClean="0"/>
              <a:t>ملکی آوارسین</a:t>
            </a:r>
            <a:endParaRPr lang="fa-IR"/>
          </a:p>
        </p:txBody>
      </p:sp>
      <p:sp>
        <p:nvSpPr>
          <p:cNvPr id="7" name="Slide Number Placeholder 6"/>
          <p:cNvSpPr>
            <a:spLocks noGrp="1"/>
          </p:cNvSpPr>
          <p:nvPr>
            <p:ph type="sldNum" sz="quarter" idx="12"/>
          </p:nvPr>
        </p:nvSpPr>
        <p:spPr/>
        <p:txBody>
          <a:bodyPr/>
          <a:lstStyle/>
          <a:p>
            <a:fld id="{9060832F-64D6-4E8A-AA9B-E841D7E2B588}" type="slidenum">
              <a:rPr lang="fa-IR" smtClean="0"/>
              <a:t>‹#›</a:t>
            </a:fld>
            <a:endParaRPr lang="fa-IR"/>
          </a:p>
        </p:txBody>
      </p:sp>
    </p:spTree>
    <p:extLst>
      <p:ext uri="{BB962C8B-B14F-4D97-AF65-F5344CB8AC3E}">
        <p14:creationId xmlns:p14="http://schemas.microsoft.com/office/powerpoint/2010/main" val="11023537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AAF0D2A5-09D3-45DC-9DF8-38A0395E80D8}" type="datetime1">
              <a:rPr lang="en-US" smtClean="0">
                <a:solidFill>
                  <a:srgbClr val="002164">
                    <a:tint val="75000"/>
                  </a:srgbClr>
                </a:solidFill>
              </a:rPr>
              <a:t>9/2/2017</a:t>
            </a:fld>
            <a:endParaRPr lang="en-US" dirty="0">
              <a:solidFill>
                <a:srgbClr val="002164">
                  <a:tint val="75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4" name="Slide Number Placeholder 3"/>
          <p:cNvSpPr>
            <a:spLocks noGrp="1"/>
          </p:cNvSpPr>
          <p:nvPr>
            <p:ph type="sldNum" sz="quarter" idx="12"/>
          </p:nvPr>
        </p:nvSpPr>
        <p:spPr/>
        <p:txBody>
          <a:bodyPr/>
          <a:lstStyle/>
          <a:p>
            <a:fld id="{9C3F1AC2-5810-4345-BC30-3CE63B69C94C}" type="slidenum">
              <a:rPr lang="ar-SA" smtClean="0"/>
              <a:pPr/>
              <a:t>‹#›</a:t>
            </a:fld>
            <a:endParaRPr lang="en-US"/>
          </a:p>
        </p:txBody>
      </p:sp>
    </p:spTree>
    <p:extLst>
      <p:ext uri="{BB962C8B-B14F-4D97-AF65-F5344CB8AC3E}">
        <p14:creationId xmlns:p14="http://schemas.microsoft.com/office/powerpoint/2010/main" val="2963764893"/>
      </p:ext>
    </p:extLst>
  </p:cSld>
  <p:clrMapOvr>
    <a:masterClrMapping/>
  </p:clrMapOvr>
  <p:transition spd="slow">
    <p:fade thruBlk="1"/>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5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D00B8D35-609D-4E46-B521-B198FBE1BC25}" type="datetime1">
              <a:rPr lang="en-US" smtClean="0">
                <a:solidFill>
                  <a:srgbClr val="002164">
                    <a:tint val="75000"/>
                  </a:srgbClr>
                </a:solidFill>
              </a:rPr>
              <a:t>9/2/2017</a:t>
            </a:fld>
            <a:endParaRPr lang="en-US" dirty="0">
              <a:solidFill>
                <a:srgbClr val="002164">
                  <a:tint val="75000"/>
                </a:srgbClr>
              </a:solidFill>
            </a:endParaRPr>
          </a:p>
        </p:txBody>
      </p:sp>
      <p:sp>
        <p:nvSpPr>
          <p:cNvPr id="6" name="Footer Placeholder 5"/>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7" name="Slide Number Placeholder 6"/>
          <p:cNvSpPr>
            <a:spLocks noGrp="1"/>
          </p:cNvSpPr>
          <p:nvPr>
            <p:ph type="sldNum" sz="quarter" idx="12"/>
          </p:nvPr>
        </p:nvSpPr>
        <p:spPr/>
        <p:txBody>
          <a:bodyPr/>
          <a:lstStyle/>
          <a:p>
            <a:fld id="{2C620EC3-F7DD-4285-9FE5-90B14BE0A70E}" type="slidenum">
              <a:rPr lang="ar-SA" smtClean="0"/>
              <a:pPr/>
              <a:t>‹#›</a:t>
            </a:fld>
            <a:endParaRPr lang="en-US"/>
          </a:p>
        </p:txBody>
      </p:sp>
    </p:spTree>
    <p:extLst>
      <p:ext uri="{BB962C8B-B14F-4D97-AF65-F5344CB8AC3E}">
        <p14:creationId xmlns:p14="http://schemas.microsoft.com/office/powerpoint/2010/main" val="2951362238"/>
      </p:ext>
    </p:extLst>
  </p:cSld>
  <p:clrMapOvr>
    <a:masterClrMapping/>
  </p:clrMapOvr>
  <p:transition spd="slow">
    <p:fade thruBlk="1"/>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5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1625E5F-7A43-496C-876C-51299A8CA117}" type="datetime1">
              <a:rPr lang="en-US" smtClean="0">
                <a:solidFill>
                  <a:srgbClr val="002164">
                    <a:tint val="75000"/>
                  </a:srgbClr>
                </a:solidFill>
              </a:rPr>
              <a:t>9/2/2017</a:t>
            </a:fld>
            <a:endParaRPr lang="en-US" dirty="0">
              <a:solidFill>
                <a:srgbClr val="002164">
                  <a:tint val="75000"/>
                </a:srgbClr>
              </a:solidFill>
            </a:endParaRPr>
          </a:p>
        </p:txBody>
      </p:sp>
      <p:sp>
        <p:nvSpPr>
          <p:cNvPr id="6" name="Footer Placeholder 5"/>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7" name="Slide Number Placeholder 6"/>
          <p:cNvSpPr>
            <a:spLocks noGrp="1"/>
          </p:cNvSpPr>
          <p:nvPr>
            <p:ph type="sldNum" sz="quarter" idx="12"/>
          </p:nvPr>
        </p:nvSpPr>
        <p:spPr/>
        <p:txBody>
          <a:bodyPr/>
          <a:lstStyle/>
          <a:p>
            <a:fld id="{9C62DBD3-780C-4DFF-A491-D9611E3AD396}" type="slidenum">
              <a:rPr lang="ar-SA" smtClean="0"/>
              <a:pPr/>
              <a:t>‹#›</a:t>
            </a:fld>
            <a:endParaRPr lang="en-US"/>
          </a:p>
        </p:txBody>
      </p:sp>
    </p:spTree>
    <p:extLst>
      <p:ext uri="{BB962C8B-B14F-4D97-AF65-F5344CB8AC3E}">
        <p14:creationId xmlns:p14="http://schemas.microsoft.com/office/powerpoint/2010/main" val="674305625"/>
      </p:ext>
    </p:extLst>
  </p:cSld>
  <p:clrMapOvr>
    <a:masterClrMapping/>
  </p:clrMapOvr>
  <p:transition spd="slow">
    <p:fade thruBlk="1"/>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pPr>
              <a:defRPr/>
            </a:pPr>
            <a:fld id="{0C1F4A01-68AC-4EB3-8836-3D08AAD140C6}"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9069876C-E10C-459B-AD4A-1FE4C76A89A0}" type="slidenum">
              <a:rPr lang="ar-SA" smtClean="0"/>
              <a:pPr/>
              <a:t>‹#›</a:t>
            </a:fld>
            <a:endParaRPr lang="en-US"/>
          </a:p>
        </p:txBody>
      </p:sp>
    </p:spTree>
    <p:extLst>
      <p:ext uri="{BB962C8B-B14F-4D97-AF65-F5344CB8AC3E}">
        <p14:creationId xmlns:p14="http://schemas.microsoft.com/office/powerpoint/2010/main" val="2278022251"/>
      </p:ext>
    </p:extLst>
  </p:cSld>
  <p:clrMapOvr>
    <a:masterClrMapping/>
  </p:clrMapOvr>
  <p:transition spd="slow">
    <p:fade thruBlk="1"/>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pPr>
              <a:defRPr/>
            </a:pPr>
            <a:fld id="{AB516241-F22C-46A9-8A18-F368FD4AC8CD}"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C6C5AD9-FB77-40DD-BC0E-83ECCA9342F7}" type="slidenum">
              <a:rPr lang="ar-SA" smtClean="0"/>
              <a:pPr/>
              <a:t>‹#›</a:t>
            </a:fld>
            <a:endParaRPr lang="en-US"/>
          </a:p>
        </p:txBody>
      </p:sp>
    </p:spTree>
    <p:extLst>
      <p:ext uri="{BB962C8B-B14F-4D97-AF65-F5344CB8AC3E}">
        <p14:creationId xmlns:p14="http://schemas.microsoft.com/office/powerpoint/2010/main" val="2559363486"/>
      </p:ext>
    </p:extLst>
  </p:cSld>
  <p:clrMapOvr>
    <a:masterClrMapping/>
  </p:clrMapOvr>
  <p:transition spd="slow">
    <p:fade thruBlk="1"/>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534585" y="214314"/>
            <a:ext cx="10390716" cy="1462087"/>
          </a:xfrm>
        </p:spPr>
        <p:txBody>
          <a:bodyPr/>
          <a:lstStyle/>
          <a:p>
            <a:r>
              <a:rPr lang="en-US" smtClean="0"/>
              <a:t>Click to edit Master title style</a:t>
            </a:r>
            <a:endParaRPr lang="fa-IR"/>
          </a:p>
        </p:txBody>
      </p:sp>
      <p:sp>
        <p:nvSpPr>
          <p:cNvPr id="3" name="Content Placeholder 2"/>
          <p:cNvSpPr>
            <a:spLocks noGrp="1"/>
          </p:cNvSpPr>
          <p:nvPr>
            <p:ph sz="half" idx="1"/>
          </p:nvPr>
        </p:nvSpPr>
        <p:spPr>
          <a:xfrm>
            <a:off x="1576917" y="2017713"/>
            <a:ext cx="10363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1576917" y="4151313"/>
            <a:ext cx="10363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5B17F8C1-4BDF-4DCF-AC03-7D7BA4A9253F}" type="slidenum">
              <a:rPr lang="ar-SA"/>
              <a:pPr>
                <a:defRPr/>
              </a:pPr>
              <a:t>‹#›</a:t>
            </a:fld>
            <a:endParaRPr lang="en-US"/>
          </a:p>
        </p:txBody>
      </p:sp>
    </p:spTree>
    <p:extLst>
      <p:ext uri="{BB962C8B-B14F-4D97-AF65-F5344CB8AC3E}">
        <p14:creationId xmlns:p14="http://schemas.microsoft.com/office/powerpoint/2010/main" val="180437323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34"/>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34"/>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pPr>
              <a:defRPr/>
            </a:pPr>
            <a:fld id="{9B21183D-ADFD-4AC7-B98C-BD72FAF3DA42}"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ADDA732-313B-490D-A418-0526F6C5C881}" type="slidenum">
              <a:rPr lang="ar-SA" smtClean="0"/>
              <a:pPr/>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176082"/>
      </p:ext>
    </p:extLst>
  </p:cSld>
  <p:clrMapOvr>
    <a:masterClrMapping/>
  </p:clrMapOvr>
  <p:transition spd="slow">
    <p:fade thruBlk="1"/>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51CC9878-2EA5-4CB7-9B5A-FBC7DE8F3500}"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a:t>
            </a:fld>
            <a:endParaRPr lang="en-US"/>
          </a:p>
        </p:txBody>
      </p:sp>
    </p:spTree>
    <p:extLst>
      <p:ext uri="{BB962C8B-B14F-4D97-AF65-F5344CB8AC3E}">
        <p14:creationId xmlns:p14="http://schemas.microsoft.com/office/powerpoint/2010/main" val="3718623128"/>
      </p:ext>
    </p:extLst>
  </p:cSld>
  <p:clrMapOvr>
    <a:masterClrMapping/>
  </p:clrMapOvr>
  <p:transition spd="slow">
    <p:fade thruBlk="1"/>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34"/>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34"/>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B948A5B-36C5-420F-8BCA-5BBD55740651}"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00EDD8B9-9046-4780-8342-7F0246E8EEA8}" type="slidenum">
              <a:rPr lang="ar-SA" smtClean="0"/>
              <a:pPr/>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4224235"/>
      </p:ext>
    </p:extLst>
  </p:cSld>
  <p:clrMapOvr>
    <a:masterClrMapping/>
  </p:clrMapOvr>
  <p:transition spd="slow">
    <p:fade thruBlk="1"/>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808CF6C8-E30E-4C13-BBC3-5DD3FB9FEE58}" type="datetime1">
              <a:rPr lang="en-US" smtClean="0">
                <a:solidFill>
                  <a:srgbClr val="002164">
                    <a:tint val="75000"/>
                  </a:srgbClr>
                </a:solidFill>
              </a:rPr>
              <a:t>9/2/2017</a:t>
            </a:fld>
            <a:endParaRPr lang="en-US" dirty="0">
              <a:solidFill>
                <a:srgbClr val="002164">
                  <a:tint val="75000"/>
                </a:srgbClr>
              </a:solidFill>
            </a:endParaRPr>
          </a:p>
        </p:txBody>
      </p:sp>
      <p:sp>
        <p:nvSpPr>
          <p:cNvPr id="6" name="Footer Placeholder 5"/>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7" name="Slide Number Placeholder 6"/>
          <p:cNvSpPr>
            <a:spLocks noGrp="1"/>
          </p:cNvSpPr>
          <p:nvPr>
            <p:ph type="sldNum" sz="quarter" idx="12"/>
          </p:nvPr>
        </p:nvSpPr>
        <p:spPr/>
        <p:txBody>
          <a:bodyPr/>
          <a:lstStyle/>
          <a:p>
            <a:fld id="{C703BFC2-F472-4F18-942F-E371F99DA05F}" type="slidenum">
              <a:rPr lang="ar-SA" smtClean="0"/>
              <a:pPr/>
              <a:t>‹#›</a:t>
            </a:fld>
            <a:endParaRPr lang="en-US"/>
          </a:p>
        </p:txBody>
      </p:sp>
    </p:spTree>
    <p:extLst>
      <p:ext uri="{BB962C8B-B14F-4D97-AF65-F5344CB8AC3E}">
        <p14:creationId xmlns:p14="http://schemas.microsoft.com/office/powerpoint/2010/main" val="2645767032"/>
      </p:ext>
    </p:extLst>
  </p:cSld>
  <p:clrMapOvr>
    <a:masterClrMapping/>
  </p:clrMapOvr>
  <p:transition spd="slow">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slideLayout" Target="../slideLayouts/slideLayout119.xml"/><Relationship Id="rId18" Type="http://schemas.openxmlformats.org/officeDocument/2006/relationships/theme" Target="../theme/theme10.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10" Type="http://schemas.openxmlformats.org/officeDocument/2006/relationships/slideLayout" Target="../slideLayouts/slideLayout116.xml"/><Relationship Id="rId19" Type="http://schemas.openxmlformats.org/officeDocument/2006/relationships/image" Target="../media/image8.jpeg"/><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1.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1.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slideLayout" Target="../slideLayouts/slideLayout147.xml"/><Relationship Id="rId18" Type="http://schemas.openxmlformats.org/officeDocument/2006/relationships/theme" Target="../theme/theme1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slideLayout" Target="../slideLayouts/slideLayout146.xml"/><Relationship Id="rId17" Type="http://schemas.openxmlformats.org/officeDocument/2006/relationships/slideLayout" Target="../slideLayouts/slideLayout151.xml"/><Relationship Id="rId2" Type="http://schemas.openxmlformats.org/officeDocument/2006/relationships/slideLayout" Target="../slideLayouts/slideLayout136.xml"/><Relationship Id="rId16" Type="http://schemas.openxmlformats.org/officeDocument/2006/relationships/slideLayout" Target="../slideLayouts/slideLayout150.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5" Type="http://schemas.openxmlformats.org/officeDocument/2006/relationships/slideLayout" Target="../slideLayouts/slideLayout149.xml"/><Relationship Id="rId10" Type="http://schemas.openxmlformats.org/officeDocument/2006/relationships/slideLayout" Target="../slideLayouts/slideLayout144.xml"/><Relationship Id="rId19" Type="http://schemas.openxmlformats.org/officeDocument/2006/relationships/image" Target="../media/image8.jpeg"/><Relationship Id="rId4" Type="http://schemas.openxmlformats.org/officeDocument/2006/relationships/slideLayout" Target="../slideLayouts/slideLayout138.xml"/><Relationship Id="rId9" Type="http://schemas.openxmlformats.org/officeDocument/2006/relationships/slideLayout" Target="../slideLayouts/slideLayout143.xml"/><Relationship Id="rId14" Type="http://schemas.openxmlformats.org/officeDocument/2006/relationships/slideLayout" Target="../slideLayouts/slideLayout14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9.xml"/><Relationship Id="rId3" Type="http://schemas.openxmlformats.org/officeDocument/2006/relationships/slideLayout" Target="../slideLayouts/slideLayout154.xml"/><Relationship Id="rId7" Type="http://schemas.openxmlformats.org/officeDocument/2006/relationships/slideLayout" Target="../slideLayouts/slideLayout158.xml"/><Relationship Id="rId12" Type="http://schemas.openxmlformats.org/officeDocument/2006/relationships/theme" Target="../theme/theme13.xml"/><Relationship Id="rId2" Type="http://schemas.openxmlformats.org/officeDocument/2006/relationships/slideLayout" Target="../slideLayouts/slideLayout153.xml"/><Relationship Id="rId1" Type="http://schemas.openxmlformats.org/officeDocument/2006/relationships/slideLayout" Target="../slideLayouts/slideLayout152.xml"/><Relationship Id="rId6" Type="http://schemas.openxmlformats.org/officeDocument/2006/relationships/slideLayout" Target="../slideLayouts/slideLayout157.xml"/><Relationship Id="rId11" Type="http://schemas.openxmlformats.org/officeDocument/2006/relationships/slideLayout" Target="../slideLayouts/slideLayout162.xml"/><Relationship Id="rId5" Type="http://schemas.openxmlformats.org/officeDocument/2006/relationships/slideLayout" Target="../slideLayouts/slideLayout156.xml"/><Relationship Id="rId10" Type="http://schemas.openxmlformats.org/officeDocument/2006/relationships/slideLayout" Target="../slideLayouts/slideLayout161.xml"/><Relationship Id="rId4" Type="http://schemas.openxmlformats.org/officeDocument/2006/relationships/slideLayout" Target="../slideLayouts/slideLayout155.xml"/><Relationship Id="rId9" Type="http://schemas.openxmlformats.org/officeDocument/2006/relationships/slideLayout" Target="../slideLayouts/slideLayout160.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70.xml"/><Relationship Id="rId3" Type="http://schemas.openxmlformats.org/officeDocument/2006/relationships/slideLayout" Target="../slideLayouts/slideLayout165.xml"/><Relationship Id="rId7" Type="http://schemas.openxmlformats.org/officeDocument/2006/relationships/slideLayout" Target="../slideLayouts/slideLayout169.xml"/><Relationship Id="rId12" Type="http://schemas.openxmlformats.org/officeDocument/2006/relationships/theme" Target="../theme/theme14.xml"/><Relationship Id="rId2" Type="http://schemas.openxmlformats.org/officeDocument/2006/relationships/slideLayout" Target="../slideLayouts/slideLayout164.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5" Type="http://schemas.openxmlformats.org/officeDocument/2006/relationships/slideLayout" Target="../slideLayouts/slideLayout167.xml"/><Relationship Id="rId10" Type="http://schemas.openxmlformats.org/officeDocument/2006/relationships/slideLayout" Target="../slideLayouts/slideLayout172.xml"/><Relationship Id="rId4" Type="http://schemas.openxmlformats.org/officeDocument/2006/relationships/slideLayout" Target="../slideLayouts/slideLayout166.xml"/><Relationship Id="rId9" Type="http://schemas.openxmlformats.org/officeDocument/2006/relationships/slideLayout" Target="../slideLayouts/slideLayout171.xml"/></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3" Type="http://schemas.openxmlformats.org/officeDocument/2006/relationships/slideLayout" Target="../slideLayouts/slideLayout176.xml"/><Relationship Id="rId7" Type="http://schemas.openxmlformats.org/officeDocument/2006/relationships/slideLayout" Target="../slideLayouts/slideLayout180.xml"/><Relationship Id="rId2" Type="http://schemas.openxmlformats.org/officeDocument/2006/relationships/slideLayout" Target="../slideLayouts/slideLayout175.xml"/><Relationship Id="rId1" Type="http://schemas.openxmlformats.org/officeDocument/2006/relationships/slideLayout" Target="../slideLayouts/slideLayout174.xml"/><Relationship Id="rId6" Type="http://schemas.openxmlformats.org/officeDocument/2006/relationships/slideLayout" Target="../slideLayouts/slideLayout179.xml"/><Relationship Id="rId5" Type="http://schemas.openxmlformats.org/officeDocument/2006/relationships/slideLayout" Target="../slideLayouts/slideLayout178.xml"/><Relationship Id="rId4" Type="http://schemas.openxmlformats.org/officeDocument/2006/relationships/slideLayout" Target="../slideLayouts/slideLayout177.xml"/><Relationship Id="rId9" Type="http://schemas.openxmlformats.org/officeDocument/2006/relationships/image" Target="../media/image9.pn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8.xml"/><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theme" Target="../theme/theme16.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9.xml"/><Relationship Id="rId13" Type="http://schemas.openxmlformats.org/officeDocument/2006/relationships/slideLayout" Target="../slideLayouts/slideLayout204.xml"/><Relationship Id="rId3" Type="http://schemas.openxmlformats.org/officeDocument/2006/relationships/slideLayout" Target="../slideLayouts/slideLayout194.xml"/><Relationship Id="rId7" Type="http://schemas.openxmlformats.org/officeDocument/2006/relationships/slideLayout" Target="../slideLayouts/slideLayout198.xml"/><Relationship Id="rId12" Type="http://schemas.openxmlformats.org/officeDocument/2006/relationships/slideLayout" Target="../slideLayouts/slideLayout203.xml"/><Relationship Id="rId2" Type="http://schemas.openxmlformats.org/officeDocument/2006/relationships/slideLayout" Target="../slideLayouts/slideLayout193.xml"/><Relationship Id="rId1" Type="http://schemas.openxmlformats.org/officeDocument/2006/relationships/slideLayout" Target="../slideLayouts/slideLayout192.xml"/><Relationship Id="rId6" Type="http://schemas.openxmlformats.org/officeDocument/2006/relationships/slideLayout" Target="../slideLayouts/slideLayout197.xml"/><Relationship Id="rId11" Type="http://schemas.openxmlformats.org/officeDocument/2006/relationships/slideLayout" Target="../slideLayouts/slideLayout202.xml"/><Relationship Id="rId5" Type="http://schemas.openxmlformats.org/officeDocument/2006/relationships/slideLayout" Target="../slideLayouts/slideLayout196.xml"/><Relationship Id="rId15" Type="http://schemas.openxmlformats.org/officeDocument/2006/relationships/theme" Target="../theme/theme17.xml"/><Relationship Id="rId10" Type="http://schemas.openxmlformats.org/officeDocument/2006/relationships/slideLayout" Target="../slideLayouts/slideLayout201.xml"/><Relationship Id="rId4" Type="http://schemas.openxmlformats.org/officeDocument/2006/relationships/slideLayout" Target="../slideLayouts/slideLayout195.xml"/><Relationship Id="rId9" Type="http://schemas.openxmlformats.org/officeDocument/2006/relationships/slideLayout" Target="../slideLayouts/slideLayout200.xml"/><Relationship Id="rId14" Type="http://schemas.openxmlformats.org/officeDocument/2006/relationships/slideLayout" Target="../slideLayouts/slideLayout20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13.xml"/><Relationship Id="rId13" Type="http://schemas.openxmlformats.org/officeDocument/2006/relationships/slideLayout" Target="../slideLayouts/slideLayout218.xml"/><Relationship Id="rId3" Type="http://schemas.openxmlformats.org/officeDocument/2006/relationships/slideLayout" Target="../slideLayouts/slideLayout208.xml"/><Relationship Id="rId7" Type="http://schemas.openxmlformats.org/officeDocument/2006/relationships/slideLayout" Target="../slideLayouts/slideLayout212.xml"/><Relationship Id="rId12" Type="http://schemas.openxmlformats.org/officeDocument/2006/relationships/slideLayout" Target="../slideLayouts/slideLayout217.xml"/><Relationship Id="rId2" Type="http://schemas.openxmlformats.org/officeDocument/2006/relationships/slideLayout" Target="../slideLayouts/slideLayout207.xml"/><Relationship Id="rId1" Type="http://schemas.openxmlformats.org/officeDocument/2006/relationships/slideLayout" Target="../slideLayouts/slideLayout206.xml"/><Relationship Id="rId6" Type="http://schemas.openxmlformats.org/officeDocument/2006/relationships/slideLayout" Target="../slideLayouts/slideLayout211.xml"/><Relationship Id="rId11" Type="http://schemas.openxmlformats.org/officeDocument/2006/relationships/slideLayout" Target="../slideLayouts/slideLayout216.xml"/><Relationship Id="rId5" Type="http://schemas.openxmlformats.org/officeDocument/2006/relationships/slideLayout" Target="../slideLayouts/slideLayout210.xml"/><Relationship Id="rId15" Type="http://schemas.openxmlformats.org/officeDocument/2006/relationships/theme" Target="../theme/theme18.xml"/><Relationship Id="rId10" Type="http://schemas.openxmlformats.org/officeDocument/2006/relationships/slideLayout" Target="../slideLayouts/slideLayout215.xml"/><Relationship Id="rId4" Type="http://schemas.openxmlformats.org/officeDocument/2006/relationships/slideLayout" Target="../slideLayouts/slideLayout209.xml"/><Relationship Id="rId9" Type="http://schemas.openxmlformats.org/officeDocument/2006/relationships/slideLayout" Target="../slideLayouts/slideLayout214.xml"/><Relationship Id="rId14" Type="http://schemas.openxmlformats.org/officeDocument/2006/relationships/slideLayout" Target="../slideLayouts/slideLayout219.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27.xml"/><Relationship Id="rId13" Type="http://schemas.openxmlformats.org/officeDocument/2006/relationships/slideLayout" Target="../slideLayouts/slideLayout232.xml"/><Relationship Id="rId3" Type="http://schemas.openxmlformats.org/officeDocument/2006/relationships/slideLayout" Target="../slideLayouts/slideLayout222.xml"/><Relationship Id="rId7" Type="http://schemas.openxmlformats.org/officeDocument/2006/relationships/slideLayout" Target="../slideLayouts/slideLayout226.xml"/><Relationship Id="rId12" Type="http://schemas.openxmlformats.org/officeDocument/2006/relationships/slideLayout" Target="../slideLayouts/slideLayout231.xml"/><Relationship Id="rId2" Type="http://schemas.openxmlformats.org/officeDocument/2006/relationships/slideLayout" Target="../slideLayouts/slideLayout221.xml"/><Relationship Id="rId1" Type="http://schemas.openxmlformats.org/officeDocument/2006/relationships/slideLayout" Target="../slideLayouts/slideLayout220.xml"/><Relationship Id="rId6" Type="http://schemas.openxmlformats.org/officeDocument/2006/relationships/slideLayout" Target="../slideLayouts/slideLayout225.xml"/><Relationship Id="rId11" Type="http://schemas.openxmlformats.org/officeDocument/2006/relationships/slideLayout" Target="../slideLayouts/slideLayout230.xml"/><Relationship Id="rId5" Type="http://schemas.openxmlformats.org/officeDocument/2006/relationships/slideLayout" Target="../slideLayouts/slideLayout224.xml"/><Relationship Id="rId15" Type="http://schemas.openxmlformats.org/officeDocument/2006/relationships/theme" Target="../theme/theme19.xml"/><Relationship Id="rId10" Type="http://schemas.openxmlformats.org/officeDocument/2006/relationships/slideLayout" Target="../slideLayouts/slideLayout229.xml"/><Relationship Id="rId4" Type="http://schemas.openxmlformats.org/officeDocument/2006/relationships/slideLayout" Target="../slideLayouts/slideLayout223.xml"/><Relationship Id="rId9" Type="http://schemas.openxmlformats.org/officeDocument/2006/relationships/slideLayout" Target="../slideLayouts/slideLayout228.xml"/><Relationship Id="rId14" Type="http://schemas.openxmlformats.org/officeDocument/2006/relationships/slideLayout" Target="../slideLayouts/slideLayout23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41.xml"/><Relationship Id="rId3" Type="http://schemas.openxmlformats.org/officeDocument/2006/relationships/slideLayout" Target="../slideLayouts/slideLayout236.xml"/><Relationship Id="rId7" Type="http://schemas.openxmlformats.org/officeDocument/2006/relationships/slideLayout" Target="../slideLayouts/slideLayout240.xml"/><Relationship Id="rId12" Type="http://schemas.openxmlformats.org/officeDocument/2006/relationships/theme" Target="../theme/theme20.xml"/><Relationship Id="rId2" Type="http://schemas.openxmlformats.org/officeDocument/2006/relationships/slideLayout" Target="../slideLayouts/slideLayout235.xml"/><Relationship Id="rId1" Type="http://schemas.openxmlformats.org/officeDocument/2006/relationships/slideLayout" Target="../slideLayouts/slideLayout234.xml"/><Relationship Id="rId6" Type="http://schemas.openxmlformats.org/officeDocument/2006/relationships/slideLayout" Target="../slideLayouts/slideLayout239.xml"/><Relationship Id="rId11" Type="http://schemas.openxmlformats.org/officeDocument/2006/relationships/slideLayout" Target="../slideLayouts/slideLayout244.xml"/><Relationship Id="rId5" Type="http://schemas.openxmlformats.org/officeDocument/2006/relationships/slideLayout" Target="../slideLayouts/slideLayout238.xml"/><Relationship Id="rId10" Type="http://schemas.openxmlformats.org/officeDocument/2006/relationships/slideLayout" Target="../slideLayouts/slideLayout243.xml"/><Relationship Id="rId4" Type="http://schemas.openxmlformats.org/officeDocument/2006/relationships/slideLayout" Target="../slideLayouts/slideLayout237.xml"/><Relationship Id="rId9" Type="http://schemas.openxmlformats.org/officeDocument/2006/relationships/slideLayout" Target="../slideLayouts/slideLayout242.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52.xml"/><Relationship Id="rId3" Type="http://schemas.openxmlformats.org/officeDocument/2006/relationships/slideLayout" Target="../slideLayouts/slideLayout247.xml"/><Relationship Id="rId7" Type="http://schemas.openxmlformats.org/officeDocument/2006/relationships/slideLayout" Target="../slideLayouts/slideLayout251.xml"/><Relationship Id="rId12" Type="http://schemas.openxmlformats.org/officeDocument/2006/relationships/theme" Target="../theme/theme21.xml"/><Relationship Id="rId2" Type="http://schemas.openxmlformats.org/officeDocument/2006/relationships/slideLayout" Target="../slideLayouts/slideLayout246.xml"/><Relationship Id="rId1" Type="http://schemas.openxmlformats.org/officeDocument/2006/relationships/slideLayout" Target="../slideLayouts/slideLayout245.xml"/><Relationship Id="rId6" Type="http://schemas.openxmlformats.org/officeDocument/2006/relationships/slideLayout" Target="../slideLayouts/slideLayout250.xml"/><Relationship Id="rId11" Type="http://schemas.openxmlformats.org/officeDocument/2006/relationships/slideLayout" Target="../slideLayouts/slideLayout255.xml"/><Relationship Id="rId5" Type="http://schemas.openxmlformats.org/officeDocument/2006/relationships/slideLayout" Target="../slideLayouts/slideLayout249.xml"/><Relationship Id="rId10" Type="http://schemas.openxmlformats.org/officeDocument/2006/relationships/slideLayout" Target="../slideLayouts/slideLayout254.xml"/><Relationship Id="rId4" Type="http://schemas.openxmlformats.org/officeDocument/2006/relationships/slideLayout" Target="../slideLayouts/slideLayout248.xml"/><Relationship Id="rId9" Type="http://schemas.openxmlformats.org/officeDocument/2006/relationships/slideLayout" Target="../slideLayouts/slideLayout25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6.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theme" Target="../theme/theme9.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3"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3" y="982166"/>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3"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9821CEC-7604-415C-8904-CF3150801DC7}" type="datetime1">
              <a:rPr lang="en-US" smtClean="0"/>
              <a:t>9/2/2017</a:t>
            </a:fld>
            <a:endParaRPr lang="fa-IR"/>
          </a:p>
        </p:txBody>
      </p:sp>
      <p:sp>
        <p:nvSpPr>
          <p:cNvPr id="5" name="Footer Placeholder 4"/>
          <p:cNvSpPr>
            <a:spLocks noGrp="1"/>
          </p:cNvSpPr>
          <p:nvPr>
            <p:ph type="ftr" sz="quarter" idx="3"/>
          </p:nvPr>
        </p:nvSpPr>
        <p:spPr>
          <a:xfrm>
            <a:off x="1295403"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r>
              <a:rPr lang="fa-IR" smtClean="0"/>
              <a:t>ملکی آوارسین</a:t>
            </a:r>
            <a:endParaRPr lang="fa-IR"/>
          </a:p>
        </p:txBody>
      </p:sp>
      <p:sp>
        <p:nvSpPr>
          <p:cNvPr id="6" name="Slide Number Placeholder 5"/>
          <p:cNvSpPr>
            <a:spLocks noGrp="1"/>
          </p:cNvSpPr>
          <p:nvPr>
            <p:ph type="sldNum" sz="quarter" idx="4"/>
          </p:nvPr>
        </p:nvSpPr>
        <p:spPr>
          <a:xfrm>
            <a:off x="10353924"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060832F-64D6-4E8A-AA9B-E841D7E2B588}" type="slidenum">
              <a:rPr lang="fa-IR" smtClean="0"/>
              <a:t>‹#›</a:t>
            </a:fld>
            <a:endParaRPr lang="fa-IR"/>
          </a:p>
        </p:txBody>
      </p:sp>
    </p:spTree>
    <p:extLst>
      <p:ext uri="{BB962C8B-B14F-4D97-AF65-F5344CB8AC3E}">
        <p14:creationId xmlns:p14="http://schemas.microsoft.com/office/powerpoint/2010/main" val="2179580502"/>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hf hdr="0"/>
  <p:txStyles>
    <p:title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6"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6" y="2603500"/>
            <a:ext cx="8761413" cy="34163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3127" y="6391872"/>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341993E7-E733-4743-A062-02C39CF607AF}" type="datetime1">
              <a:rPr lang="en-US" smtClean="0"/>
              <a:t>9/2/2017</a:t>
            </a:fld>
            <a:endParaRPr lang="fa-IR"/>
          </a:p>
        </p:txBody>
      </p:sp>
      <p:sp>
        <p:nvSpPr>
          <p:cNvPr id="5" name="Footer Placeholder 4"/>
          <p:cNvSpPr>
            <a:spLocks noGrp="1"/>
          </p:cNvSpPr>
          <p:nvPr>
            <p:ph type="ftr" sz="quarter" idx="3"/>
          </p:nvPr>
        </p:nvSpPr>
        <p:spPr>
          <a:xfrm>
            <a:off x="561113" y="6391872"/>
            <a:ext cx="3859795" cy="304801"/>
          </a:xfrm>
          <a:prstGeom prst="rect">
            <a:avLst/>
          </a:prstGeom>
        </p:spPr>
        <p:txBody>
          <a:bodyPr vert="horz" lIns="91440" tIns="45720" rIns="91440" bIns="45720" rtlCol="0" anchor="ctr"/>
          <a:lstStyle>
            <a:lvl1pPr algn="l">
              <a:defRPr sz="1000" b="1" i="0">
                <a:solidFill>
                  <a:schemeClr val="accent1"/>
                </a:solidFill>
              </a:defRPr>
            </a:lvl1pPr>
          </a:lstStyle>
          <a:p>
            <a:r>
              <a:rPr lang="fa-IR" smtClean="0"/>
              <a:t>ملکی آوارسین</a:t>
            </a:r>
            <a:endParaRPr lang="fa-IR"/>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63" y="295763"/>
            <a:ext cx="838199" cy="767687"/>
          </a:xfrm>
          <a:prstGeom prst="rect">
            <a:avLst/>
          </a:prstGeom>
        </p:spPr>
        <p:txBody>
          <a:bodyPr vert="horz" lIns="91440" tIns="45720" rIns="91440" bIns="45720" rtlCol="0" anchor="b"/>
          <a:lstStyle>
            <a:lvl1pPr algn="ctr">
              <a:defRPr sz="2800" b="0" i="0">
                <a:solidFill>
                  <a:schemeClr val="bg1"/>
                </a:solidFill>
              </a:defRPr>
            </a:lvl1pPr>
          </a:lstStyle>
          <a:p>
            <a:fld id="{9060832F-64D6-4E8A-AA9B-E841D7E2B588}" type="slidenum">
              <a:rPr lang="fa-IR" smtClean="0"/>
              <a:t>‹#›</a:t>
            </a:fld>
            <a:endParaRPr lang="fa-IR"/>
          </a:p>
        </p:txBody>
      </p:sp>
    </p:spTree>
    <p:extLst>
      <p:ext uri="{BB962C8B-B14F-4D97-AF65-F5344CB8AC3E}">
        <p14:creationId xmlns:p14="http://schemas.microsoft.com/office/powerpoint/2010/main" val="614476041"/>
      </p:ext>
    </p:extLst>
  </p:cSld>
  <p:clrMap bg1="lt1" tx1="dk1" bg2="lt2" tx2="dk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 id="2147484022" r:id="rId12"/>
    <p:sldLayoutId id="2147484023" r:id="rId13"/>
    <p:sldLayoutId id="2147484024" r:id="rId14"/>
    <p:sldLayoutId id="2147484025" r:id="rId15"/>
    <p:sldLayoutId id="2147484026" r:id="rId16"/>
    <p:sldLayoutId id="2147484027" r:id="rId17"/>
  </p:sldLayoutIdLst>
  <p:transition spd="slow">
    <p:fade thruBlk="1"/>
  </p:transition>
  <p:timing>
    <p:tnLst>
      <p:par>
        <p:cTn id="1" dur="indefinite" restart="never" nodeType="tmRoot"/>
      </p:par>
    </p:tnLst>
  </p:timing>
  <p:hf hdr="0"/>
  <p:txStyles>
    <p:titleStyle>
      <a:lvl1pPr algn="l" defTabSz="457200" rtl="1" eaLnBrk="1" latinLnBrk="0" hangingPunct="1">
        <a:spcBef>
          <a:spcPct val="0"/>
        </a:spcBef>
        <a:buNone/>
        <a:defRPr sz="3600" b="0" i="0" kern="1200">
          <a:solidFill>
            <a:schemeClr val="bg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50"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51"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60EA2AE2-F67F-4810-ACAB-47A4E78BC976}" type="datetime1">
              <a:rPr lang="en-US" smtClean="0"/>
              <a:t>9/2/2017</a:t>
            </a:fld>
            <a:endParaRPr lang="fa-IR"/>
          </a:p>
        </p:txBody>
      </p:sp>
      <p:sp>
        <p:nvSpPr>
          <p:cNvPr id="5" name="Footer Placeholder 4"/>
          <p:cNvSpPr>
            <a:spLocks noGrp="1"/>
          </p:cNvSpPr>
          <p:nvPr>
            <p:ph type="ftr" sz="quarter" idx="3"/>
          </p:nvPr>
        </p:nvSpPr>
        <p:spPr>
          <a:xfrm>
            <a:off x="4842933"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r>
              <a:rPr lang="fa-IR" smtClean="0"/>
              <a:t>ملکی آوارسین</a:t>
            </a:r>
            <a:endParaRPr lang="fa-IR"/>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60832F-64D6-4E8A-AA9B-E841D7E2B588}" type="slidenum">
              <a:rPr lang="fa-IR" smtClean="0"/>
              <a:t>‹#›</a:t>
            </a:fld>
            <a:endParaRPr lang="fa-IR"/>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7917851"/>
      </p:ext>
    </p:extLst>
  </p:cSld>
  <p:clrMap bg1="lt1" tx1="dk1" bg2="lt2" tx2="dk2" accent1="accent1" accent2="accent2" accent3="accent3" accent4="accent4" accent5="accent5" accent6="accent6" hlink="hlink" folHlink="folHlink"/>
  <p:sldLayoutIdLst>
    <p:sldLayoutId id="2147484067" r:id="rId1"/>
    <p:sldLayoutId id="2147484068" r:id="rId2"/>
    <p:sldLayoutId id="2147484069" r:id="rId3"/>
    <p:sldLayoutId id="2147484070" r:id="rId4"/>
    <p:sldLayoutId id="2147484071" r:id="rId5"/>
    <p:sldLayoutId id="2147484072" r:id="rId6"/>
    <p:sldLayoutId id="2147484073" r:id="rId7"/>
    <p:sldLayoutId id="2147484074" r:id="rId8"/>
    <p:sldLayoutId id="2147484075" r:id="rId9"/>
    <p:sldLayoutId id="2147484076" r:id="rId10"/>
    <p:sldLayoutId id="2147484077" r:id="rId11"/>
  </p:sldLayoutIdLst>
  <p:hf hdr="0"/>
  <p:txStyles>
    <p:titleStyle>
      <a:lvl1pPr algn="l" defTabSz="914400" rtl="1"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r" defTabSz="914400" rtl="1"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Group 5"/>
          <p:cNvGrpSpPr>
            <a:grpSpLocks/>
          </p:cNvGrpSpPr>
          <p:nvPr/>
        </p:nvGrpSpPr>
        <p:grpSpPr bwMode="auto">
          <a:xfrm>
            <a:off x="-2117" y="0"/>
            <a:ext cx="12194117" cy="6861175"/>
            <a:chOff x="-1588" y="0"/>
            <a:chExt cx="9145588" cy="6860798"/>
          </a:xfrm>
        </p:grpSpPr>
        <p:sp>
          <p:nvSpPr>
            <p:cNvPr id="14" name="Rectangle 13"/>
            <p:cNvSpPr/>
            <p:nvPr/>
          </p:nvSpPr>
          <p:spPr>
            <a:xfrm>
              <a:off x="0" y="0"/>
              <a:ext cx="9118832"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51" name="Freeform 5"/>
            <p:cNvSpPr>
              <a:spLocks/>
            </p:cNvSpPr>
            <p:nvPr/>
          </p:nvSpPr>
          <p:spPr bwMode="gray">
            <a:xfrm rot="-589932">
              <a:off x="6359946" y="1790293"/>
              <a:ext cx="2377690" cy="317748"/>
            </a:xfrm>
            <a:custGeom>
              <a:avLst/>
              <a:gdLst>
                <a:gd name="T0" fmla="*/ 2147483646 w 10000"/>
                <a:gd name="T1" fmla="*/ 2147483646 h 5291"/>
                <a:gd name="T2" fmla="*/ 2147483646 w 10000"/>
                <a:gd name="T3" fmla="*/ 2147483646 h 5291"/>
                <a:gd name="T4" fmla="*/ 2147483646 w 10000"/>
                <a:gd name="T5" fmla="*/ 0 h 5291"/>
                <a:gd name="T6" fmla="*/ 2147483646 w 10000"/>
                <a:gd name="T7" fmla="*/ 0 h 5291"/>
                <a:gd name="T8" fmla="*/ 2147483646 w 10000"/>
                <a:gd name="T9" fmla="*/ 2147483646 h 5291"/>
                <a:gd name="T10" fmla="*/ 2147483646 w 10000"/>
                <a:gd name="T11" fmla="*/ 2147483646 h 5291"/>
                <a:gd name="T12" fmla="*/ 2147483646 w 10000"/>
                <a:gd name="T13" fmla="*/ 2147483646 h 5291"/>
                <a:gd name="T14" fmla="*/ 2147483646 w 10000"/>
                <a:gd name="T15" fmla="*/ 2147483646 h 5291"/>
                <a:gd name="T16" fmla="*/ 2147483646 w 10000"/>
                <a:gd name="T17" fmla="*/ 2147483646 h 5291"/>
                <a:gd name="T18" fmla="*/ 2147483646 w 10000"/>
                <a:gd name="T19" fmla="*/ 2147483646 h 5291"/>
                <a:gd name="T20" fmla="*/ 2147483646 w 10000"/>
                <a:gd name="T21" fmla="*/ 2147483646 h 5291"/>
                <a:gd name="T22" fmla="*/ 2147483646 w 10000"/>
                <a:gd name="T23" fmla="*/ 2147483646 h 5291"/>
                <a:gd name="T24" fmla="*/ 2147483646 w 10000"/>
                <a:gd name="T25" fmla="*/ 2147483646 h 5291"/>
                <a:gd name="T26" fmla="*/ 2147483646 w 10000"/>
                <a:gd name="T27" fmla="*/ 2147483646 h 5291"/>
                <a:gd name="T28" fmla="*/ 2147483646 w 10000"/>
                <a:gd name="T29" fmla="*/ 2147483646 h 5291"/>
                <a:gd name="T30" fmla="*/ 2147483646 w 10000"/>
                <a:gd name="T31" fmla="*/ 2147483646 h 5291"/>
                <a:gd name="T32" fmla="*/ 2147483646 w 10000"/>
                <a:gd name="T33" fmla="*/ 2147483646 h 5291"/>
                <a:gd name="T34" fmla="*/ 2147483646 w 10000"/>
                <a:gd name="T35" fmla="*/ 2147483646 h 5291"/>
                <a:gd name="T36" fmla="*/ 2147483646 w 10000"/>
                <a:gd name="T37" fmla="*/ 2147483646 h 5291"/>
                <a:gd name="T38" fmla="*/ 2147483646 w 10000"/>
                <a:gd name="T39" fmla="*/ 2147483646 h 5291"/>
                <a:gd name="T40" fmla="*/ 2147483646 w 10000"/>
                <a:gd name="T41" fmla="*/ 2147483646 h 5291"/>
                <a:gd name="T42" fmla="*/ 2147483646 w 10000"/>
                <a:gd name="T43" fmla="*/ 2147483646 h 5291"/>
                <a:gd name="T44" fmla="*/ 2147483646 w 10000"/>
                <a:gd name="T45" fmla="*/ 2147483646 h 5291"/>
                <a:gd name="T46" fmla="*/ 2147483646 w 10000"/>
                <a:gd name="T47" fmla="*/ 2147483646 h 5291"/>
                <a:gd name="T48" fmla="*/ 2147483646 w 10000"/>
                <a:gd name="T49" fmla="*/ 2147483646 h 5291"/>
                <a:gd name="T50" fmla="*/ 2147483646 w 10000"/>
                <a:gd name="T51" fmla="*/ 2147483646 h 5291"/>
                <a:gd name="T52" fmla="*/ 2147483646 w 10000"/>
                <a:gd name="T53" fmla="*/ 2147483646 h 5291"/>
                <a:gd name="T54" fmla="*/ 2147483646 w 10000"/>
                <a:gd name="T55" fmla="*/ 2147483646 h 5291"/>
                <a:gd name="T56" fmla="*/ 2147483646 w 10000"/>
                <a:gd name="T57" fmla="*/ 2147483646 h 5291"/>
                <a:gd name="T58" fmla="*/ 2147483646 w 10000"/>
                <a:gd name="T59" fmla="*/ 2147483646 h 5291"/>
                <a:gd name="T60" fmla="*/ 2147483646 w 10000"/>
                <a:gd name="T61" fmla="*/ 2147483646 h 5291"/>
                <a:gd name="T62" fmla="*/ 2147483646 w 10000"/>
                <a:gd name="T63" fmla="*/ 2147483646 h 5291"/>
                <a:gd name="T64" fmla="*/ 2147483646 w 10000"/>
                <a:gd name="T65" fmla="*/ 2147483646 h 5291"/>
                <a:gd name="T66" fmla="*/ 2147483646 w 10000"/>
                <a:gd name="T67" fmla="*/ 2147483646 h 5291"/>
                <a:gd name="T68" fmla="*/ 0 w 10000"/>
                <a:gd name="T69" fmla="*/ 2147483646 h 5291"/>
                <a:gd name="T70" fmla="*/ 2147483646 w 10000"/>
                <a:gd name="T71" fmla="*/ 2147483646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052" name="Freeform 24"/>
            <p:cNvSpPr>
              <a:spLocks/>
            </p:cNvSpPr>
            <p:nvPr/>
          </p:nvSpPr>
          <p:spPr bwMode="gray">
            <a:xfrm>
              <a:off x="485023" y="1856450"/>
              <a:ext cx="8173954" cy="4535226"/>
            </a:xfrm>
            <a:custGeom>
              <a:avLst/>
              <a:gdLst>
                <a:gd name="T0" fmla="*/ 0 w 4960"/>
                <a:gd name="T1" fmla="*/ 0 h 2752"/>
                <a:gd name="T2" fmla="*/ 0 w 4960"/>
                <a:gd name="T3" fmla="*/ 2147483646 h 2752"/>
                <a:gd name="T4" fmla="*/ 0 w 4960"/>
                <a:gd name="T5" fmla="*/ 2147483646 h 2752"/>
                <a:gd name="T6" fmla="*/ 0 w 4960"/>
                <a:gd name="T7" fmla="*/ 2147483646 h 2752"/>
                <a:gd name="T8" fmla="*/ 2147483646 w 4960"/>
                <a:gd name="T9" fmla="*/ 2147483646 h 2752"/>
                <a:gd name="T10" fmla="*/ 2147483646 w 4960"/>
                <a:gd name="T11" fmla="*/ 2147483646 h 2752"/>
                <a:gd name="T12" fmla="*/ 2147483646 w 4960"/>
                <a:gd name="T13" fmla="*/ 2147483646 h 2752"/>
                <a:gd name="T14" fmla="*/ 2147483646 w 4960"/>
                <a:gd name="T15" fmla="*/ 0 h 2752"/>
                <a:gd name="T16" fmla="*/ 2147483646 w 4960"/>
                <a:gd name="T17" fmla="*/ 0 h 2752"/>
                <a:gd name="T18" fmla="*/ 2147483646 w 4960"/>
                <a:gd name="T19" fmla="*/ 2147483646 h 2752"/>
                <a:gd name="T20" fmla="*/ 2147483646 w 4960"/>
                <a:gd name="T21" fmla="*/ 2147483646 h 2752"/>
                <a:gd name="T22" fmla="*/ 2147483646 w 4960"/>
                <a:gd name="T23" fmla="*/ 2147483646 h 2752"/>
                <a:gd name="T24" fmla="*/ 2147483646 w 4960"/>
                <a:gd name="T25" fmla="*/ 2147483646 h 2752"/>
                <a:gd name="T26" fmla="*/ 2147483646 w 4960"/>
                <a:gd name="T27" fmla="*/ 2147483646 h 2752"/>
                <a:gd name="T28" fmla="*/ 2147483646 w 4960"/>
                <a:gd name="T29" fmla="*/ 2147483646 h 2752"/>
                <a:gd name="T30" fmla="*/ 2147483646 w 4960"/>
                <a:gd name="T31" fmla="*/ 2147483646 h 2752"/>
                <a:gd name="T32" fmla="*/ 2147483646 w 4960"/>
                <a:gd name="T33" fmla="*/ 2147483646 h 2752"/>
                <a:gd name="T34" fmla="*/ 2147483646 w 4960"/>
                <a:gd name="T35" fmla="*/ 2147483646 h 2752"/>
                <a:gd name="T36" fmla="*/ 2147483646 w 4960"/>
                <a:gd name="T37" fmla="*/ 2147483646 h 2752"/>
                <a:gd name="T38" fmla="*/ 2147483646 w 4960"/>
                <a:gd name="T39" fmla="*/ 2147483646 h 2752"/>
                <a:gd name="T40" fmla="*/ 2147483646 w 4960"/>
                <a:gd name="T41" fmla="*/ 2147483646 h 2752"/>
                <a:gd name="T42" fmla="*/ 2147483646 w 4960"/>
                <a:gd name="T43" fmla="*/ 2147483646 h 2752"/>
                <a:gd name="T44" fmla="*/ 2147483646 w 4960"/>
                <a:gd name="T45" fmla="*/ 2147483646 h 2752"/>
                <a:gd name="T46" fmla="*/ 2147483646 w 4960"/>
                <a:gd name="T47" fmla="*/ 2147483646 h 2752"/>
                <a:gd name="T48" fmla="*/ 2147483646 w 4960"/>
                <a:gd name="T49" fmla="*/ 2147483646 h 2752"/>
                <a:gd name="T50" fmla="*/ 2147483646 w 4960"/>
                <a:gd name="T51" fmla="*/ 2147483646 h 2752"/>
                <a:gd name="T52" fmla="*/ 2147483646 w 4960"/>
                <a:gd name="T53" fmla="*/ 2147483646 h 2752"/>
                <a:gd name="T54" fmla="*/ 2147483646 w 4960"/>
                <a:gd name="T55" fmla="*/ 2147483646 h 2752"/>
                <a:gd name="T56" fmla="*/ 2147483646 w 4960"/>
                <a:gd name="T57" fmla="*/ 2147483646 h 2752"/>
                <a:gd name="T58" fmla="*/ 2147483646 w 4960"/>
                <a:gd name="T59" fmla="*/ 2147483646 h 2752"/>
                <a:gd name="T60" fmla="*/ 2147483646 w 4960"/>
                <a:gd name="T61" fmla="*/ 2147483646 h 2752"/>
                <a:gd name="T62" fmla="*/ 2147483646 w 4960"/>
                <a:gd name="T63" fmla="*/ 2147483646 h 2752"/>
                <a:gd name="T64" fmla="*/ 2147483646 w 4960"/>
                <a:gd name="T65" fmla="*/ 2147483646 h 2752"/>
                <a:gd name="T66" fmla="*/ 0 w 4960"/>
                <a:gd name="T67" fmla="*/ 0 h 2752"/>
                <a:gd name="T68" fmla="*/ 0 w 4960"/>
                <a:gd name="T69" fmla="*/ 0 h 27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60" h="2752">
                  <a:moveTo>
                    <a:pt x="0" y="0"/>
                  </a:moveTo>
                  <a:lnTo>
                    <a:pt x="0" y="324"/>
                  </a:lnTo>
                  <a:lnTo>
                    <a:pt x="0" y="1992"/>
                  </a:lnTo>
                  <a:lnTo>
                    <a:pt x="0" y="2752"/>
                  </a:lnTo>
                  <a:lnTo>
                    <a:pt x="4960" y="2752"/>
                  </a:lnTo>
                  <a:lnTo>
                    <a:pt x="4960" y="1992"/>
                  </a:lnTo>
                  <a:lnTo>
                    <a:pt x="4960" y="324"/>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sp>
          <p:nvSpPr>
            <p:cNvPr id="1053" name="Freeform 5"/>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2147483646 w 5760"/>
                <a:gd name="T13" fmla="*/ 2147483646 h 4320"/>
                <a:gd name="T14" fmla="*/ 2147483646 w 5760"/>
                <a:gd name="T15" fmla="*/ 2147483646 h 4320"/>
                <a:gd name="T16" fmla="*/ 2147483646 w 5760"/>
                <a:gd name="T17" fmla="*/ 2147483646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fontAlgn="base" hangingPunct="0">
                <a:spcBef>
                  <a:spcPct val="0"/>
                </a:spcBef>
                <a:spcAft>
                  <a:spcPct val="0"/>
                </a:spcAft>
              </a:pPr>
              <a:endParaRPr lang="fa-IR" sz="1800" smtClean="0">
                <a:solidFill>
                  <a:prstClr val="black"/>
                </a:solidFill>
                <a:latin typeface="Verdana" panose="020B0604030504040204" pitchFamily="34" charset="0"/>
              </a:endParaRPr>
            </a:p>
          </p:txBody>
        </p:sp>
      </p:grpSp>
      <p:sp>
        <p:nvSpPr>
          <p:cNvPr id="1027" name="Title Placeholder 1"/>
          <p:cNvSpPr>
            <a:spLocks noGrp="1"/>
          </p:cNvSpPr>
          <p:nvPr>
            <p:ph type="title"/>
          </p:nvPr>
        </p:nvSpPr>
        <p:spPr bwMode="gray">
          <a:xfrm>
            <a:off x="1155700" y="927135"/>
            <a:ext cx="846031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a-IR" smtClean="0"/>
              <a:t>Click to edit Master title style</a:t>
            </a:r>
          </a:p>
        </p:txBody>
      </p:sp>
      <p:sp>
        <p:nvSpPr>
          <p:cNvPr id="1028" name="Text Placeholder 2"/>
          <p:cNvSpPr>
            <a:spLocks noGrp="1"/>
          </p:cNvSpPr>
          <p:nvPr>
            <p:ph type="body" idx="1"/>
          </p:nvPr>
        </p:nvSpPr>
        <p:spPr bwMode="auto">
          <a:xfrm>
            <a:off x="1151490" y="2489200"/>
            <a:ext cx="8462433"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4" name="Date Placeholder 3"/>
          <p:cNvSpPr>
            <a:spLocks noGrp="1"/>
          </p:cNvSpPr>
          <p:nvPr>
            <p:ph type="dt" sz="half" idx="2"/>
          </p:nvPr>
        </p:nvSpPr>
        <p:spPr>
          <a:xfrm>
            <a:off x="10098617" y="6365875"/>
            <a:ext cx="1320800" cy="228600"/>
          </a:xfrm>
          <a:prstGeom prst="rect">
            <a:avLst/>
          </a:prstGeom>
        </p:spPr>
        <p:txBody>
          <a:bodyPr vert="horz" lIns="91440" tIns="45720" rIns="91440" bIns="45720" rtlCol="0" anchor="b"/>
          <a:lstStyle>
            <a:lvl1pPr algn="r" eaLnBrk="1" hangingPunct="1">
              <a:defRPr sz="900" b="1" i="0">
                <a:solidFill>
                  <a:schemeClr val="accent1"/>
                </a:solidFill>
              </a:defRPr>
            </a:lvl1pPr>
          </a:lstStyle>
          <a:p>
            <a:pPr rtl="0" fontAlgn="base">
              <a:spcBef>
                <a:spcPct val="0"/>
              </a:spcBef>
              <a:spcAft>
                <a:spcPct val="0"/>
              </a:spcAft>
              <a:defRPr/>
            </a:pPr>
            <a:fld id="{538EF5BE-A89C-4BB9-8E74-5C296D5DF449}" type="datetime1">
              <a:rPr lang="en-US" smtClean="0">
                <a:solidFill>
                  <a:srgbClr val="B31166"/>
                </a:solidFill>
                <a:latin typeface="Verdana" panose="020B0604030504040204" pitchFamily="34" charset="0"/>
                <a:cs typeface="Arial" panose="020B0604020202020204" pitchFamily="34" charset="0"/>
              </a:rPr>
              <a:t>9/2/2017</a:t>
            </a:fld>
            <a:endParaRPr lang="en-US">
              <a:solidFill>
                <a:srgbClr val="B31166"/>
              </a:solidFill>
              <a:latin typeface="Verdana" panose="020B0604030504040204" pitchFamily="34" charset="0"/>
              <a:cs typeface="Arial" panose="020B0604020202020204" pitchFamily="34" charset="0"/>
            </a:endParaRPr>
          </a:p>
        </p:txBody>
      </p:sp>
      <p:sp>
        <p:nvSpPr>
          <p:cNvPr id="5" name="Footer Placeholder 4"/>
          <p:cNvSpPr>
            <a:spLocks noGrp="1"/>
          </p:cNvSpPr>
          <p:nvPr>
            <p:ph type="ftr" sz="quarter" idx="3"/>
          </p:nvPr>
        </p:nvSpPr>
        <p:spPr>
          <a:xfrm>
            <a:off x="787400" y="6365875"/>
            <a:ext cx="5147733" cy="228600"/>
          </a:xfrm>
          <a:prstGeom prst="rect">
            <a:avLst/>
          </a:prstGeom>
        </p:spPr>
        <p:txBody>
          <a:bodyPr vert="horz" lIns="91440" tIns="45720" rIns="91440" bIns="45720" rtlCol="0" anchor="b"/>
          <a:lstStyle>
            <a:lvl1pPr algn="l" eaLnBrk="1" hangingPunct="1">
              <a:defRPr sz="900" b="1" i="0">
                <a:solidFill>
                  <a:schemeClr val="accent1"/>
                </a:solidFill>
              </a:defRPr>
            </a:lvl1pPr>
          </a:lstStyle>
          <a:p>
            <a:pPr rtl="0" fontAlgn="base">
              <a:spcBef>
                <a:spcPct val="0"/>
              </a:spcBef>
              <a:spcAft>
                <a:spcPct val="0"/>
              </a:spcAft>
              <a:defRPr/>
            </a:pPr>
            <a:r>
              <a:rPr lang="fa-IR" smtClean="0">
                <a:solidFill>
                  <a:srgbClr val="B31166"/>
                </a:solidFill>
                <a:latin typeface="Verdana" panose="020B0604030504040204" pitchFamily="34" charset="0"/>
              </a:rPr>
              <a:t>ملکی آوارسین</a:t>
            </a:r>
            <a:endParaRPr lang="en-US">
              <a:solidFill>
                <a:srgbClr val="B31166"/>
              </a:solidFill>
              <a:latin typeface="Verdana" panose="020B0604030504040204" pitchFamily="34" charset="0"/>
              <a:cs typeface="Arial" panose="020B0604020202020204" pitchFamily="34" charset="0"/>
            </a:endParaRPr>
          </a:p>
        </p:txBody>
      </p:sp>
      <p:sp>
        <p:nvSpPr>
          <p:cNvPr id="26" name="Rectangle 25"/>
          <p:cNvSpPr/>
          <p:nvPr/>
        </p:nvSpPr>
        <p:spPr>
          <a:xfrm>
            <a:off x="10327217" y="0"/>
            <a:ext cx="9144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8" name="Slide Number Placeholder 5"/>
          <p:cNvSpPr>
            <a:spLocks noGrp="1"/>
          </p:cNvSpPr>
          <p:nvPr>
            <p:ph type="sldNum" sz="quarter" idx="4"/>
          </p:nvPr>
        </p:nvSpPr>
        <p:spPr bwMode="gray">
          <a:xfrm>
            <a:off x="10238319" y="295275"/>
            <a:ext cx="1054100" cy="768350"/>
          </a:xfrm>
          <a:prstGeom prst="rect">
            <a:avLst/>
          </a:prstGeom>
        </p:spPr>
        <p:txBody>
          <a:bodyPr anchor="b"/>
          <a:lstStyle>
            <a:lvl1pPr algn="ctr" eaLnBrk="1" hangingPunct="1">
              <a:defRPr sz="2800">
                <a:solidFill>
                  <a:schemeClr val="bg1"/>
                </a:solidFill>
              </a:defRPr>
            </a:lvl1pPr>
          </a:lstStyle>
          <a:p>
            <a:pPr rtl="0" fontAlgn="base">
              <a:spcBef>
                <a:spcPct val="0"/>
              </a:spcBef>
              <a:spcAft>
                <a:spcPct val="0"/>
              </a:spcAft>
              <a:defRPr/>
            </a:pPr>
            <a:fld id="{99893E8C-E797-421E-8A33-75E3D173B6F3}" type="slidenum">
              <a:rPr lang="ar-SA" altLang="fa-IR">
                <a:solidFill>
                  <a:prstClr val="white"/>
                </a:solidFill>
                <a:latin typeface="Verdana" panose="020B0604030504040204" pitchFamily="34" charset="0"/>
              </a:rPr>
              <a:pPr rtl="0" fontAlgn="base">
                <a:spcBef>
                  <a:spcPct val="0"/>
                </a:spcBef>
                <a:spcAft>
                  <a:spcPct val="0"/>
                </a:spcAft>
                <a:defRPr/>
              </a:pPr>
              <a:t>‹#›</a:t>
            </a:fld>
            <a:endParaRPr lang="en-US" altLang="fa-IR">
              <a:solidFill>
                <a:prstClr val="white"/>
              </a:solidFill>
              <a:latin typeface="Verdana" panose="020B0604030504040204" pitchFamily="34" charset="0"/>
            </a:endParaRPr>
          </a:p>
        </p:txBody>
      </p:sp>
    </p:spTree>
    <p:extLst>
      <p:ext uri="{BB962C8B-B14F-4D97-AF65-F5344CB8AC3E}">
        <p14:creationId xmlns:p14="http://schemas.microsoft.com/office/powerpoint/2010/main" val="3598882171"/>
      </p:ext>
    </p:extLst>
  </p:cSld>
  <p:clrMap bg1="lt1" tx1="dk1" bg2="lt2" tx2="dk2" accent1="accent1" accent2="accent2" accent3="accent3" accent4="accent4" accent5="accent5" accent6="accent6" hlink="hlink" folHlink="folHlink"/>
  <p:sldLayoutIdLst>
    <p:sldLayoutId id="2147484097" r:id="rId1"/>
    <p:sldLayoutId id="2147484098" r:id="rId2"/>
    <p:sldLayoutId id="2147484099" r:id="rId3"/>
    <p:sldLayoutId id="2147484100" r:id="rId4"/>
    <p:sldLayoutId id="2147484101" r:id="rId5"/>
    <p:sldLayoutId id="2147484102" r:id="rId6"/>
    <p:sldLayoutId id="2147484103" r:id="rId7"/>
    <p:sldLayoutId id="2147484104" r:id="rId8"/>
    <p:sldLayoutId id="2147484105" r:id="rId9"/>
    <p:sldLayoutId id="2147484106" r:id="rId10"/>
    <p:sldLayoutId id="2147484107" r:id="rId11"/>
    <p:sldLayoutId id="2147484108" r:id="rId12"/>
    <p:sldLayoutId id="2147484109" r:id="rId13"/>
    <p:sldLayoutId id="2147484110" r:id="rId14"/>
    <p:sldLayoutId id="2147484111" r:id="rId15"/>
    <p:sldLayoutId id="2147484112" r:id="rId16"/>
    <p:sldLayoutId id="2147484113" r:id="rId17"/>
  </p:sldLayoutIdLst>
  <p:hf hdr="0"/>
  <p:txStyles>
    <p:titleStyle>
      <a:lvl1pPr algn="l" defTabSz="457200" rtl="1" eaLnBrk="0" fontAlgn="base" hangingPunct="0">
        <a:spcBef>
          <a:spcPct val="0"/>
        </a:spcBef>
        <a:spcAft>
          <a:spcPct val="0"/>
        </a:spcAft>
        <a:defRPr sz="3200" kern="1200">
          <a:solidFill>
            <a:schemeClr val="bg1"/>
          </a:solidFill>
          <a:latin typeface="+mj-lt"/>
          <a:ea typeface="+mj-ea"/>
          <a:cs typeface="+mj-cs"/>
        </a:defRPr>
      </a:lvl1pPr>
      <a:lvl2pPr algn="l" defTabSz="457200" rtl="1" eaLnBrk="0" fontAlgn="base" hangingPunct="0">
        <a:spcBef>
          <a:spcPct val="0"/>
        </a:spcBef>
        <a:spcAft>
          <a:spcPct val="0"/>
        </a:spcAft>
        <a:defRPr sz="3200">
          <a:solidFill>
            <a:schemeClr val="bg1"/>
          </a:solidFill>
          <a:latin typeface="Century Gothic" panose="020B0502020202020204" pitchFamily="34" charset="0"/>
        </a:defRPr>
      </a:lvl2pPr>
      <a:lvl3pPr algn="l" defTabSz="457200" rtl="1" eaLnBrk="0" fontAlgn="base" hangingPunct="0">
        <a:spcBef>
          <a:spcPct val="0"/>
        </a:spcBef>
        <a:spcAft>
          <a:spcPct val="0"/>
        </a:spcAft>
        <a:defRPr sz="3200">
          <a:solidFill>
            <a:schemeClr val="bg1"/>
          </a:solidFill>
          <a:latin typeface="Century Gothic" panose="020B0502020202020204" pitchFamily="34" charset="0"/>
        </a:defRPr>
      </a:lvl3pPr>
      <a:lvl4pPr algn="l" defTabSz="457200" rtl="1" eaLnBrk="0" fontAlgn="base" hangingPunct="0">
        <a:spcBef>
          <a:spcPct val="0"/>
        </a:spcBef>
        <a:spcAft>
          <a:spcPct val="0"/>
        </a:spcAft>
        <a:defRPr sz="3200">
          <a:solidFill>
            <a:schemeClr val="bg1"/>
          </a:solidFill>
          <a:latin typeface="Century Gothic" panose="020B0502020202020204" pitchFamily="34" charset="0"/>
        </a:defRPr>
      </a:lvl4pPr>
      <a:lvl5pPr algn="l" defTabSz="457200" rtl="1" eaLnBrk="0" fontAlgn="base" hangingPunct="0">
        <a:spcBef>
          <a:spcPct val="0"/>
        </a:spcBef>
        <a:spcAft>
          <a:spcPct val="0"/>
        </a:spcAft>
        <a:defRPr sz="3200">
          <a:solidFill>
            <a:schemeClr val="bg1"/>
          </a:solidFill>
          <a:latin typeface="Century Gothic" panose="020B0502020202020204" pitchFamily="34" charset="0"/>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0" fontAlgn="base" hangingPunct="0">
        <a:spcBef>
          <a:spcPts val="100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685800" indent="-282575" algn="r" defTabSz="457200" rtl="1" eaLnBrk="0" fontAlgn="base" hangingPunct="0">
        <a:spcBef>
          <a:spcPts val="1000"/>
        </a:spcBef>
        <a:spcAft>
          <a:spcPct val="0"/>
        </a:spcAft>
        <a:buClr>
          <a:schemeClr val="accent1"/>
        </a:buClr>
        <a:buSzPct val="80000"/>
        <a:buFont typeface="Wingdings 3" panose="05040102010807070707" pitchFamily="18" charset="2"/>
        <a:buChar char=""/>
        <a:defRPr sz="1600" kern="1200">
          <a:solidFill>
            <a:srgbClr val="404040"/>
          </a:solidFill>
          <a:latin typeface="+mn-lt"/>
          <a:ea typeface="+mn-ea"/>
          <a:cs typeface="+mn-cs"/>
        </a:defRPr>
      </a:lvl2pPr>
      <a:lvl3pPr marL="958850" indent="-228600" algn="r" defTabSz="457200" rtl="1" eaLnBrk="0" fontAlgn="base" hangingPunct="0">
        <a:spcBef>
          <a:spcPts val="1000"/>
        </a:spcBef>
        <a:spcAft>
          <a:spcPct val="0"/>
        </a:spcAft>
        <a:buClr>
          <a:schemeClr val="accent1"/>
        </a:buClr>
        <a:buSzPct val="80000"/>
        <a:buFont typeface="Wingdings 3" panose="05040102010807070707" pitchFamily="18" charset="2"/>
        <a:buChar char=""/>
        <a:defRPr sz="1400" kern="1200">
          <a:solidFill>
            <a:srgbClr val="404040"/>
          </a:solidFill>
          <a:latin typeface="+mn-lt"/>
          <a:ea typeface="+mn-ea"/>
          <a:cs typeface="+mn-cs"/>
        </a:defRPr>
      </a:lvl3pPr>
      <a:lvl4pPr marL="1233488" indent="-228600" algn="r" defTabSz="457200" rtl="1"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4pPr>
      <a:lvl5pPr marL="1508125" indent="-228600" algn="r" defTabSz="457200" rtl="1"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5pPr>
      <a:lvl6pPr marL="18146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0718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22590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2486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Line 2"/>
          <p:cNvSpPr>
            <a:spLocks noChangeShapeType="1"/>
          </p:cNvSpPr>
          <p:nvPr/>
        </p:nvSpPr>
        <p:spPr bwMode="auto">
          <a:xfrm>
            <a:off x="10617200" y="152400"/>
            <a:ext cx="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algn="l" rtl="0" eaLnBrk="0" fontAlgn="base" hangingPunct="0">
              <a:spcBef>
                <a:spcPct val="0"/>
              </a:spcBef>
              <a:spcAft>
                <a:spcPct val="0"/>
              </a:spcAft>
            </a:pPr>
            <a:endParaRPr lang="fa-IR" sz="1800" smtClean="0">
              <a:solidFill>
                <a:srgbClr val="000000"/>
              </a:solidFill>
              <a:latin typeface="Verdana" panose="020B0604030504040204" pitchFamily="34" charset="0"/>
            </a:endParaRPr>
          </a:p>
        </p:txBody>
      </p:sp>
      <p:sp>
        <p:nvSpPr>
          <p:cNvPr id="6147" name="Rectangle 3"/>
          <p:cNvSpPr>
            <a:spLocks noGrp="1" noChangeArrowheads="1"/>
          </p:cNvSpPr>
          <p:nvPr>
            <p:ph type="title"/>
          </p:nvPr>
        </p:nvSpPr>
        <p:spPr bwMode="auto">
          <a:xfrm>
            <a:off x="609600" y="122238"/>
            <a:ext cx="10058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6148" name="Rectangle 4"/>
          <p:cNvSpPr>
            <a:spLocks noGrp="1" noChangeArrowheads="1"/>
          </p:cNvSpPr>
          <p:nvPr>
            <p:ph type="body" idx="1"/>
          </p:nvPr>
        </p:nvSpPr>
        <p:spPr bwMode="auto">
          <a:xfrm>
            <a:off x="609600" y="1719263"/>
            <a:ext cx="109728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65541" name="Rectangle 5"/>
          <p:cNvSpPr>
            <a:spLocks noGrp="1" noChangeArrowheads="1"/>
          </p:cNvSpPr>
          <p:nvPr>
            <p:ph type="dt" sz="half" idx="2"/>
          </p:nvPr>
        </p:nvSpPr>
        <p:spPr bwMode="auto">
          <a:xfrm>
            <a:off x="609600" y="6248400"/>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000">
                <a:solidFill>
                  <a:srgbClr val="000000"/>
                </a:solidFill>
                <a:latin typeface="Arial" charset="0"/>
                <a:cs typeface="Arial" charset="0"/>
              </a:defRPr>
            </a:lvl1pPr>
          </a:lstStyle>
          <a:p>
            <a:pPr rtl="0" fontAlgn="base">
              <a:spcBef>
                <a:spcPct val="0"/>
              </a:spcBef>
              <a:spcAft>
                <a:spcPct val="0"/>
              </a:spcAft>
              <a:defRPr/>
            </a:pPr>
            <a:fld id="{6C0E85FA-2E18-43A7-8A7D-F3B66B302517}" type="datetime1">
              <a:rPr lang="en-US" altLang="en-US" smtClean="0"/>
              <a:t>9/2/2017</a:t>
            </a:fld>
            <a:endParaRPr lang="en-US" altLang="en-US"/>
          </a:p>
        </p:txBody>
      </p:sp>
      <p:sp>
        <p:nvSpPr>
          <p:cNvPr id="65542" name="Rectangle 6"/>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solidFill>
                  <a:srgbClr val="000000"/>
                </a:solidFill>
                <a:latin typeface="Arial" charset="0"/>
                <a:cs typeface="Arial" charset="0"/>
              </a:defRPr>
            </a:lvl1pPr>
          </a:lstStyle>
          <a:p>
            <a:pPr rtl="0" fontAlgn="base">
              <a:spcBef>
                <a:spcPct val="0"/>
              </a:spcBef>
              <a:spcAft>
                <a:spcPct val="0"/>
              </a:spcAft>
              <a:defRPr/>
            </a:pPr>
            <a:r>
              <a:rPr lang="fa-IR" altLang="en-US" smtClean="0"/>
              <a:t>ملکی آوارسین</a:t>
            </a:r>
            <a:endParaRPr lang="en-US" altLang="en-US"/>
          </a:p>
        </p:txBody>
      </p:sp>
      <p:sp>
        <p:nvSpPr>
          <p:cNvPr id="65543" name="Rectangle 7"/>
          <p:cNvSpPr>
            <a:spLocks noGrp="1" noChangeArrowheads="1"/>
          </p:cNvSpPr>
          <p:nvPr>
            <p:ph type="sldNum" sz="quarter" idx="4"/>
          </p:nvPr>
        </p:nvSpPr>
        <p:spPr bwMode="auto">
          <a:xfrm>
            <a:off x="8737600" y="6248400"/>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rgbClr val="000000"/>
                </a:solidFill>
                <a:latin typeface="Arial" panose="020B0604020202020204" pitchFamily="34" charset="0"/>
              </a:defRPr>
            </a:lvl1pPr>
          </a:lstStyle>
          <a:p>
            <a:pPr rtl="0" fontAlgn="base">
              <a:spcBef>
                <a:spcPct val="0"/>
              </a:spcBef>
              <a:spcAft>
                <a:spcPct val="0"/>
              </a:spcAft>
              <a:defRPr/>
            </a:pPr>
            <a:fld id="{EC002695-7C8D-46D9-9178-EDE1AB14E4B3}" type="slidenum">
              <a:rPr lang="ar-SA" altLang="en-US"/>
              <a:pPr rtl="0" fontAlgn="base">
                <a:spcBef>
                  <a:spcPct val="0"/>
                </a:spcBef>
                <a:spcAft>
                  <a:spcPct val="0"/>
                </a:spcAft>
                <a:defRPr/>
              </a:pPr>
              <a:t>‹#›</a:t>
            </a:fld>
            <a:endParaRPr lang="en-US" altLang="en-US"/>
          </a:p>
        </p:txBody>
      </p:sp>
      <p:grpSp>
        <p:nvGrpSpPr>
          <p:cNvPr id="6152" name="Group 8"/>
          <p:cNvGrpSpPr>
            <a:grpSpLocks/>
          </p:cNvGrpSpPr>
          <p:nvPr/>
        </p:nvGrpSpPr>
        <p:grpSpPr bwMode="auto">
          <a:xfrm>
            <a:off x="10871224" y="152400"/>
            <a:ext cx="1056217" cy="1295400"/>
            <a:chOff x="5136" y="960"/>
            <a:chExt cx="528" cy="864"/>
          </a:xfrm>
        </p:grpSpPr>
        <p:sp>
          <p:nvSpPr>
            <p:cNvPr id="6153" name="Oval 9"/>
            <p:cNvSpPr>
              <a:spLocks noChangeArrowheads="1"/>
            </p:cNvSpPr>
            <p:nvPr/>
          </p:nvSpPr>
          <p:spPr bwMode="auto">
            <a:xfrm>
              <a:off x="5136" y="960"/>
              <a:ext cx="80"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54" name="Oval 10"/>
            <p:cNvSpPr>
              <a:spLocks noChangeArrowheads="1"/>
            </p:cNvSpPr>
            <p:nvPr/>
          </p:nvSpPr>
          <p:spPr bwMode="auto">
            <a:xfrm>
              <a:off x="5248" y="960"/>
              <a:ext cx="79"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55" name="Oval 11"/>
            <p:cNvSpPr>
              <a:spLocks noChangeArrowheads="1"/>
            </p:cNvSpPr>
            <p:nvPr/>
          </p:nvSpPr>
          <p:spPr bwMode="auto">
            <a:xfrm>
              <a:off x="5360" y="960"/>
              <a:ext cx="76"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56" name="Oval 12"/>
            <p:cNvSpPr>
              <a:spLocks noChangeArrowheads="1"/>
            </p:cNvSpPr>
            <p:nvPr/>
          </p:nvSpPr>
          <p:spPr bwMode="auto">
            <a:xfrm>
              <a:off x="5136" y="1072"/>
              <a:ext cx="80"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57" name="Oval 13"/>
            <p:cNvSpPr>
              <a:spLocks noChangeArrowheads="1"/>
            </p:cNvSpPr>
            <p:nvPr/>
          </p:nvSpPr>
          <p:spPr bwMode="auto">
            <a:xfrm>
              <a:off x="5248" y="1072"/>
              <a:ext cx="79"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58" name="Oval 14"/>
            <p:cNvSpPr>
              <a:spLocks noChangeArrowheads="1"/>
            </p:cNvSpPr>
            <p:nvPr/>
          </p:nvSpPr>
          <p:spPr bwMode="auto">
            <a:xfrm>
              <a:off x="5360" y="1072"/>
              <a:ext cx="76"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59" name="Oval 15"/>
            <p:cNvSpPr>
              <a:spLocks noChangeArrowheads="1"/>
            </p:cNvSpPr>
            <p:nvPr/>
          </p:nvSpPr>
          <p:spPr bwMode="auto">
            <a:xfrm>
              <a:off x="5472" y="1072"/>
              <a:ext cx="73" cy="7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60" name="Oval 16"/>
            <p:cNvSpPr>
              <a:spLocks noChangeArrowheads="1"/>
            </p:cNvSpPr>
            <p:nvPr/>
          </p:nvSpPr>
          <p:spPr bwMode="auto">
            <a:xfrm>
              <a:off x="5136" y="1184"/>
              <a:ext cx="80" cy="7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61" name="Oval 17"/>
            <p:cNvSpPr>
              <a:spLocks noChangeArrowheads="1"/>
            </p:cNvSpPr>
            <p:nvPr/>
          </p:nvSpPr>
          <p:spPr bwMode="auto">
            <a:xfrm>
              <a:off x="5248" y="1184"/>
              <a:ext cx="79" cy="7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62" name="Oval 18"/>
            <p:cNvSpPr>
              <a:spLocks noChangeArrowheads="1"/>
            </p:cNvSpPr>
            <p:nvPr/>
          </p:nvSpPr>
          <p:spPr bwMode="auto">
            <a:xfrm>
              <a:off x="5360" y="1184"/>
              <a:ext cx="76" cy="7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63" name="Oval 19"/>
            <p:cNvSpPr>
              <a:spLocks noChangeArrowheads="1"/>
            </p:cNvSpPr>
            <p:nvPr/>
          </p:nvSpPr>
          <p:spPr bwMode="auto">
            <a:xfrm>
              <a:off x="5472" y="1184"/>
              <a:ext cx="73" cy="7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64" name="Oval 20"/>
            <p:cNvSpPr>
              <a:spLocks noChangeArrowheads="1"/>
            </p:cNvSpPr>
            <p:nvPr/>
          </p:nvSpPr>
          <p:spPr bwMode="auto">
            <a:xfrm>
              <a:off x="5584" y="1184"/>
              <a:ext cx="80" cy="7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65" name="Oval 21"/>
            <p:cNvSpPr>
              <a:spLocks noChangeArrowheads="1"/>
            </p:cNvSpPr>
            <p:nvPr/>
          </p:nvSpPr>
          <p:spPr bwMode="auto">
            <a:xfrm>
              <a:off x="5136" y="1296"/>
              <a:ext cx="80"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66" name="Oval 22"/>
            <p:cNvSpPr>
              <a:spLocks noChangeArrowheads="1"/>
            </p:cNvSpPr>
            <p:nvPr/>
          </p:nvSpPr>
          <p:spPr bwMode="auto">
            <a:xfrm>
              <a:off x="5248" y="1296"/>
              <a:ext cx="79"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67" name="Oval 23"/>
            <p:cNvSpPr>
              <a:spLocks noChangeArrowheads="1"/>
            </p:cNvSpPr>
            <p:nvPr/>
          </p:nvSpPr>
          <p:spPr bwMode="auto">
            <a:xfrm>
              <a:off x="5360" y="1296"/>
              <a:ext cx="76"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68" name="Oval 24"/>
            <p:cNvSpPr>
              <a:spLocks noChangeArrowheads="1"/>
            </p:cNvSpPr>
            <p:nvPr/>
          </p:nvSpPr>
          <p:spPr bwMode="auto">
            <a:xfrm>
              <a:off x="5472" y="1296"/>
              <a:ext cx="73"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69" name="Oval 25"/>
            <p:cNvSpPr>
              <a:spLocks noChangeArrowheads="1"/>
            </p:cNvSpPr>
            <p:nvPr/>
          </p:nvSpPr>
          <p:spPr bwMode="auto">
            <a:xfrm>
              <a:off x="5136" y="1408"/>
              <a:ext cx="80"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70" name="Oval 26"/>
            <p:cNvSpPr>
              <a:spLocks noChangeArrowheads="1"/>
            </p:cNvSpPr>
            <p:nvPr/>
          </p:nvSpPr>
          <p:spPr bwMode="auto">
            <a:xfrm>
              <a:off x="5248" y="1408"/>
              <a:ext cx="79"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71" name="Oval 27"/>
            <p:cNvSpPr>
              <a:spLocks noChangeArrowheads="1"/>
            </p:cNvSpPr>
            <p:nvPr/>
          </p:nvSpPr>
          <p:spPr bwMode="auto">
            <a:xfrm>
              <a:off x="5360" y="1408"/>
              <a:ext cx="76"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72" name="Oval 28"/>
            <p:cNvSpPr>
              <a:spLocks noChangeArrowheads="1"/>
            </p:cNvSpPr>
            <p:nvPr/>
          </p:nvSpPr>
          <p:spPr bwMode="auto">
            <a:xfrm>
              <a:off x="5472" y="1408"/>
              <a:ext cx="73"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73" name="Oval 29"/>
            <p:cNvSpPr>
              <a:spLocks noChangeArrowheads="1"/>
            </p:cNvSpPr>
            <p:nvPr/>
          </p:nvSpPr>
          <p:spPr bwMode="auto">
            <a:xfrm>
              <a:off x="5584" y="1408"/>
              <a:ext cx="80"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74" name="Oval 30"/>
            <p:cNvSpPr>
              <a:spLocks noChangeArrowheads="1"/>
            </p:cNvSpPr>
            <p:nvPr/>
          </p:nvSpPr>
          <p:spPr bwMode="auto">
            <a:xfrm>
              <a:off x="5136" y="1520"/>
              <a:ext cx="80" cy="7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75" name="Oval 31"/>
            <p:cNvSpPr>
              <a:spLocks noChangeArrowheads="1"/>
            </p:cNvSpPr>
            <p:nvPr/>
          </p:nvSpPr>
          <p:spPr bwMode="auto">
            <a:xfrm>
              <a:off x="5248" y="1520"/>
              <a:ext cx="79" cy="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76" name="Oval 32"/>
            <p:cNvSpPr>
              <a:spLocks noChangeArrowheads="1"/>
            </p:cNvSpPr>
            <p:nvPr/>
          </p:nvSpPr>
          <p:spPr bwMode="auto">
            <a:xfrm>
              <a:off x="5360" y="1520"/>
              <a:ext cx="76" cy="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77" name="Oval 33"/>
            <p:cNvSpPr>
              <a:spLocks noChangeArrowheads="1"/>
            </p:cNvSpPr>
            <p:nvPr/>
          </p:nvSpPr>
          <p:spPr bwMode="auto">
            <a:xfrm>
              <a:off x="5472" y="1520"/>
              <a:ext cx="73" cy="79"/>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78" name="Oval 34"/>
            <p:cNvSpPr>
              <a:spLocks noChangeArrowheads="1"/>
            </p:cNvSpPr>
            <p:nvPr/>
          </p:nvSpPr>
          <p:spPr bwMode="auto">
            <a:xfrm>
              <a:off x="5136" y="1632"/>
              <a:ext cx="80" cy="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79" name="Oval 35"/>
            <p:cNvSpPr>
              <a:spLocks noChangeArrowheads="1"/>
            </p:cNvSpPr>
            <p:nvPr/>
          </p:nvSpPr>
          <p:spPr bwMode="auto">
            <a:xfrm>
              <a:off x="5248" y="1632"/>
              <a:ext cx="79" cy="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80" name="Oval 36"/>
            <p:cNvSpPr>
              <a:spLocks noChangeArrowheads="1"/>
            </p:cNvSpPr>
            <p:nvPr/>
          </p:nvSpPr>
          <p:spPr bwMode="auto">
            <a:xfrm>
              <a:off x="5360" y="1632"/>
              <a:ext cx="76" cy="75"/>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81" name="Oval 37"/>
            <p:cNvSpPr>
              <a:spLocks noChangeArrowheads="1"/>
            </p:cNvSpPr>
            <p:nvPr/>
          </p:nvSpPr>
          <p:spPr bwMode="auto">
            <a:xfrm>
              <a:off x="5472" y="1632"/>
              <a:ext cx="73" cy="75"/>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82" name="Oval 38"/>
            <p:cNvSpPr>
              <a:spLocks noChangeArrowheads="1"/>
            </p:cNvSpPr>
            <p:nvPr/>
          </p:nvSpPr>
          <p:spPr bwMode="auto">
            <a:xfrm>
              <a:off x="5248" y="1744"/>
              <a:ext cx="79"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sp>
          <p:nvSpPr>
            <p:cNvPr id="6183" name="Oval 39"/>
            <p:cNvSpPr>
              <a:spLocks noChangeArrowheads="1"/>
            </p:cNvSpPr>
            <p:nvPr/>
          </p:nvSpPr>
          <p:spPr bwMode="auto">
            <a:xfrm>
              <a:off x="5472" y="1744"/>
              <a:ext cx="73"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0" fontAlgn="base">
                <a:spcBef>
                  <a:spcPct val="0"/>
                </a:spcBef>
                <a:spcAft>
                  <a:spcPct val="0"/>
                </a:spcAft>
                <a:defRPr/>
              </a:pPr>
              <a:endParaRPr lang="fa-IR" altLang="fa-IR" sz="1000" smtClean="0">
                <a:solidFill>
                  <a:srgbClr val="000000"/>
                </a:solidFill>
                <a:latin typeface="Arial" panose="020B0604020202020204" pitchFamily="34" charset="0"/>
              </a:endParaRPr>
            </a:p>
          </p:txBody>
        </p:sp>
      </p:grpSp>
    </p:spTree>
    <p:extLst>
      <p:ext uri="{BB962C8B-B14F-4D97-AF65-F5344CB8AC3E}">
        <p14:creationId xmlns:p14="http://schemas.microsoft.com/office/powerpoint/2010/main" val="968463900"/>
      </p:ext>
    </p:extLst>
  </p:cSld>
  <p:clrMap bg1="lt1" tx1="dk1" bg2="lt2" tx2="dk2" accent1="accent1" accent2="accent2" accent3="accent3" accent4="accent4" accent5="accent5" accent6="accent6" hlink="hlink" folHlink="folHlink"/>
  <p:sldLayoutIdLst>
    <p:sldLayoutId id="2147484163" r:id="rId1"/>
    <p:sldLayoutId id="2147484164" r:id="rId2"/>
    <p:sldLayoutId id="2147484165" r:id="rId3"/>
    <p:sldLayoutId id="2147484166" r:id="rId4"/>
    <p:sldLayoutId id="2147484167" r:id="rId5"/>
    <p:sldLayoutId id="2147484168" r:id="rId6"/>
    <p:sldLayoutId id="2147484169" r:id="rId7"/>
    <p:sldLayoutId id="2147484170" r:id="rId8"/>
    <p:sldLayoutId id="2147484171" r:id="rId9"/>
    <p:sldLayoutId id="2147484172" r:id="rId10"/>
    <p:sldLayoutId id="2147484173" r:id="rId11"/>
  </p:sldLayoutIdLst>
  <p:timing>
    <p:tnLst>
      <p:par>
        <p:cTn id="1" dur="indefinite" restart="never" nodeType="tmRoot"/>
      </p:par>
    </p:tnLst>
  </p:timing>
  <p:hf hdr="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charset="0"/>
          <a:cs typeface="Arial" charset="0"/>
        </a:defRPr>
      </a:lvl2pPr>
      <a:lvl3pPr algn="l" rtl="0" eaLnBrk="0" fontAlgn="base" hangingPunct="0">
        <a:spcBef>
          <a:spcPct val="0"/>
        </a:spcBef>
        <a:spcAft>
          <a:spcPct val="0"/>
        </a:spcAft>
        <a:defRPr sz="3900" b="1">
          <a:solidFill>
            <a:schemeClr val="tx2"/>
          </a:solidFill>
          <a:latin typeface="Arial" charset="0"/>
          <a:cs typeface="Arial" charset="0"/>
        </a:defRPr>
      </a:lvl3pPr>
      <a:lvl4pPr algn="l" rtl="0" eaLnBrk="0" fontAlgn="base" hangingPunct="0">
        <a:spcBef>
          <a:spcPct val="0"/>
        </a:spcBef>
        <a:spcAft>
          <a:spcPct val="0"/>
        </a:spcAft>
        <a:defRPr sz="3900" b="1">
          <a:solidFill>
            <a:schemeClr val="tx2"/>
          </a:solidFill>
          <a:latin typeface="Arial" charset="0"/>
          <a:cs typeface="Arial" charset="0"/>
        </a:defRPr>
      </a:lvl4pPr>
      <a:lvl5pPr algn="l" rtl="0" eaLnBrk="0" fontAlgn="base" hangingPunct="0">
        <a:spcBef>
          <a:spcPct val="0"/>
        </a:spcBef>
        <a:spcAft>
          <a:spcPct val="0"/>
        </a:spcAft>
        <a:defRPr sz="3900" b="1">
          <a:solidFill>
            <a:schemeClr val="tx2"/>
          </a:solidFill>
          <a:latin typeface="Arial" charset="0"/>
          <a:cs typeface="Arial" charset="0"/>
        </a:defRPr>
      </a:lvl5pPr>
      <a:lvl6pPr marL="457200" algn="l" rtl="0" fontAlgn="base">
        <a:spcBef>
          <a:spcPct val="0"/>
        </a:spcBef>
        <a:spcAft>
          <a:spcPct val="0"/>
        </a:spcAft>
        <a:defRPr sz="3900" b="1">
          <a:solidFill>
            <a:schemeClr val="tx2"/>
          </a:solidFill>
          <a:latin typeface="Arial" charset="0"/>
          <a:cs typeface="Arial" charset="0"/>
        </a:defRPr>
      </a:lvl6pPr>
      <a:lvl7pPr marL="914400" algn="l" rtl="0" fontAlgn="base">
        <a:spcBef>
          <a:spcPct val="0"/>
        </a:spcBef>
        <a:spcAft>
          <a:spcPct val="0"/>
        </a:spcAft>
        <a:defRPr sz="3900" b="1">
          <a:solidFill>
            <a:schemeClr val="tx2"/>
          </a:solidFill>
          <a:latin typeface="Arial" charset="0"/>
          <a:cs typeface="Arial" charset="0"/>
        </a:defRPr>
      </a:lvl7pPr>
      <a:lvl8pPr marL="1371600" algn="l" rtl="0" fontAlgn="base">
        <a:spcBef>
          <a:spcPct val="0"/>
        </a:spcBef>
        <a:spcAft>
          <a:spcPct val="0"/>
        </a:spcAft>
        <a:defRPr sz="3900" b="1">
          <a:solidFill>
            <a:schemeClr val="tx2"/>
          </a:solidFill>
          <a:latin typeface="Arial" charset="0"/>
          <a:cs typeface="Arial" charset="0"/>
        </a:defRPr>
      </a:lvl8pPr>
      <a:lvl9pPr marL="1828800" algn="l" rtl="0" fontAlgn="base">
        <a:spcBef>
          <a:spcPct val="0"/>
        </a:spcBef>
        <a:spcAft>
          <a:spcPct val="0"/>
        </a:spcAft>
        <a:defRPr sz="3900" b="1">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cs typeface="+mn-cs"/>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cs typeface="+mn-cs"/>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cs typeface="+mn-cs"/>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cs typeface="+mn-cs"/>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84"/>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A0573037-8326-49E2-8E79-CB982DD9289E}" type="datetime1">
              <a:rPr lang="en-US" smtClean="0"/>
              <a:t>9/2/2017</a:t>
            </a:fld>
            <a:endParaRPr lang="fa-IR"/>
          </a:p>
        </p:txBody>
      </p:sp>
      <p:sp>
        <p:nvSpPr>
          <p:cNvPr id="5" name="Footer Placeholder 4"/>
          <p:cNvSpPr>
            <a:spLocks noGrp="1"/>
          </p:cNvSpPr>
          <p:nvPr>
            <p:ph type="ftr" sz="quarter" idx="3"/>
          </p:nvPr>
        </p:nvSpPr>
        <p:spPr>
          <a:xfrm>
            <a:off x="4038600" y="6356384"/>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r>
              <a:rPr lang="fa-IR" smtClean="0"/>
              <a:t>ملکی آوارسین</a:t>
            </a:r>
            <a:endParaRPr lang="fa-IR"/>
          </a:p>
        </p:txBody>
      </p:sp>
      <p:sp>
        <p:nvSpPr>
          <p:cNvPr id="6" name="Slide Number Placeholder 5"/>
          <p:cNvSpPr>
            <a:spLocks noGrp="1"/>
          </p:cNvSpPr>
          <p:nvPr>
            <p:ph type="sldNum" sz="quarter" idx="4"/>
          </p:nvPr>
        </p:nvSpPr>
        <p:spPr>
          <a:xfrm>
            <a:off x="838200" y="6356384"/>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9060832F-64D6-4E8A-AA9B-E841D7E2B588}" type="slidenum">
              <a:rPr lang="fa-IR" smtClean="0"/>
              <a:t>‹#›</a:t>
            </a:fld>
            <a:endParaRPr lang="fa-IR"/>
          </a:p>
        </p:txBody>
      </p:sp>
    </p:spTree>
    <p:extLst>
      <p:ext uri="{BB962C8B-B14F-4D97-AF65-F5344CB8AC3E}">
        <p14:creationId xmlns:p14="http://schemas.microsoft.com/office/powerpoint/2010/main" val="1915792839"/>
      </p:ext>
    </p:extLst>
  </p:cSld>
  <p:clrMap bg1="lt1" tx1="dk1" bg2="lt2" tx2="dk2" accent1="accent1" accent2="accent2" accent3="accent3" accent4="accent4" accent5="accent5" accent6="accent6" hlink="hlink" folHlink="folHlink"/>
  <p:sldLayoutIdLst>
    <p:sldLayoutId id="2147484181" r:id="rId1"/>
    <p:sldLayoutId id="2147484182" r:id="rId2"/>
    <p:sldLayoutId id="2147484183" r:id="rId3"/>
    <p:sldLayoutId id="2147484184" r:id="rId4"/>
    <p:sldLayoutId id="2147484185" r:id="rId5"/>
    <p:sldLayoutId id="2147484186" r:id="rId6"/>
    <p:sldLayoutId id="2147484187" r:id="rId7"/>
    <p:sldLayoutId id="2147484188" r:id="rId8"/>
    <p:sldLayoutId id="2147484189" r:id="rId9"/>
    <p:sldLayoutId id="2147484190" r:id="rId10"/>
    <p:sldLayoutId id="2147484191" r:id="rId11"/>
  </p:sldLayoutIdLst>
  <p:hf hdr="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 y="0"/>
            <a:ext cx="122047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8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AA901098-6A88-4E69-BF55-3ECFB6CC988E}" type="datetime1">
              <a:rPr lang="en-US" smtClean="0">
                <a:solidFill>
                  <a:prstClr val="black">
                    <a:tint val="75000"/>
                  </a:prstClr>
                </a:solidFill>
              </a:rPr>
              <a:t>9/2/2017</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8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r>
              <a:rPr lang="fa-IR" smtClean="0">
                <a:solidFill>
                  <a:prstClr val="black">
                    <a:tint val="75000"/>
                  </a:prstClr>
                </a:solidFill>
              </a:rPr>
              <a:t>ملکی آوارسین</a:t>
            </a: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8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31ACB2F-0D23-4BEB-B6DB-A927C7835086}" type="slidenum">
              <a:rPr lang="en-US" smtClean="0">
                <a:solidFill>
                  <a:prstClr val="black">
                    <a:tint val="75000"/>
                  </a:prstClr>
                </a:solidFill>
              </a:rPr>
              <a:pPr rtl="0"/>
              <a:t>‹#›</a:t>
            </a:fld>
            <a:endParaRPr lang="en-US">
              <a:solidFill>
                <a:prstClr val="black">
                  <a:tint val="75000"/>
                </a:prstClr>
              </a:solidFill>
            </a:endParaRPr>
          </a:p>
        </p:txBody>
      </p:sp>
    </p:spTree>
    <p:extLst>
      <p:ext uri="{BB962C8B-B14F-4D97-AF65-F5344CB8AC3E}">
        <p14:creationId xmlns:p14="http://schemas.microsoft.com/office/powerpoint/2010/main" val="1008263552"/>
      </p:ext>
    </p:extLst>
  </p:cSld>
  <p:clrMap bg1="lt1" tx1="dk1" bg2="lt2" tx2="dk2" accent1="accent1" accent2="accent2" accent3="accent3" accent4="accent4" accent5="accent5" accent6="accent6" hlink="hlink" folHlink="folHlink"/>
  <p:sldLayoutIdLst>
    <p:sldLayoutId id="2147484193" r:id="rId1"/>
    <p:sldLayoutId id="2147484194" r:id="rId2"/>
    <p:sldLayoutId id="2147484195" r:id="rId3"/>
    <p:sldLayoutId id="2147484196" r:id="rId4"/>
    <p:sldLayoutId id="2147484197" r:id="rId5"/>
    <p:sldLayoutId id="2147484198" r:id="rId6"/>
    <p:sldLayoutId id="2147484199" r:id="rId7"/>
  </p:sldLayoutIdLst>
  <p:hf hdr="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fontAlgn="base">
              <a:spcBef>
                <a:spcPct val="0"/>
              </a:spcBef>
              <a:spcAft>
                <a:spcPct val="0"/>
              </a:spcAft>
              <a:defRPr/>
            </a:pPr>
            <a:fld id="{983CCFEE-03F6-41F3-BD37-65DCBCCBF59B}" type="datetime1">
              <a:rPr lang="en-US" smtClean="0">
                <a:solidFill>
                  <a:srgbClr val="000000"/>
                </a:solidFill>
              </a:rPr>
              <a:t>9/2/2017</a:t>
            </a:fld>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fontAlgn="base">
              <a:spcBef>
                <a:spcPct val="0"/>
              </a:spcBef>
              <a:spcAft>
                <a:spcPct val="0"/>
              </a:spcAft>
              <a:defRPr/>
            </a:pPr>
            <a:r>
              <a:rPr lang="fa-IR" smtClean="0">
                <a:solidFill>
                  <a:srgbClr val="000000"/>
                </a:solidFill>
              </a:rPr>
              <a:t>ملکی آوارسین</a:t>
            </a:r>
            <a:endParaRPr lang="en-US">
              <a:solidFill>
                <a:srgbClr val="000000"/>
              </a:solidFill>
            </a:endParaRPr>
          </a:p>
        </p:txBody>
      </p:sp>
      <p:sp>
        <p:nvSpPr>
          <p:cNvPr id="1030" name="Rectangle 6"/>
          <p:cNvSpPr>
            <a:spLocks noGrp="1" noChangeArrowheads="1"/>
          </p:cNvSpPr>
          <p:nvPr>
            <p:ph type="sldNum" sz="quarter" idx="4"/>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Arial" charset="0"/>
                <a:cs typeface="Arial" charset="0"/>
              </a:defRPr>
            </a:lvl1pPr>
          </a:lstStyle>
          <a:p>
            <a:pPr fontAlgn="base">
              <a:spcBef>
                <a:spcPct val="0"/>
              </a:spcBef>
              <a:spcAft>
                <a:spcPct val="0"/>
              </a:spcAft>
              <a:defRPr/>
            </a:pPr>
            <a:fld id="{5F2E5CC6-1D12-4FA6-A4D1-1808A1E2727A}" type="slidenum">
              <a:rPr lang="ar-SA">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3321798514"/>
      </p:ext>
    </p:extLst>
  </p:cSld>
  <p:clrMap bg1="lt1" tx1="dk1" bg2="lt2" tx2="dk2" accent1="accent1" accent2="accent2" accent3="accent3" accent4="accent4" accent5="accent5" accent6="accent6" hlink="hlink" folHlink="folHlink"/>
  <p:sldLayoutIdLst>
    <p:sldLayoutId id="2147484201" r:id="rId1"/>
    <p:sldLayoutId id="2147484202" r:id="rId2"/>
    <p:sldLayoutId id="2147484203" r:id="rId3"/>
    <p:sldLayoutId id="2147484204" r:id="rId4"/>
    <p:sldLayoutId id="2147484205" r:id="rId5"/>
    <p:sldLayoutId id="2147484206" r:id="rId6"/>
    <p:sldLayoutId id="2147484207" r:id="rId7"/>
    <p:sldLayoutId id="2147484208" r:id="rId8"/>
    <p:sldLayoutId id="2147484209" r:id="rId9"/>
    <p:sldLayoutId id="2147484210" r:id="rId10"/>
    <p:sldLayoutId id="2147484211" r:id="rId11"/>
  </p:sldLayoutIdLst>
  <p:transition spd="med">
    <p:zoom/>
  </p:transition>
  <p:hf hdr="0"/>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4318000" y="0"/>
            <a:ext cx="15900400" cy="3810000"/>
            <a:chOff x="-2040" y="0"/>
            <a:chExt cx="7512" cy="2400"/>
          </a:xfrm>
        </p:grpSpPr>
        <p:sp>
          <p:nvSpPr>
            <p:cNvPr id="558083" name="AutoShape 3"/>
            <p:cNvSpPr>
              <a:spLocks noChangeArrowheads="1"/>
            </p:cNvSpPr>
            <p:nvPr/>
          </p:nvSpPr>
          <p:spPr bwMode="auto">
            <a:xfrm>
              <a:off x="-2040" y="432"/>
              <a:ext cx="2592" cy="1968"/>
            </a:xfrm>
            <a:custGeom>
              <a:avLst/>
              <a:gdLst>
                <a:gd name="G0" fmla="+- 18296 0 0"/>
                <a:gd name="G1" fmla="+- -30880 0 0"/>
                <a:gd name="G2" fmla="+- 31512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296" y="5746"/>
                </a:cxn>
                <a:cxn ang="0">
                  <a:pos x="64000" y="32000"/>
                </a:cxn>
                <a:cxn ang="0">
                  <a:pos x="50296" y="58253"/>
                </a:cxn>
                <a:cxn ang="0">
                  <a:pos x="50296" y="58253"/>
                </a:cxn>
                <a:cxn ang="0">
                  <a:pos x="50295" y="58253"/>
                </a:cxn>
                <a:cxn ang="0">
                  <a:pos x="50296" y="58254"/>
                </a:cxn>
                <a:cxn ang="0">
                  <a:pos x="50296" y="5746"/>
                </a:cxn>
                <a:cxn ang="0">
                  <a:pos x="50295" y="5746"/>
                </a:cxn>
                <a:cxn ang="0">
                  <a:pos x="50296" y="5746"/>
                </a:cxn>
              </a:cxnLst>
              <a:rect l="T13" t="T15" r="T17" b="T19"/>
              <a:pathLst>
                <a:path w="64000" h="64000">
                  <a:moveTo>
                    <a:pt x="50296" y="5746"/>
                  </a:moveTo>
                  <a:cubicBezTo>
                    <a:pt x="58882" y="11730"/>
                    <a:pt x="64000" y="21534"/>
                    <a:pt x="64000" y="32000"/>
                  </a:cubicBezTo>
                  <a:cubicBezTo>
                    <a:pt x="64000" y="42465"/>
                    <a:pt x="58882" y="52269"/>
                    <a:pt x="50296" y="58253"/>
                  </a:cubicBezTo>
                  <a:cubicBezTo>
                    <a:pt x="50296" y="58253"/>
                    <a:pt x="50296" y="58253"/>
                    <a:pt x="50295" y="58253"/>
                  </a:cubicBezTo>
                  <a:lnTo>
                    <a:pt x="50296" y="58254"/>
                  </a:lnTo>
                  <a:lnTo>
                    <a:pt x="50296" y="5746"/>
                  </a:lnTo>
                  <a:lnTo>
                    <a:pt x="50295" y="5746"/>
                  </a:lnTo>
                  <a:cubicBezTo>
                    <a:pt x="50296" y="5746"/>
                    <a:pt x="50296" y="5746"/>
                    <a:pt x="50296" y="5746"/>
                  </a:cubicBezTo>
                  <a:close/>
                </a:path>
              </a:pathLst>
            </a:custGeom>
            <a:solidFill>
              <a:schemeClr val="accent2"/>
            </a:solidFill>
            <a:ln w="9525">
              <a:noFill/>
              <a:miter lim="800000"/>
              <a:headEnd/>
              <a:tailEnd/>
            </a:ln>
          </p:spPr>
          <p:txBody>
            <a:bodyPr/>
            <a:lstStyle/>
            <a:p>
              <a:pPr algn="l" rtl="0" fontAlgn="base">
                <a:spcBef>
                  <a:spcPct val="0"/>
                </a:spcBef>
                <a:spcAft>
                  <a:spcPct val="0"/>
                </a:spcAft>
                <a:defRPr/>
              </a:pPr>
              <a:endParaRPr lang="en-US" sz="2400">
                <a:solidFill>
                  <a:srgbClr val="000000"/>
                </a:solidFill>
                <a:latin typeface="Times New Roman" pitchFamily="18" charset="0"/>
              </a:endParaRPr>
            </a:p>
          </p:txBody>
        </p:sp>
        <p:sp>
          <p:nvSpPr>
            <p:cNvPr id="558084" name="AutoShape 4"/>
            <p:cNvSpPr>
              <a:spLocks noChangeArrowheads="1"/>
            </p:cNvSpPr>
            <p:nvPr/>
          </p:nvSpPr>
          <p:spPr bwMode="auto">
            <a:xfrm>
              <a:off x="-1528" y="0"/>
              <a:ext cx="1949" cy="1987"/>
            </a:xfrm>
            <a:custGeom>
              <a:avLst/>
              <a:gdLst>
                <a:gd name="G0" fmla="+- 18077 0 0"/>
                <a:gd name="G1" fmla="+- -30880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077" y="5595"/>
                </a:cxn>
                <a:cxn ang="0">
                  <a:pos x="64000" y="32000"/>
                </a:cxn>
                <a:cxn ang="0">
                  <a:pos x="50077" y="58404"/>
                </a:cxn>
                <a:cxn ang="0">
                  <a:pos x="50077" y="58404"/>
                </a:cxn>
                <a:cxn ang="0">
                  <a:pos x="50076" y="58404"/>
                </a:cxn>
                <a:cxn ang="0">
                  <a:pos x="50077" y="58405"/>
                </a:cxn>
                <a:cxn ang="0">
                  <a:pos x="50077" y="5595"/>
                </a:cxn>
                <a:cxn ang="0">
                  <a:pos x="50076" y="5595"/>
                </a:cxn>
                <a:cxn ang="0">
                  <a:pos x="50077" y="5595"/>
                </a:cxn>
              </a:cxnLst>
              <a:rect l="T13" t="T15" r="T17" b="T19"/>
              <a:pathLst>
                <a:path w="64000" h="64000">
                  <a:moveTo>
                    <a:pt x="50077" y="5595"/>
                  </a:moveTo>
                  <a:cubicBezTo>
                    <a:pt x="58790" y="11560"/>
                    <a:pt x="64000" y="21440"/>
                    <a:pt x="64000" y="32000"/>
                  </a:cubicBezTo>
                  <a:cubicBezTo>
                    <a:pt x="64000" y="42559"/>
                    <a:pt x="58790" y="52439"/>
                    <a:pt x="50077" y="58404"/>
                  </a:cubicBezTo>
                  <a:cubicBezTo>
                    <a:pt x="50077" y="58404"/>
                    <a:pt x="50077" y="58404"/>
                    <a:pt x="50076" y="58404"/>
                  </a:cubicBezTo>
                  <a:lnTo>
                    <a:pt x="50077" y="58405"/>
                  </a:lnTo>
                  <a:lnTo>
                    <a:pt x="50077" y="5595"/>
                  </a:lnTo>
                  <a:lnTo>
                    <a:pt x="50076" y="5595"/>
                  </a:lnTo>
                  <a:cubicBezTo>
                    <a:pt x="50077" y="5595"/>
                    <a:pt x="50077" y="5595"/>
                    <a:pt x="50077" y="5595"/>
                  </a:cubicBezTo>
                  <a:close/>
                </a:path>
              </a:pathLst>
            </a:custGeom>
            <a:solidFill>
              <a:schemeClr val="hlink"/>
            </a:solidFill>
            <a:ln w="9525">
              <a:noFill/>
              <a:miter lim="800000"/>
              <a:headEnd/>
              <a:tailEnd/>
            </a:ln>
          </p:spPr>
          <p:txBody>
            <a:bodyPr/>
            <a:lstStyle/>
            <a:p>
              <a:pPr algn="l" rtl="0" fontAlgn="base">
                <a:spcBef>
                  <a:spcPct val="0"/>
                </a:spcBef>
                <a:spcAft>
                  <a:spcPct val="0"/>
                </a:spcAft>
                <a:defRPr/>
              </a:pPr>
              <a:endParaRPr lang="en-US">
                <a:solidFill>
                  <a:srgbClr val="000000"/>
                </a:solidFill>
                <a:latin typeface="Arial" pitchFamily="34" charset="0"/>
              </a:endParaRPr>
            </a:p>
          </p:txBody>
        </p:sp>
        <p:sp>
          <p:nvSpPr>
            <p:cNvPr id="558085" name="Line 5"/>
            <p:cNvSpPr>
              <a:spLocks noChangeShapeType="1"/>
            </p:cNvSpPr>
            <p:nvPr/>
          </p:nvSpPr>
          <p:spPr bwMode="auto">
            <a:xfrm>
              <a:off x="864" y="960"/>
              <a:ext cx="4608" cy="0"/>
            </a:xfrm>
            <a:prstGeom prst="line">
              <a:avLst/>
            </a:prstGeom>
            <a:noFill/>
            <a:ln w="12700">
              <a:solidFill>
                <a:schemeClr val="tx1"/>
              </a:solidFill>
              <a:round/>
              <a:headEnd/>
              <a:tailEnd/>
            </a:ln>
            <a:effectLst/>
          </p:spPr>
          <p:txBody>
            <a:bodyPr/>
            <a:lstStyle/>
            <a:p>
              <a:pPr fontAlgn="base">
                <a:spcBef>
                  <a:spcPct val="0"/>
                </a:spcBef>
                <a:spcAft>
                  <a:spcPct val="0"/>
                </a:spcAft>
                <a:defRPr/>
              </a:pPr>
              <a:endParaRPr lang="fa-IR">
                <a:solidFill>
                  <a:srgbClr val="000000"/>
                </a:solidFill>
              </a:endParaRPr>
            </a:p>
          </p:txBody>
        </p:sp>
      </p:grpSp>
      <p:sp>
        <p:nvSpPr>
          <p:cNvPr id="1027" name="Rectangle 6"/>
          <p:cNvSpPr>
            <a:spLocks noGrp="1" noChangeArrowheads="1"/>
          </p:cNvSpPr>
          <p:nvPr>
            <p:ph type="title"/>
          </p:nvPr>
        </p:nvSpPr>
        <p:spPr bwMode="auto">
          <a:xfrm>
            <a:off x="1826685" y="301625"/>
            <a:ext cx="975148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Rectangle 7"/>
          <p:cNvSpPr>
            <a:spLocks noGrp="1" noChangeArrowheads="1"/>
          </p:cNvSpPr>
          <p:nvPr>
            <p:ph type="body" idx="1"/>
          </p:nvPr>
        </p:nvSpPr>
        <p:spPr bwMode="auto">
          <a:xfrm>
            <a:off x="1826685" y="1827213"/>
            <a:ext cx="9751483"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58088" name="Rectangle 8"/>
          <p:cNvSpPr>
            <a:spLocks noGrp="1" noChangeArrowheads="1"/>
          </p:cNvSpPr>
          <p:nvPr>
            <p:ph type="dt" sz="half" idx="2"/>
          </p:nvPr>
        </p:nvSpPr>
        <p:spPr bwMode="auto">
          <a:xfrm>
            <a:off x="609600" y="6248400"/>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cs typeface="Arial" pitchFamily="34" charset="0"/>
              </a:defRPr>
            </a:lvl1pPr>
          </a:lstStyle>
          <a:p>
            <a:pPr fontAlgn="base">
              <a:spcBef>
                <a:spcPct val="0"/>
              </a:spcBef>
              <a:spcAft>
                <a:spcPct val="0"/>
              </a:spcAft>
              <a:defRPr/>
            </a:pPr>
            <a:fld id="{4447EA7D-88B8-4F55-A4E5-296F996F66B4}" type="datetime1">
              <a:rPr lang="en-US" smtClean="0">
                <a:solidFill>
                  <a:srgbClr val="000000"/>
                </a:solidFill>
              </a:rPr>
              <a:t>9/2/2017</a:t>
            </a:fld>
            <a:endParaRPr lang="en-US">
              <a:solidFill>
                <a:srgbClr val="000000"/>
              </a:solidFill>
            </a:endParaRPr>
          </a:p>
        </p:txBody>
      </p:sp>
      <p:sp>
        <p:nvSpPr>
          <p:cNvPr id="558089" name="Rectangle 9"/>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rtl="0">
              <a:defRPr sz="1200">
                <a:cs typeface="Arial" pitchFamily="34" charset="0"/>
              </a:defRPr>
            </a:lvl1pPr>
          </a:lstStyle>
          <a:p>
            <a:pPr fontAlgn="base">
              <a:spcBef>
                <a:spcPct val="0"/>
              </a:spcBef>
              <a:spcAft>
                <a:spcPct val="0"/>
              </a:spcAft>
              <a:defRPr/>
            </a:pPr>
            <a:r>
              <a:rPr lang="fa-IR" smtClean="0">
                <a:solidFill>
                  <a:srgbClr val="000000"/>
                </a:solidFill>
              </a:rPr>
              <a:t>ملکی آوارسین</a:t>
            </a:r>
            <a:endParaRPr lang="en-US">
              <a:solidFill>
                <a:srgbClr val="000000"/>
              </a:solidFill>
            </a:endParaRPr>
          </a:p>
        </p:txBody>
      </p:sp>
      <p:sp>
        <p:nvSpPr>
          <p:cNvPr id="558090" name="Rectangle 10"/>
          <p:cNvSpPr>
            <a:spLocks noGrp="1" noChangeArrowheads="1"/>
          </p:cNvSpPr>
          <p:nvPr>
            <p:ph type="sldNum" sz="quarter" idx="4"/>
          </p:nvPr>
        </p:nvSpPr>
        <p:spPr bwMode="auto">
          <a:xfrm>
            <a:off x="8737600" y="6248400"/>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200">
                <a:cs typeface="Arial" pitchFamily="34" charset="0"/>
              </a:defRPr>
            </a:lvl1pPr>
          </a:lstStyle>
          <a:p>
            <a:pPr fontAlgn="base">
              <a:spcBef>
                <a:spcPct val="0"/>
              </a:spcBef>
              <a:spcAft>
                <a:spcPct val="0"/>
              </a:spcAft>
              <a:defRPr/>
            </a:pPr>
            <a:fld id="{AA188605-BCDE-4716-BFBC-B7F0995ACA2C}" type="slidenum">
              <a:rPr lang="ar-SA">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150905807"/>
      </p:ext>
    </p:extLst>
  </p:cSld>
  <p:clrMap bg1="lt1" tx1="dk1" bg2="lt2" tx2="dk2" accent1="accent1" accent2="accent2" accent3="accent3" accent4="accent4" accent5="accent5" accent6="accent6" hlink="hlink" folHlink="folHlink"/>
  <p:sldLayoutIdLst>
    <p:sldLayoutId id="2147484213" r:id="rId1"/>
    <p:sldLayoutId id="2147484214" r:id="rId2"/>
    <p:sldLayoutId id="2147484215" r:id="rId3"/>
    <p:sldLayoutId id="2147484216" r:id="rId4"/>
    <p:sldLayoutId id="2147484217" r:id="rId5"/>
    <p:sldLayoutId id="2147484218" r:id="rId6"/>
    <p:sldLayoutId id="2147484219" r:id="rId7"/>
    <p:sldLayoutId id="2147484220" r:id="rId8"/>
    <p:sldLayoutId id="2147484221" r:id="rId9"/>
    <p:sldLayoutId id="2147484222" r:id="rId10"/>
    <p:sldLayoutId id="2147484223" r:id="rId11"/>
    <p:sldLayoutId id="2147484224" r:id="rId12"/>
    <p:sldLayoutId id="2147484225" r:id="rId13"/>
    <p:sldLayoutId id="2147484226" r:id="rId14"/>
  </p:sldLayoutIdLst>
  <p:hf hdr="0"/>
  <p:txStyles>
    <p:titleStyle>
      <a:lvl1pPr algn="l" rtl="1" eaLnBrk="0" fontAlgn="base" hangingPunct="0">
        <a:spcBef>
          <a:spcPct val="0"/>
        </a:spcBef>
        <a:spcAft>
          <a:spcPct val="0"/>
        </a:spcAft>
        <a:defRPr sz="3600">
          <a:solidFill>
            <a:schemeClr val="tx2"/>
          </a:solidFill>
          <a:latin typeface="+mj-lt"/>
          <a:ea typeface="+mj-ea"/>
          <a:cs typeface="+mj-cs"/>
        </a:defRPr>
      </a:lvl1pPr>
      <a:lvl2pPr algn="l" rtl="1" eaLnBrk="0" fontAlgn="base" hangingPunct="0">
        <a:spcBef>
          <a:spcPct val="0"/>
        </a:spcBef>
        <a:spcAft>
          <a:spcPct val="0"/>
        </a:spcAft>
        <a:defRPr sz="3600">
          <a:solidFill>
            <a:schemeClr val="tx2"/>
          </a:solidFill>
          <a:latin typeface="Arial" pitchFamily="34" charset="0"/>
          <a:cs typeface="Arial" pitchFamily="34" charset="0"/>
        </a:defRPr>
      </a:lvl2pPr>
      <a:lvl3pPr algn="l" rtl="1" eaLnBrk="0" fontAlgn="base" hangingPunct="0">
        <a:spcBef>
          <a:spcPct val="0"/>
        </a:spcBef>
        <a:spcAft>
          <a:spcPct val="0"/>
        </a:spcAft>
        <a:defRPr sz="3600">
          <a:solidFill>
            <a:schemeClr val="tx2"/>
          </a:solidFill>
          <a:latin typeface="Arial" pitchFamily="34" charset="0"/>
          <a:cs typeface="Arial" pitchFamily="34" charset="0"/>
        </a:defRPr>
      </a:lvl3pPr>
      <a:lvl4pPr algn="l" rtl="1" eaLnBrk="0" fontAlgn="base" hangingPunct="0">
        <a:spcBef>
          <a:spcPct val="0"/>
        </a:spcBef>
        <a:spcAft>
          <a:spcPct val="0"/>
        </a:spcAft>
        <a:defRPr sz="3600">
          <a:solidFill>
            <a:schemeClr val="tx2"/>
          </a:solidFill>
          <a:latin typeface="Arial" pitchFamily="34" charset="0"/>
          <a:cs typeface="Arial" pitchFamily="34" charset="0"/>
        </a:defRPr>
      </a:lvl4pPr>
      <a:lvl5pPr algn="l" rtl="1" eaLnBrk="0" fontAlgn="base" hangingPunct="0">
        <a:spcBef>
          <a:spcPct val="0"/>
        </a:spcBef>
        <a:spcAft>
          <a:spcPct val="0"/>
        </a:spcAft>
        <a:defRPr sz="3600">
          <a:solidFill>
            <a:schemeClr val="tx2"/>
          </a:solidFill>
          <a:latin typeface="Arial" pitchFamily="34" charset="0"/>
          <a:cs typeface="Arial" pitchFamily="34" charset="0"/>
        </a:defRPr>
      </a:lvl5pPr>
      <a:lvl6pPr marL="457200" algn="l" rtl="1" fontAlgn="base">
        <a:spcBef>
          <a:spcPct val="0"/>
        </a:spcBef>
        <a:spcAft>
          <a:spcPct val="0"/>
        </a:spcAft>
        <a:defRPr sz="3600">
          <a:solidFill>
            <a:schemeClr val="tx2"/>
          </a:solidFill>
          <a:latin typeface="Arial" pitchFamily="34" charset="0"/>
          <a:cs typeface="Arial" pitchFamily="34" charset="0"/>
        </a:defRPr>
      </a:lvl6pPr>
      <a:lvl7pPr marL="914400" algn="l" rtl="1" fontAlgn="base">
        <a:spcBef>
          <a:spcPct val="0"/>
        </a:spcBef>
        <a:spcAft>
          <a:spcPct val="0"/>
        </a:spcAft>
        <a:defRPr sz="3600">
          <a:solidFill>
            <a:schemeClr val="tx2"/>
          </a:solidFill>
          <a:latin typeface="Arial" pitchFamily="34" charset="0"/>
          <a:cs typeface="Arial" pitchFamily="34" charset="0"/>
        </a:defRPr>
      </a:lvl7pPr>
      <a:lvl8pPr marL="1371600" algn="l" rtl="1" fontAlgn="base">
        <a:spcBef>
          <a:spcPct val="0"/>
        </a:spcBef>
        <a:spcAft>
          <a:spcPct val="0"/>
        </a:spcAft>
        <a:defRPr sz="3600">
          <a:solidFill>
            <a:schemeClr val="tx2"/>
          </a:solidFill>
          <a:latin typeface="Arial" pitchFamily="34" charset="0"/>
          <a:cs typeface="Arial" pitchFamily="34" charset="0"/>
        </a:defRPr>
      </a:lvl8pPr>
      <a:lvl9pPr marL="1828800" algn="l" rtl="1" fontAlgn="base">
        <a:spcBef>
          <a:spcPct val="0"/>
        </a:spcBef>
        <a:spcAft>
          <a:spcPct val="0"/>
        </a:spcAft>
        <a:defRPr sz="3600">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tx2"/>
        </a:buClr>
        <a:buSzPct val="70000"/>
        <a:buFont typeface="Wingdings" pitchFamily="2" charset="2"/>
        <a:buChar char="¡"/>
        <a:defRPr sz="2900">
          <a:solidFill>
            <a:schemeClr val="tx1"/>
          </a:solidFill>
          <a:latin typeface="+mn-lt"/>
          <a:ea typeface="+mn-ea"/>
          <a:cs typeface="+mn-cs"/>
        </a:defRPr>
      </a:lvl1pPr>
      <a:lvl2pPr marL="742950" indent="-285750" algn="r" rtl="1" eaLnBrk="0" fontAlgn="base" hangingPunct="0">
        <a:spcBef>
          <a:spcPct val="20000"/>
        </a:spcBef>
        <a:spcAft>
          <a:spcPct val="0"/>
        </a:spcAft>
        <a:buClr>
          <a:schemeClr val="accent2"/>
        </a:buClr>
        <a:buSzPct val="70000"/>
        <a:buFont typeface="Wingdings" pitchFamily="2" charset="2"/>
        <a:buChar char="l"/>
        <a:defRPr sz="2500">
          <a:solidFill>
            <a:schemeClr val="tx1"/>
          </a:solidFill>
          <a:latin typeface="+mn-lt"/>
          <a:cs typeface="+mn-cs"/>
        </a:defRPr>
      </a:lvl2pPr>
      <a:lvl3pPr marL="1143000" indent="-228600" algn="r" rtl="1" eaLnBrk="0" fontAlgn="base" hangingPunct="0">
        <a:spcBef>
          <a:spcPct val="20000"/>
        </a:spcBef>
        <a:spcAft>
          <a:spcPct val="0"/>
        </a:spcAft>
        <a:buClr>
          <a:schemeClr val="tx2"/>
        </a:buClr>
        <a:buSzPct val="65000"/>
        <a:buFont typeface="Wingdings" pitchFamily="2" charset="2"/>
        <a:buChar char="¡"/>
        <a:defRPr sz="22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70000"/>
        <a:buFont typeface="Wingdings" pitchFamily="2" charset="2"/>
        <a:buChar char="l"/>
        <a:defRPr sz="1900">
          <a:solidFill>
            <a:schemeClr val="tx1"/>
          </a:solidFill>
          <a:latin typeface="+mn-lt"/>
          <a:cs typeface="+mn-cs"/>
        </a:defRPr>
      </a:lvl4pPr>
      <a:lvl5pPr marL="2057400" indent="-228600" algn="r" rtl="1" eaLnBrk="0" fontAlgn="base" hangingPunct="0">
        <a:spcBef>
          <a:spcPct val="20000"/>
        </a:spcBef>
        <a:spcAft>
          <a:spcPct val="0"/>
        </a:spcAft>
        <a:buClr>
          <a:schemeClr val="tx2"/>
        </a:buClr>
        <a:buSzPct val="60000"/>
        <a:buFont typeface="Wingdings" pitchFamily="2" charset="2"/>
        <a:buChar char="¡"/>
        <a:defRPr sz="1900">
          <a:solidFill>
            <a:schemeClr val="tx1"/>
          </a:solidFill>
          <a:latin typeface="+mn-lt"/>
          <a:cs typeface="+mn-cs"/>
        </a:defRPr>
      </a:lvl5pPr>
      <a:lvl6pPr marL="2514600" indent="-228600" algn="r" rtl="1" fontAlgn="base">
        <a:spcBef>
          <a:spcPct val="20000"/>
        </a:spcBef>
        <a:spcAft>
          <a:spcPct val="0"/>
        </a:spcAft>
        <a:buClr>
          <a:schemeClr val="tx2"/>
        </a:buClr>
        <a:buSzPct val="60000"/>
        <a:buFont typeface="Wingdings" pitchFamily="2" charset="2"/>
        <a:buChar char="¡"/>
        <a:defRPr sz="1900">
          <a:solidFill>
            <a:schemeClr val="tx1"/>
          </a:solidFill>
          <a:latin typeface="+mn-lt"/>
          <a:cs typeface="+mn-cs"/>
        </a:defRPr>
      </a:lvl6pPr>
      <a:lvl7pPr marL="2971800" indent="-228600" algn="r" rtl="1" fontAlgn="base">
        <a:spcBef>
          <a:spcPct val="20000"/>
        </a:spcBef>
        <a:spcAft>
          <a:spcPct val="0"/>
        </a:spcAft>
        <a:buClr>
          <a:schemeClr val="tx2"/>
        </a:buClr>
        <a:buSzPct val="60000"/>
        <a:buFont typeface="Wingdings" pitchFamily="2" charset="2"/>
        <a:buChar char="¡"/>
        <a:defRPr sz="1900">
          <a:solidFill>
            <a:schemeClr val="tx1"/>
          </a:solidFill>
          <a:latin typeface="+mn-lt"/>
          <a:cs typeface="+mn-cs"/>
        </a:defRPr>
      </a:lvl7pPr>
      <a:lvl8pPr marL="3429000" indent="-228600" algn="r" rtl="1" fontAlgn="base">
        <a:spcBef>
          <a:spcPct val="20000"/>
        </a:spcBef>
        <a:spcAft>
          <a:spcPct val="0"/>
        </a:spcAft>
        <a:buClr>
          <a:schemeClr val="tx2"/>
        </a:buClr>
        <a:buSzPct val="60000"/>
        <a:buFont typeface="Wingdings" pitchFamily="2" charset="2"/>
        <a:buChar char="¡"/>
        <a:defRPr sz="1900">
          <a:solidFill>
            <a:schemeClr val="tx1"/>
          </a:solidFill>
          <a:latin typeface="+mn-lt"/>
          <a:cs typeface="+mn-cs"/>
        </a:defRPr>
      </a:lvl8pPr>
      <a:lvl9pPr marL="3886200" indent="-228600" algn="r" rtl="1" fontAlgn="base">
        <a:spcBef>
          <a:spcPct val="20000"/>
        </a:spcBef>
        <a:spcAft>
          <a:spcPct val="0"/>
        </a:spcAft>
        <a:buClr>
          <a:schemeClr val="tx2"/>
        </a:buClr>
        <a:buSzPct val="60000"/>
        <a:buFont typeface="Wingdings" pitchFamily="2" charset="2"/>
        <a:buChar char="¡"/>
        <a:defRPr sz="1900">
          <a:solidFill>
            <a:schemeClr val="tx1"/>
          </a:solidFill>
          <a:latin typeface="+mn-lt"/>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4318000" y="0"/>
            <a:ext cx="15900400" cy="3810000"/>
            <a:chOff x="-2040" y="0"/>
            <a:chExt cx="7512" cy="2400"/>
          </a:xfrm>
        </p:grpSpPr>
        <p:sp>
          <p:nvSpPr>
            <p:cNvPr id="558083" name="AutoShape 3"/>
            <p:cNvSpPr>
              <a:spLocks noChangeArrowheads="1"/>
            </p:cNvSpPr>
            <p:nvPr/>
          </p:nvSpPr>
          <p:spPr bwMode="auto">
            <a:xfrm>
              <a:off x="-2040" y="432"/>
              <a:ext cx="2592" cy="1968"/>
            </a:xfrm>
            <a:custGeom>
              <a:avLst/>
              <a:gdLst>
                <a:gd name="G0" fmla="+- 18296 0 0"/>
                <a:gd name="G1" fmla="+- -30880 0 0"/>
                <a:gd name="G2" fmla="+- 31512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296" y="5746"/>
                </a:cxn>
                <a:cxn ang="0">
                  <a:pos x="64000" y="32000"/>
                </a:cxn>
                <a:cxn ang="0">
                  <a:pos x="50296" y="58253"/>
                </a:cxn>
                <a:cxn ang="0">
                  <a:pos x="50296" y="58253"/>
                </a:cxn>
                <a:cxn ang="0">
                  <a:pos x="50295" y="58253"/>
                </a:cxn>
                <a:cxn ang="0">
                  <a:pos x="50296" y="58254"/>
                </a:cxn>
                <a:cxn ang="0">
                  <a:pos x="50296" y="5746"/>
                </a:cxn>
                <a:cxn ang="0">
                  <a:pos x="50295" y="5746"/>
                </a:cxn>
                <a:cxn ang="0">
                  <a:pos x="50296" y="5746"/>
                </a:cxn>
              </a:cxnLst>
              <a:rect l="T13" t="T15" r="T17" b="T19"/>
              <a:pathLst>
                <a:path w="64000" h="64000">
                  <a:moveTo>
                    <a:pt x="50296" y="5746"/>
                  </a:moveTo>
                  <a:cubicBezTo>
                    <a:pt x="58882" y="11730"/>
                    <a:pt x="64000" y="21534"/>
                    <a:pt x="64000" y="32000"/>
                  </a:cubicBezTo>
                  <a:cubicBezTo>
                    <a:pt x="64000" y="42465"/>
                    <a:pt x="58882" y="52269"/>
                    <a:pt x="50296" y="58253"/>
                  </a:cubicBezTo>
                  <a:cubicBezTo>
                    <a:pt x="50296" y="58253"/>
                    <a:pt x="50296" y="58253"/>
                    <a:pt x="50295" y="58253"/>
                  </a:cubicBezTo>
                  <a:lnTo>
                    <a:pt x="50296" y="58254"/>
                  </a:lnTo>
                  <a:lnTo>
                    <a:pt x="50296" y="5746"/>
                  </a:lnTo>
                  <a:lnTo>
                    <a:pt x="50295" y="5746"/>
                  </a:lnTo>
                  <a:cubicBezTo>
                    <a:pt x="50296" y="5746"/>
                    <a:pt x="50296" y="5746"/>
                    <a:pt x="50296" y="5746"/>
                  </a:cubicBezTo>
                  <a:close/>
                </a:path>
              </a:pathLst>
            </a:custGeom>
            <a:solidFill>
              <a:schemeClr val="accent2"/>
            </a:solidFill>
            <a:ln w="9525">
              <a:noFill/>
              <a:miter lim="800000"/>
              <a:headEnd/>
              <a:tailEnd/>
            </a:ln>
          </p:spPr>
          <p:txBody>
            <a:bodyPr/>
            <a:lstStyle/>
            <a:p>
              <a:pPr algn="l" rtl="0" fontAlgn="base">
                <a:spcBef>
                  <a:spcPct val="0"/>
                </a:spcBef>
                <a:spcAft>
                  <a:spcPct val="0"/>
                </a:spcAft>
                <a:defRPr/>
              </a:pPr>
              <a:endParaRPr lang="en-US" sz="2400">
                <a:solidFill>
                  <a:srgbClr val="000000"/>
                </a:solidFill>
                <a:latin typeface="Times New Roman" pitchFamily="18" charset="0"/>
              </a:endParaRPr>
            </a:p>
          </p:txBody>
        </p:sp>
        <p:sp>
          <p:nvSpPr>
            <p:cNvPr id="558084" name="AutoShape 4"/>
            <p:cNvSpPr>
              <a:spLocks noChangeArrowheads="1"/>
            </p:cNvSpPr>
            <p:nvPr/>
          </p:nvSpPr>
          <p:spPr bwMode="auto">
            <a:xfrm>
              <a:off x="-1528" y="0"/>
              <a:ext cx="1949" cy="1987"/>
            </a:xfrm>
            <a:custGeom>
              <a:avLst/>
              <a:gdLst>
                <a:gd name="G0" fmla="+- 18077 0 0"/>
                <a:gd name="G1" fmla="+- -30880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077" y="5595"/>
                </a:cxn>
                <a:cxn ang="0">
                  <a:pos x="64000" y="32000"/>
                </a:cxn>
                <a:cxn ang="0">
                  <a:pos x="50077" y="58404"/>
                </a:cxn>
                <a:cxn ang="0">
                  <a:pos x="50077" y="58404"/>
                </a:cxn>
                <a:cxn ang="0">
                  <a:pos x="50076" y="58404"/>
                </a:cxn>
                <a:cxn ang="0">
                  <a:pos x="50077" y="58405"/>
                </a:cxn>
                <a:cxn ang="0">
                  <a:pos x="50077" y="5595"/>
                </a:cxn>
                <a:cxn ang="0">
                  <a:pos x="50076" y="5595"/>
                </a:cxn>
                <a:cxn ang="0">
                  <a:pos x="50077" y="5595"/>
                </a:cxn>
              </a:cxnLst>
              <a:rect l="T13" t="T15" r="T17" b="T19"/>
              <a:pathLst>
                <a:path w="64000" h="64000">
                  <a:moveTo>
                    <a:pt x="50077" y="5595"/>
                  </a:moveTo>
                  <a:cubicBezTo>
                    <a:pt x="58790" y="11560"/>
                    <a:pt x="64000" y="21440"/>
                    <a:pt x="64000" y="32000"/>
                  </a:cubicBezTo>
                  <a:cubicBezTo>
                    <a:pt x="64000" y="42559"/>
                    <a:pt x="58790" y="52439"/>
                    <a:pt x="50077" y="58404"/>
                  </a:cubicBezTo>
                  <a:cubicBezTo>
                    <a:pt x="50077" y="58404"/>
                    <a:pt x="50077" y="58404"/>
                    <a:pt x="50076" y="58404"/>
                  </a:cubicBezTo>
                  <a:lnTo>
                    <a:pt x="50077" y="58405"/>
                  </a:lnTo>
                  <a:lnTo>
                    <a:pt x="50077" y="5595"/>
                  </a:lnTo>
                  <a:lnTo>
                    <a:pt x="50076" y="5595"/>
                  </a:lnTo>
                  <a:cubicBezTo>
                    <a:pt x="50077" y="5595"/>
                    <a:pt x="50077" y="5595"/>
                    <a:pt x="50077" y="5595"/>
                  </a:cubicBezTo>
                  <a:close/>
                </a:path>
              </a:pathLst>
            </a:custGeom>
            <a:solidFill>
              <a:schemeClr val="hlink"/>
            </a:solidFill>
            <a:ln w="9525">
              <a:noFill/>
              <a:miter lim="800000"/>
              <a:headEnd/>
              <a:tailEnd/>
            </a:ln>
          </p:spPr>
          <p:txBody>
            <a:bodyPr/>
            <a:lstStyle/>
            <a:p>
              <a:pPr algn="l" rtl="0" fontAlgn="base">
                <a:spcBef>
                  <a:spcPct val="0"/>
                </a:spcBef>
                <a:spcAft>
                  <a:spcPct val="0"/>
                </a:spcAft>
                <a:defRPr/>
              </a:pPr>
              <a:endParaRPr lang="en-US">
                <a:solidFill>
                  <a:srgbClr val="000000"/>
                </a:solidFill>
                <a:latin typeface="Arial" pitchFamily="34" charset="0"/>
              </a:endParaRPr>
            </a:p>
          </p:txBody>
        </p:sp>
        <p:sp>
          <p:nvSpPr>
            <p:cNvPr id="558085" name="Line 5"/>
            <p:cNvSpPr>
              <a:spLocks noChangeShapeType="1"/>
            </p:cNvSpPr>
            <p:nvPr/>
          </p:nvSpPr>
          <p:spPr bwMode="auto">
            <a:xfrm>
              <a:off x="864" y="960"/>
              <a:ext cx="4608" cy="0"/>
            </a:xfrm>
            <a:prstGeom prst="line">
              <a:avLst/>
            </a:prstGeom>
            <a:noFill/>
            <a:ln w="12700">
              <a:solidFill>
                <a:schemeClr val="tx1"/>
              </a:solidFill>
              <a:round/>
              <a:headEnd/>
              <a:tailEnd/>
            </a:ln>
            <a:effectLst/>
          </p:spPr>
          <p:txBody>
            <a:bodyPr/>
            <a:lstStyle/>
            <a:p>
              <a:pPr fontAlgn="base">
                <a:spcBef>
                  <a:spcPct val="0"/>
                </a:spcBef>
                <a:spcAft>
                  <a:spcPct val="0"/>
                </a:spcAft>
                <a:defRPr/>
              </a:pPr>
              <a:endParaRPr lang="fa-IR">
                <a:solidFill>
                  <a:srgbClr val="000000"/>
                </a:solidFill>
              </a:endParaRPr>
            </a:p>
          </p:txBody>
        </p:sp>
      </p:grpSp>
      <p:sp>
        <p:nvSpPr>
          <p:cNvPr id="1027" name="Rectangle 6"/>
          <p:cNvSpPr>
            <a:spLocks noGrp="1" noChangeArrowheads="1"/>
          </p:cNvSpPr>
          <p:nvPr>
            <p:ph type="title"/>
          </p:nvPr>
        </p:nvSpPr>
        <p:spPr bwMode="auto">
          <a:xfrm>
            <a:off x="1826685" y="301625"/>
            <a:ext cx="975148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Rectangle 7"/>
          <p:cNvSpPr>
            <a:spLocks noGrp="1" noChangeArrowheads="1"/>
          </p:cNvSpPr>
          <p:nvPr>
            <p:ph type="body" idx="1"/>
          </p:nvPr>
        </p:nvSpPr>
        <p:spPr bwMode="auto">
          <a:xfrm>
            <a:off x="1826685" y="1827213"/>
            <a:ext cx="9751483"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58088" name="Rectangle 8"/>
          <p:cNvSpPr>
            <a:spLocks noGrp="1" noChangeArrowheads="1"/>
          </p:cNvSpPr>
          <p:nvPr>
            <p:ph type="dt" sz="half" idx="2"/>
          </p:nvPr>
        </p:nvSpPr>
        <p:spPr bwMode="auto">
          <a:xfrm>
            <a:off x="609600" y="6248400"/>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cs typeface="Arial" pitchFamily="34" charset="0"/>
              </a:defRPr>
            </a:lvl1pPr>
          </a:lstStyle>
          <a:p>
            <a:pPr fontAlgn="base">
              <a:spcBef>
                <a:spcPct val="0"/>
              </a:spcBef>
              <a:spcAft>
                <a:spcPct val="0"/>
              </a:spcAft>
              <a:defRPr/>
            </a:pPr>
            <a:fld id="{8C6D6524-E738-4DB0-B165-DF6351055F91}" type="datetime1">
              <a:rPr lang="en-US" smtClean="0">
                <a:solidFill>
                  <a:srgbClr val="000000"/>
                </a:solidFill>
              </a:rPr>
              <a:t>9/2/2017</a:t>
            </a:fld>
            <a:endParaRPr lang="en-US">
              <a:solidFill>
                <a:srgbClr val="000000"/>
              </a:solidFill>
            </a:endParaRPr>
          </a:p>
        </p:txBody>
      </p:sp>
      <p:sp>
        <p:nvSpPr>
          <p:cNvPr id="558089" name="Rectangle 9"/>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rtl="0">
              <a:defRPr sz="1200">
                <a:cs typeface="Arial" pitchFamily="34" charset="0"/>
              </a:defRPr>
            </a:lvl1pPr>
          </a:lstStyle>
          <a:p>
            <a:pPr fontAlgn="base">
              <a:spcBef>
                <a:spcPct val="0"/>
              </a:spcBef>
              <a:spcAft>
                <a:spcPct val="0"/>
              </a:spcAft>
              <a:defRPr/>
            </a:pPr>
            <a:r>
              <a:rPr lang="fa-IR" smtClean="0">
                <a:solidFill>
                  <a:srgbClr val="000000"/>
                </a:solidFill>
              </a:rPr>
              <a:t>ملکی آوارسین</a:t>
            </a:r>
            <a:endParaRPr lang="en-US">
              <a:solidFill>
                <a:srgbClr val="000000"/>
              </a:solidFill>
            </a:endParaRPr>
          </a:p>
        </p:txBody>
      </p:sp>
      <p:sp>
        <p:nvSpPr>
          <p:cNvPr id="558090" name="Rectangle 10"/>
          <p:cNvSpPr>
            <a:spLocks noGrp="1" noChangeArrowheads="1"/>
          </p:cNvSpPr>
          <p:nvPr>
            <p:ph type="sldNum" sz="quarter" idx="4"/>
          </p:nvPr>
        </p:nvSpPr>
        <p:spPr bwMode="auto">
          <a:xfrm>
            <a:off x="8737600" y="6248400"/>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200">
                <a:cs typeface="Arial" pitchFamily="34" charset="0"/>
              </a:defRPr>
            </a:lvl1pPr>
          </a:lstStyle>
          <a:p>
            <a:pPr fontAlgn="base">
              <a:spcBef>
                <a:spcPct val="0"/>
              </a:spcBef>
              <a:spcAft>
                <a:spcPct val="0"/>
              </a:spcAft>
              <a:defRPr/>
            </a:pPr>
            <a:fld id="{AA188605-BCDE-4716-BFBC-B7F0995ACA2C}" type="slidenum">
              <a:rPr lang="ar-SA">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145220779"/>
      </p:ext>
    </p:extLst>
  </p:cSld>
  <p:clrMap bg1="lt1" tx1="dk1" bg2="lt2" tx2="dk2" accent1="accent1" accent2="accent2" accent3="accent3" accent4="accent4" accent5="accent5" accent6="accent6" hlink="hlink" folHlink="folHlink"/>
  <p:sldLayoutIdLst>
    <p:sldLayoutId id="2147484228" r:id="rId1"/>
    <p:sldLayoutId id="2147484229" r:id="rId2"/>
    <p:sldLayoutId id="2147484230" r:id="rId3"/>
    <p:sldLayoutId id="2147484231" r:id="rId4"/>
    <p:sldLayoutId id="2147484232" r:id="rId5"/>
    <p:sldLayoutId id="2147484233" r:id="rId6"/>
    <p:sldLayoutId id="2147484234" r:id="rId7"/>
    <p:sldLayoutId id="2147484235" r:id="rId8"/>
    <p:sldLayoutId id="2147484236" r:id="rId9"/>
    <p:sldLayoutId id="2147484237" r:id="rId10"/>
    <p:sldLayoutId id="2147484238" r:id="rId11"/>
    <p:sldLayoutId id="2147484239" r:id="rId12"/>
    <p:sldLayoutId id="2147484240" r:id="rId13"/>
    <p:sldLayoutId id="2147484241" r:id="rId14"/>
  </p:sldLayoutIdLst>
  <p:hf hdr="0"/>
  <p:txStyles>
    <p:titleStyle>
      <a:lvl1pPr algn="l" rtl="1" eaLnBrk="0" fontAlgn="base" hangingPunct="0">
        <a:spcBef>
          <a:spcPct val="0"/>
        </a:spcBef>
        <a:spcAft>
          <a:spcPct val="0"/>
        </a:spcAft>
        <a:defRPr sz="3600">
          <a:solidFill>
            <a:schemeClr val="tx2"/>
          </a:solidFill>
          <a:latin typeface="+mj-lt"/>
          <a:ea typeface="+mj-ea"/>
          <a:cs typeface="+mj-cs"/>
        </a:defRPr>
      </a:lvl1pPr>
      <a:lvl2pPr algn="l" rtl="1" eaLnBrk="0" fontAlgn="base" hangingPunct="0">
        <a:spcBef>
          <a:spcPct val="0"/>
        </a:spcBef>
        <a:spcAft>
          <a:spcPct val="0"/>
        </a:spcAft>
        <a:defRPr sz="3600">
          <a:solidFill>
            <a:schemeClr val="tx2"/>
          </a:solidFill>
          <a:latin typeface="Arial" pitchFamily="34" charset="0"/>
          <a:cs typeface="Arial" pitchFamily="34" charset="0"/>
        </a:defRPr>
      </a:lvl2pPr>
      <a:lvl3pPr algn="l" rtl="1" eaLnBrk="0" fontAlgn="base" hangingPunct="0">
        <a:spcBef>
          <a:spcPct val="0"/>
        </a:spcBef>
        <a:spcAft>
          <a:spcPct val="0"/>
        </a:spcAft>
        <a:defRPr sz="3600">
          <a:solidFill>
            <a:schemeClr val="tx2"/>
          </a:solidFill>
          <a:latin typeface="Arial" pitchFamily="34" charset="0"/>
          <a:cs typeface="Arial" pitchFamily="34" charset="0"/>
        </a:defRPr>
      </a:lvl3pPr>
      <a:lvl4pPr algn="l" rtl="1" eaLnBrk="0" fontAlgn="base" hangingPunct="0">
        <a:spcBef>
          <a:spcPct val="0"/>
        </a:spcBef>
        <a:spcAft>
          <a:spcPct val="0"/>
        </a:spcAft>
        <a:defRPr sz="3600">
          <a:solidFill>
            <a:schemeClr val="tx2"/>
          </a:solidFill>
          <a:latin typeface="Arial" pitchFamily="34" charset="0"/>
          <a:cs typeface="Arial" pitchFamily="34" charset="0"/>
        </a:defRPr>
      </a:lvl4pPr>
      <a:lvl5pPr algn="l" rtl="1" eaLnBrk="0" fontAlgn="base" hangingPunct="0">
        <a:spcBef>
          <a:spcPct val="0"/>
        </a:spcBef>
        <a:spcAft>
          <a:spcPct val="0"/>
        </a:spcAft>
        <a:defRPr sz="3600">
          <a:solidFill>
            <a:schemeClr val="tx2"/>
          </a:solidFill>
          <a:latin typeface="Arial" pitchFamily="34" charset="0"/>
          <a:cs typeface="Arial" pitchFamily="34" charset="0"/>
        </a:defRPr>
      </a:lvl5pPr>
      <a:lvl6pPr marL="457200" algn="l" rtl="1" fontAlgn="base">
        <a:spcBef>
          <a:spcPct val="0"/>
        </a:spcBef>
        <a:spcAft>
          <a:spcPct val="0"/>
        </a:spcAft>
        <a:defRPr sz="3600">
          <a:solidFill>
            <a:schemeClr val="tx2"/>
          </a:solidFill>
          <a:latin typeface="Arial" pitchFamily="34" charset="0"/>
          <a:cs typeface="Arial" pitchFamily="34" charset="0"/>
        </a:defRPr>
      </a:lvl6pPr>
      <a:lvl7pPr marL="914400" algn="l" rtl="1" fontAlgn="base">
        <a:spcBef>
          <a:spcPct val="0"/>
        </a:spcBef>
        <a:spcAft>
          <a:spcPct val="0"/>
        </a:spcAft>
        <a:defRPr sz="3600">
          <a:solidFill>
            <a:schemeClr val="tx2"/>
          </a:solidFill>
          <a:latin typeface="Arial" pitchFamily="34" charset="0"/>
          <a:cs typeface="Arial" pitchFamily="34" charset="0"/>
        </a:defRPr>
      </a:lvl7pPr>
      <a:lvl8pPr marL="1371600" algn="l" rtl="1" fontAlgn="base">
        <a:spcBef>
          <a:spcPct val="0"/>
        </a:spcBef>
        <a:spcAft>
          <a:spcPct val="0"/>
        </a:spcAft>
        <a:defRPr sz="3600">
          <a:solidFill>
            <a:schemeClr val="tx2"/>
          </a:solidFill>
          <a:latin typeface="Arial" pitchFamily="34" charset="0"/>
          <a:cs typeface="Arial" pitchFamily="34" charset="0"/>
        </a:defRPr>
      </a:lvl8pPr>
      <a:lvl9pPr marL="1828800" algn="l" rtl="1" fontAlgn="base">
        <a:spcBef>
          <a:spcPct val="0"/>
        </a:spcBef>
        <a:spcAft>
          <a:spcPct val="0"/>
        </a:spcAft>
        <a:defRPr sz="3600">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tx2"/>
        </a:buClr>
        <a:buSzPct val="70000"/>
        <a:buFont typeface="Wingdings" pitchFamily="2" charset="2"/>
        <a:buChar char="¡"/>
        <a:defRPr sz="2900">
          <a:solidFill>
            <a:schemeClr val="tx1"/>
          </a:solidFill>
          <a:latin typeface="+mn-lt"/>
          <a:ea typeface="+mn-ea"/>
          <a:cs typeface="+mn-cs"/>
        </a:defRPr>
      </a:lvl1pPr>
      <a:lvl2pPr marL="742950" indent="-285750" algn="r" rtl="1" eaLnBrk="0" fontAlgn="base" hangingPunct="0">
        <a:spcBef>
          <a:spcPct val="20000"/>
        </a:spcBef>
        <a:spcAft>
          <a:spcPct val="0"/>
        </a:spcAft>
        <a:buClr>
          <a:schemeClr val="accent2"/>
        </a:buClr>
        <a:buSzPct val="70000"/>
        <a:buFont typeface="Wingdings" pitchFamily="2" charset="2"/>
        <a:buChar char="l"/>
        <a:defRPr sz="2500">
          <a:solidFill>
            <a:schemeClr val="tx1"/>
          </a:solidFill>
          <a:latin typeface="+mn-lt"/>
          <a:cs typeface="+mn-cs"/>
        </a:defRPr>
      </a:lvl2pPr>
      <a:lvl3pPr marL="1143000" indent="-228600" algn="r" rtl="1" eaLnBrk="0" fontAlgn="base" hangingPunct="0">
        <a:spcBef>
          <a:spcPct val="20000"/>
        </a:spcBef>
        <a:spcAft>
          <a:spcPct val="0"/>
        </a:spcAft>
        <a:buClr>
          <a:schemeClr val="tx2"/>
        </a:buClr>
        <a:buSzPct val="65000"/>
        <a:buFont typeface="Wingdings" pitchFamily="2" charset="2"/>
        <a:buChar char="¡"/>
        <a:defRPr sz="22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70000"/>
        <a:buFont typeface="Wingdings" pitchFamily="2" charset="2"/>
        <a:buChar char="l"/>
        <a:defRPr sz="1900">
          <a:solidFill>
            <a:schemeClr val="tx1"/>
          </a:solidFill>
          <a:latin typeface="+mn-lt"/>
          <a:cs typeface="+mn-cs"/>
        </a:defRPr>
      </a:lvl4pPr>
      <a:lvl5pPr marL="2057400" indent="-228600" algn="r" rtl="1" eaLnBrk="0" fontAlgn="base" hangingPunct="0">
        <a:spcBef>
          <a:spcPct val="20000"/>
        </a:spcBef>
        <a:spcAft>
          <a:spcPct val="0"/>
        </a:spcAft>
        <a:buClr>
          <a:schemeClr val="tx2"/>
        </a:buClr>
        <a:buSzPct val="60000"/>
        <a:buFont typeface="Wingdings" pitchFamily="2" charset="2"/>
        <a:buChar char="¡"/>
        <a:defRPr sz="1900">
          <a:solidFill>
            <a:schemeClr val="tx1"/>
          </a:solidFill>
          <a:latin typeface="+mn-lt"/>
          <a:cs typeface="+mn-cs"/>
        </a:defRPr>
      </a:lvl5pPr>
      <a:lvl6pPr marL="2514600" indent="-228600" algn="r" rtl="1" fontAlgn="base">
        <a:spcBef>
          <a:spcPct val="20000"/>
        </a:spcBef>
        <a:spcAft>
          <a:spcPct val="0"/>
        </a:spcAft>
        <a:buClr>
          <a:schemeClr val="tx2"/>
        </a:buClr>
        <a:buSzPct val="60000"/>
        <a:buFont typeface="Wingdings" pitchFamily="2" charset="2"/>
        <a:buChar char="¡"/>
        <a:defRPr sz="1900">
          <a:solidFill>
            <a:schemeClr val="tx1"/>
          </a:solidFill>
          <a:latin typeface="+mn-lt"/>
          <a:cs typeface="+mn-cs"/>
        </a:defRPr>
      </a:lvl6pPr>
      <a:lvl7pPr marL="2971800" indent="-228600" algn="r" rtl="1" fontAlgn="base">
        <a:spcBef>
          <a:spcPct val="20000"/>
        </a:spcBef>
        <a:spcAft>
          <a:spcPct val="0"/>
        </a:spcAft>
        <a:buClr>
          <a:schemeClr val="tx2"/>
        </a:buClr>
        <a:buSzPct val="60000"/>
        <a:buFont typeface="Wingdings" pitchFamily="2" charset="2"/>
        <a:buChar char="¡"/>
        <a:defRPr sz="1900">
          <a:solidFill>
            <a:schemeClr val="tx1"/>
          </a:solidFill>
          <a:latin typeface="+mn-lt"/>
          <a:cs typeface="+mn-cs"/>
        </a:defRPr>
      </a:lvl7pPr>
      <a:lvl8pPr marL="3429000" indent="-228600" algn="r" rtl="1" fontAlgn="base">
        <a:spcBef>
          <a:spcPct val="20000"/>
        </a:spcBef>
        <a:spcAft>
          <a:spcPct val="0"/>
        </a:spcAft>
        <a:buClr>
          <a:schemeClr val="tx2"/>
        </a:buClr>
        <a:buSzPct val="60000"/>
        <a:buFont typeface="Wingdings" pitchFamily="2" charset="2"/>
        <a:buChar char="¡"/>
        <a:defRPr sz="1900">
          <a:solidFill>
            <a:schemeClr val="tx1"/>
          </a:solidFill>
          <a:latin typeface="+mn-lt"/>
          <a:cs typeface="+mn-cs"/>
        </a:defRPr>
      </a:lvl8pPr>
      <a:lvl9pPr marL="3886200" indent="-228600" algn="r" rtl="1" fontAlgn="base">
        <a:spcBef>
          <a:spcPct val="20000"/>
        </a:spcBef>
        <a:spcAft>
          <a:spcPct val="0"/>
        </a:spcAft>
        <a:buClr>
          <a:schemeClr val="tx2"/>
        </a:buClr>
        <a:buSzPct val="60000"/>
        <a:buFont typeface="Wingdings" pitchFamily="2" charset="2"/>
        <a:buChar char="¡"/>
        <a:defRPr sz="1900">
          <a:solidFill>
            <a:schemeClr val="tx1"/>
          </a:solidFill>
          <a:latin typeface="+mn-lt"/>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4318000" y="0"/>
            <a:ext cx="15900400" cy="3810000"/>
            <a:chOff x="-2040" y="0"/>
            <a:chExt cx="7512" cy="2400"/>
          </a:xfrm>
        </p:grpSpPr>
        <p:sp>
          <p:nvSpPr>
            <p:cNvPr id="558083" name="AutoShape 3"/>
            <p:cNvSpPr>
              <a:spLocks noChangeArrowheads="1"/>
            </p:cNvSpPr>
            <p:nvPr/>
          </p:nvSpPr>
          <p:spPr bwMode="auto">
            <a:xfrm>
              <a:off x="-2040" y="432"/>
              <a:ext cx="2592" cy="1968"/>
            </a:xfrm>
            <a:custGeom>
              <a:avLst/>
              <a:gdLst>
                <a:gd name="G0" fmla="+- 18296 0 0"/>
                <a:gd name="G1" fmla="+- -30880 0 0"/>
                <a:gd name="G2" fmla="+- 31512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296" y="5746"/>
                </a:cxn>
                <a:cxn ang="0">
                  <a:pos x="64000" y="32000"/>
                </a:cxn>
                <a:cxn ang="0">
                  <a:pos x="50296" y="58253"/>
                </a:cxn>
                <a:cxn ang="0">
                  <a:pos x="50296" y="58253"/>
                </a:cxn>
                <a:cxn ang="0">
                  <a:pos x="50295" y="58253"/>
                </a:cxn>
                <a:cxn ang="0">
                  <a:pos x="50296" y="58254"/>
                </a:cxn>
                <a:cxn ang="0">
                  <a:pos x="50296" y="5746"/>
                </a:cxn>
                <a:cxn ang="0">
                  <a:pos x="50295" y="5746"/>
                </a:cxn>
                <a:cxn ang="0">
                  <a:pos x="50296" y="5746"/>
                </a:cxn>
              </a:cxnLst>
              <a:rect l="T13" t="T15" r="T17" b="T19"/>
              <a:pathLst>
                <a:path w="64000" h="64000">
                  <a:moveTo>
                    <a:pt x="50296" y="5746"/>
                  </a:moveTo>
                  <a:cubicBezTo>
                    <a:pt x="58882" y="11730"/>
                    <a:pt x="64000" y="21534"/>
                    <a:pt x="64000" y="32000"/>
                  </a:cubicBezTo>
                  <a:cubicBezTo>
                    <a:pt x="64000" y="42465"/>
                    <a:pt x="58882" y="52269"/>
                    <a:pt x="50296" y="58253"/>
                  </a:cubicBezTo>
                  <a:cubicBezTo>
                    <a:pt x="50296" y="58253"/>
                    <a:pt x="50296" y="58253"/>
                    <a:pt x="50295" y="58253"/>
                  </a:cubicBezTo>
                  <a:lnTo>
                    <a:pt x="50296" y="58254"/>
                  </a:lnTo>
                  <a:lnTo>
                    <a:pt x="50296" y="5746"/>
                  </a:lnTo>
                  <a:lnTo>
                    <a:pt x="50295" y="5746"/>
                  </a:lnTo>
                  <a:cubicBezTo>
                    <a:pt x="50296" y="5746"/>
                    <a:pt x="50296" y="5746"/>
                    <a:pt x="50296" y="5746"/>
                  </a:cubicBezTo>
                  <a:close/>
                </a:path>
              </a:pathLst>
            </a:custGeom>
            <a:solidFill>
              <a:schemeClr val="accent2"/>
            </a:solidFill>
            <a:ln w="9525">
              <a:noFill/>
              <a:miter lim="800000"/>
              <a:headEnd/>
              <a:tailEnd/>
            </a:ln>
          </p:spPr>
          <p:txBody>
            <a:bodyPr/>
            <a:lstStyle/>
            <a:p>
              <a:pPr algn="l" rtl="0" fontAlgn="base">
                <a:spcBef>
                  <a:spcPct val="0"/>
                </a:spcBef>
                <a:spcAft>
                  <a:spcPct val="0"/>
                </a:spcAft>
                <a:defRPr/>
              </a:pPr>
              <a:endParaRPr lang="en-US" sz="2400">
                <a:solidFill>
                  <a:srgbClr val="000000"/>
                </a:solidFill>
                <a:latin typeface="Times New Roman" pitchFamily="18" charset="0"/>
              </a:endParaRPr>
            </a:p>
          </p:txBody>
        </p:sp>
        <p:sp>
          <p:nvSpPr>
            <p:cNvPr id="558084" name="AutoShape 4"/>
            <p:cNvSpPr>
              <a:spLocks noChangeArrowheads="1"/>
            </p:cNvSpPr>
            <p:nvPr/>
          </p:nvSpPr>
          <p:spPr bwMode="auto">
            <a:xfrm>
              <a:off x="-1528" y="0"/>
              <a:ext cx="1949" cy="1987"/>
            </a:xfrm>
            <a:custGeom>
              <a:avLst/>
              <a:gdLst>
                <a:gd name="G0" fmla="+- 18077 0 0"/>
                <a:gd name="G1" fmla="+- -30880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077" y="5595"/>
                </a:cxn>
                <a:cxn ang="0">
                  <a:pos x="64000" y="32000"/>
                </a:cxn>
                <a:cxn ang="0">
                  <a:pos x="50077" y="58404"/>
                </a:cxn>
                <a:cxn ang="0">
                  <a:pos x="50077" y="58404"/>
                </a:cxn>
                <a:cxn ang="0">
                  <a:pos x="50076" y="58404"/>
                </a:cxn>
                <a:cxn ang="0">
                  <a:pos x="50077" y="58405"/>
                </a:cxn>
                <a:cxn ang="0">
                  <a:pos x="50077" y="5595"/>
                </a:cxn>
                <a:cxn ang="0">
                  <a:pos x="50076" y="5595"/>
                </a:cxn>
                <a:cxn ang="0">
                  <a:pos x="50077" y="5595"/>
                </a:cxn>
              </a:cxnLst>
              <a:rect l="T13" t="T15" r="T17" b="T19"/>
              <a:pathLst>
                <a:path w="64000" h="64000">
                  <a:moveTo>
                    <a:pt x="50077" y="5595"/>
                  </a:moveTo>
                  <a:cubicBezTo>
                    <a:pt x="58790" y="11560"/>
                    <a:pt x="64000" y="21440"/>
                    <a:pt x="64000" y="32000"/>
                  </a:cubicBezTo>
                  <a:cubicBezTo>
                    <a:pt x="64000" y="42559"/>
                    <a:pt x="58790" y="52439"/>
                    <a:pt x="50077" y="58404"/>
                  </a:cubicBezTo>
                  <a:cubicBezTo>
                    <a:pt x="50077" y="58404"/>
                    <a:pt x="50077" y="58404"/>
                    <a:pt x="50076" y="58404"/>
                  </a:cubicBezTo>
                  <a:lnTo>
                    <a:pt x="50077" y="58405"/>
                  </a:lnTo>
                  <a:lnTo>
                    <a:pt x="50077" y="5595"/>
                  </a:lnTo>
                  <a:lnTo>
                    <a:pt x="50076" y="5595"/>
                  </a:lnTo>
                  <a:cubicBezTo>
                    <a:pt x="50077" y="5595"/>
                    <a:pt x="50077" y="5595"/>
                    <a:pt x="50077" y="5595"/>
                  </a:cubicBezTo>
                  <a:close/>
                </a:path>
              </a:pathLst>
            </a:custGeom>
            <a:solidFill>
              <a:schemeClr val="hlink"/>
            </a:solidFill>
            <a:ln w="9525">
              <a:noFill/>
              <a:miter lim="800000"/>
              <a:headEnd/>
              <a:tailEnd/>
            </a:ln>
          </p:spPr>
          <p:txBody>
            <a:bodyPr/>
            <a:lstStyle/>
            <a:p>
              <a:pPr algn="l" rtl="0" fontAlgn="base">
                <a:spcBef>
                  <a:spcPct val="0"/>
                </a:spcBef>
                <a:spcAft>
                  <a:spcPct val="0"/>
                </a:spcAft>
                <a:defRPr/>
              </a:pPr>
              <a:endParaRPr lang="en-US">
                <a:solidFill>
                  <a:srgbClr val="000000"/>
                </a:solidFill>
                <a:latin typeface="Arial" pitchFamily="34" charset="0"/>
              </a:endParaRPr>
            </a:p>
          </p:txBody>
        </p:sp>
        <p:sp>
          <p:nvSpPr>
            <p:cNvPr id="558085" name="Line 5"/>
            <p:cNvSpPr>
              <a:spLocks noChangeShapeType="1"/>
            </p:cNvSpPr>
            <p:nvPr/>
          </p:nvSpPr>
          <p:spPr bwMode="auto">
            <a:xfrm>
              <a:off x="864" y="960"/>
              <a:ext cx="4608" cy="0"/>
            </a:xfrm>
            <a:prstGeom prst="line">
              <a:avLst/>
            </a:prstGeom>
            <a:noFill/>
            <a:ln w="12700">
              <a:solidFill>
                <a:schemeClr val="tx1"/>
              </a:solidFill>
              <a:round/>
              <a:headEnd/>
              <a:tailEnd/>
            </a:ln>
            <a:effectLst/>
          </p:spPr>
          <p:txBody>
            <a:bodyPr/>
            <a:lstStyle/>
            <a:p>
              <a:pPr fontAlgn="base">
                <a:spcBef>
                  <a:spcPct val="0"/>
                </a:spcBef>
                <a:spcAft>
                  <a:spcPct val="0"/>
                </a:spcAft>
                <a:defRPr/>
              </a:pPr>
              <a:endParaRPr lang="fa-IR">
                <a:solidFill>
                  <a:srgbClr val="000000"/>
                </a:solidFill>
              </a:endParaRPr>
            </a:p>
          </p:txBody>
        </p:sp>
      </p:grpSp>
      <p:sp>
        <p:nvSpPr>
          <p:cNvPr id="1027" name="Rectangle 6"/>
          <p:cNvSpPr>
            <a:spLocks noGrp="1" noChangeArrowheads="1"/>
          </p:cNvSpPr>
          <p:nvPr>
            <p:ph type="title"/>
          </p:nvPr>
        </p:nvSpPr>
        <p:spPr bwMode="auto">
          <a:xfrm>
            <a:off x="1826685" y="301625"/>
            <a:ext cx="975148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Rectangle 7"/>
          <p:cNvSpPr>
            <a:spLocks noGrp="1" noChangeArrowheads="1"/>
          </p:cNvSpPr>
          <p:nvPr>
            <p:ph type="body" idx="1"/>
          </p:nvPr>
        </p:nvSpPr>
        <p:spPr bwMode="auto">
          <a:xfrm>
            <a:off x="1826685" y="1827213"/>
            <a:ext cx="9751483"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58088" name="Rectangle 8"/>
          <p:cNvSpPr>
            <a:spLocks noGrp="1" noChangeArrowheads="1"/>
          </p:cNvSpPr>
          <p:nvPr>
            <p:ph type="dt" sz="half" idx="2"/>
          </p:nvPr>
        </p:nvSpPr>
        <p:spPr bwMode="auto">
          <a:xfrm>
            <a:off x="609600" y="6248400"/>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cs typeface="Arial" pitchFamily="34" charset="0"/>
              </a:defRPr>
            </a:lvl1pPr>
          </a:lstStyle>
          <a:p>
            <a:pPr fontAlgn="base">
              <a:spcBef>
                <a:spcPct val="0"/>
              </a:spcBef>
              <a:spcAft>
                <a:spcPct val="0"/>
              </a:spcAft>
              <a:defRPr/>
            </a:pPr>
            <a:fld id="{387C2315-4672-44D9-8AB9-323C873A6843}" type="datetime1">
              <a:rPr lang="en-US" smtClean="0">
                <a:solidFill>
                  <a:srgbClr val="000000"/>
                </a:solidFill>
              </a:rPr>
              <a:t>9/2/2017</a:t>
            </a:fld>
            <a:endParaRPr lang="en-US">
              <a:solidFill>
                <a:srgbClr val="000000"/>
              </a:solidFill>
            </a:endParaRPr>
          </a:p>
        </p:txBody>
      </p:sp>
      <p:sp>
        <p:nvSpPr>
          <p:cNvPr id="558089" name="Rectangle 9"/>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rtl="0">
              <a:defRPr sz="1200">
                <a:cs typeface="Arial" pitchFamily="34" charset="0"/>
              </a:defRPr>
            </a:lvl1pPr>
          </a:lstStyle>
          <a:p>
            <a:pPr fontAlgn="base">
              <a:spcBef>
                <a:spcPct val="0"/>
              </a:spcBef>
              <a:spcAft>
                <a:spcPct val="0"/>
              </a:spcAft>
              <a:defRPr/>
            </a:pPr>
            <a:r>
              <a:rPr lang="fa-IR" smtClean="0">
                <a:solidFill>
                  <a:srgbClr val="000000"/>
                </a:solidFill>
              </a:rPr>
              <a:t>ملکی آوارسین</a:t>
            </a:r>
            <a:endParaRPr lang="en-US">
              <a:solidFill>
                <a:srgbClr val="000000"/>
              </a:solidFill>
            </a:endParaRPr>
          </a:p>
        </p:txBody>
      </p:sp>
      <p:sp>
        <p:nvSpPr>
          <p:cNvPr id="558090" name="Rectangle 10"/>
          <p:cNvSpPr>
            <a:spLocks noGrp="1" noChangeArrowheads="1"/>
          </p:cNvSpPr>
          <p:nvPr>
            <p:ph type="sldNum" sz="quarter" idx="4"/>
          </p:nvPr>
        </p:nvSpPr>
        <p:spPr bwMode="auto">
          <a:xfrm>
            <a:off x="8737600" y="6248400"/>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200">
                <a:cs typeface="Arial" pitchFamily="34" charset="0"/>
              </a:defRPr>
            </a:lvl1pPr>
          </a:lstStyle>
          <a:p>
            <a:pPr fontAlgn="base">
              <a:spcBef>
                <a:spcPct val="0"/>
              </a:spcBef>
              <a:spcAft>
                <a:spcPct val="0"/>
              </a:spcAft>
              <a:defRPr/>
            </a:pPr>
            <a:fld id="{AA188605-BCDE-4716-BFBC-B7F0995ACA2C}" type="slidenum">
              <a:rPr lang="ar-SA">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217040699"/>
      </p:ext>
    </p:extLst>
  </p:cSld>
  <p:clrMap bg1="lt1" tx1="dk1" bg2="lt2" tx2="dk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 id="2147484254" r:id="rId12"/>
    <p:sldLayoutId id="2147484255" r:id="rId13"/>
    <p:sldLayoutId id="2147484256" r:id="rId14"/>
  </p:sldLayoutIdLst>
  <p:hf hdr="0"/>
  <p:txStyles>
    <p:titleStyle>
      <a:lvl1pPr algn="l" rtl="1" eaLnBrk="0" fontAlgn="base" hangingPunct="0">
        <a:spcBef>
          <a:spcPct val="0"/>
        </a:spcBef>
        <a:spcAft>
          <a:spcPct val="0"/>
        </a:spcAft>
        <a:defRPr sz="3600">
          <a:solidFill>
            <a:schemeClr val="tx2"/>
          </a:solidFill>
          <a:latin typeface="+mj-lt"/>
          <a:ea typeface="+mj-ea"/>
          <a:cs typeface="+mj-cs"/>
        </a:defRPr>
      </a:lvl1pPr>
      <a:lvl2pPr algn="l" rtl="1" eaLnBrk="0" fontAlgn="base" hangingPunct="0">
        <a:spcBef>
          <a:spcPct val="0"/>
        </a:spcBef>
        <a:spcAft>
          <a:spcPct val="0"/>
        </a:spcAft>
        <a:defRPr sz="3600">
          <a:solidFill>
            <a:schemeClr val="tx2"/>
          </a:solidFill>
          <a:latin typeface="Arial" pitchFamily="34" charset="0"/>
          <a:cs typeface="Arial" pitchFamily="34" charset="0"/>
        </a:defRPr>
      </a:lvl2pPr>
      <a:lvl3pPr algn="l" rtl="1" eaLnBrk="0" fontAlgn="base" hangingPunct="0">
        <a:spcBef>
          <a:spcPct val="0"/>
        </a:spcBef>
        <a:spcAft>
          <a:spcPct val="0"/>
        </a:spcAft>
        <a:defRPr sz="3600">
          <a:solidFill>
            <a:schemeClr val="tx2"/>
          </a:solidFill>
          <a:latin typeface="Arial" pitchFamily="34" charset="0"/>
          <a:cs typeface="Arial" pitchFamily="34" charset="0"/>
        </a:defRPr>
      </a:lvl3pPr>
      <a:lvl4pPr algn="l" rtl="1" eaLnBrk="0" fontAlgn="base" hangingPunct="0">
        <a:spcBef>
          <a:spcPct val="0"/>
        </a:spcBef>
        <a:spcAft>
          <a:spcPct val="0"/>
        </a:spcAft>
        <a:defRPr sz="3600">
          <a:solidFill>
            <a:schemeClr val="tx2"/>
          </a:solidFill>
          <a:latin typeface="Arial" pitchFamily="34" charset="0"/>
          <a:cs typeface="Arial" pitchFamily="34" charset="0"/>
        </a:defRPr>
      </a:lvl4pPr>
      <a:lvl5pPr algn="l" rtl="1" eaLnBrk="0" fontAlgn="base" hangingPunct="0">
        <a:spcBef>
          <a:spcPct val="0"/>
        </a:spcBef>
        <a:spcAft>
          <a:spcPct val="0"/>
        </a:spcAft>
        <a:defRPr sz="3600">
          <a:solidFill>
            <a:schemeClr val="tx2"/>
          </a:solidFill>
          <a:latin typeface="Arial" pitchFamily="34" charset="0"/>
          <a:cs typeface="Arial" pitchFamily="34" charset="0"/>
        </a:defRPr>
      </a:lvl5pPr>
      <a:lvl6pPr marL="457200" algn="l" rtl="1" fontAlgn="base">
        <a:spcBef>
          <a:spcPct val="0"/>
        </a:spcBef>
        <a:spcAft>
          <a:spcPct val="0"/>
        </a:spcAft>
        <a:defRPr sz="3600">
          <a:solidFill>
            <a:schemeClr val="tx2"/>
          </a:solidFill>
          <a:latin typeface="Arial" pitchFamily="34" charset="0"/>
          <a:cs typeface="Arial" pitchFamily="34" charset="0"/>
        </a:defRPr>
      </a:lvl6pPr>
      <a:lvl7pPr marL="914400" algn="l" rtl="1" fontAlgn="base">
        <a:spcBef>
          <a:spcPct val="0"/>
        </a:spcBef>
        <a:spcAft>
          <a:spcPct val="0"/>
        </a:spcAft>
        <a:defRPr sz="3600">
          <a:solidFill>
            <a:schemeClr val="tx2"/>
          </a:solidFill>
          <a:latin typeface="Arial" pitchFamily="34" charset="0"/>
          <a:cs typeface="Arial" pitchFamily="34" charset="0"/>
        </a:defRPr>
      </a:lvl7pPr>
      <a:lvl8pPr marL="1371600" algn="l" rtl="1" fontAlgn="base">
        <a:spcBef>
          <a:spcPct val="0"/>
        </a:spcBef>
        <a:spcAft>
          <a:spcPct val="0"/>
        </a:spcAft>
        <a:defRPr sz="3600">
          <a:solidFill>
            <a:schemeClr val="tx2"/>
          </a:solidFill>
          <a:latin typeface="Arial" pitchFamily="34" charset="0"/>
          <a:cs typeface="Arial" pitchFamily="34" charset="0"/>
        </a:defRPr>
      </a:lvl8pPr>
      <a:lvl9pPr marL="1828800" algn="l" rtl="1" fontAlgn="base">
        <a:spcBef>
          <a:spcPct val="0"/>
        </a:spcBef>
        <a:spcAft>
          <a:spcPct val="0"/>
        </a:spcAft>
        <a:defRPr sz="3600">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tx2"/>
        </a:buClr>
        <a:buSzPct val="70000"/>
        <a:buFont typeface="Wingdings" pitchFamily="2" charset="2"/>
        <a:buChar char="¡"/>
        <a:defRPr sz="2900">
          <a:solidFill>
            <a:schemeClr val="tx1"/>
          </a:solidFill>
          <a:latin typeface="+mn-lt"/>
          <a:ea typeface="+mn-ea"/>
          <a:cs typeface="+mn-cs"/>
        </a:defRPr>
      </a:lvl1pPr>
      <a:lvl2pPr marL="742950" indent="-285750" algn="r" rtl="1" eaLnBrk="0" fontAlgn="base" hangingPunct="0">
        <a:spcBef>
          <a:spcPct val="20000"/>
        </a:spcBef>
        <a:spcAft>
          <a:spcPct val="0"/>
        </a:spcAft>
        <a:buClr>
          <a:schemeClr val="accent2"/>
        </a:buClr>
        <a:buSzPct val="70000"/>
        <a:buFont typeface="Wingdings" pitchFamily="2" charset="2"/>
        <a:buChar char="l"/>
        <a:defRPr sz="2500">
          <a:solidFill>
            <a:schemeClr val="tx1"/>
          </a:solidFill>
          <a:latin typeface="+mn-lt"/>
          <a:cs typeface="+mn-cs"/>
        </a:defRPr>
      </a:lvl2pPr>
      <a:lvl3pPr marL="1143000" indent="-228600" algn="r" rtl="1" eaLnBrk="0" fontAlgn="base" hangingPunct="0">
        <a:spcBef>
          <a:spcPct val="20000"/>
        </a:spcBef>
        <a:spcAft>
          <a:spcPct val="0"/>
        </a:spcAft>
        <a:buClr>
          <a:schemeClr val="tx2"/>
        </a:buClr>
        <a:buSzPct val="65000"/>
        <a:buFont typeface="Wingdings" pitchFamily="2" charset="2"/>
        <a:buChar char="¡"/>
        <a:defRPr sz="22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70000"/>
        <a:buFont typeface="Wingdings" pitchFamily="2" charset="2"/>
        <a:buChar char="l"/>
        <a:defRPr sz="1900">
          <a:solidFill>
            <a:schemeClr val="tx1"/>
          </a:solidFill>
          <a:latin typeface="+mn-lt"/>
          <a:cs typeface="+mn-cs"/>
        </a:defRPr>
      </a:lvl4pPr>
      <a:lvl5pPr marL="2057400" indent="-228600" algn="r" rtl="1" eaLnBrk="0" fontAlgn="base" hangingPunct="0">
        <a:spcBef>
          <a:spcPct val="20000"/>
        </a:spcBef>
        <a:spcAft>
          <a:spcPct val="0"/>
        </a:spcAft>
        <a:buClr>
          <a:schemeClr val="tx2"/>
        </a:buClr>
        <a:buSzPct val="60000"/>
        <a:buFont typeface="Wingdings" pitchFamily="2" charset="2"/>
        <a:buChar char="¡"/>
        <a:defRPr sz="1900">
          <a:solidFill>
            <a:schemeClr val="tx1"/>
          </a:solidFill>
          <a:latin typeface="+mn-lt"/>
          <a:cs typeface="+mn-cs"/>
        </a:defRPr>
      </a:lvl5pPr>
      <a:lvl6pPr marL="2514600" indent="-228600" algn="r" rtl="1" fontAlgn="base">
        <a:spcBef>
          <a:spcPct val="20000"/>
        </a:spcBef>
        <a:spcAft>
          <a:spcPct val="0"/>
        </a:spcAft>
        <a:buClr>
          <a:schemeClr val="tx2"/>
        </a:buClr>
        <a:buSzPct val="60000"/>
        <a:buFont typeface="Wingdings" pitchFamily="2" charset="2"/>
        <a:buChar char="¡"/>
        <a:defRPr sz="1900">
          <a:solidFill>
            <a:schemeClr val="tx1"/>
          </a:solidFill>
          <a:latin typeface="+mn-lt"/>
          <a:cs typeface="+mn-cs"/>
        </a:defRPr>
      </a:lvl6pPr>
      <a:lvl7pPr marL="2971800" indent="-228600" algn="r" rtl="1" fontAlgn="base">
        <a:spcBef>
          <a:spcPct val="20000"/>
        </a:spcBef>
        <a:spcAft>
          <a:spcPct val="0"/>
        </a:spcAft>
        <a:buClr>
          <a:schemeClr val="tx2"/>
        </a:buClr>
        <a:buSzPct val="60000"/>
        <a:buFont typeface="Wingdings" pitchFamily="2" charset="2"/>
        <a:buChar char="¡"/>
        <a:defRPr sz="1900">
          <a:solidFill>
            <a:schemeClr val="tx1"/>
          </a:solidFill>
          <a:latin typeface="+mn-lt"/>
          <a:cs typeface="+mn-cs"/>
        </a:defRPr>
      </a:lvl7pPr>
      <a:lvl8pPr marL="3429000" indent="-228600" algn="r" rtl="1" fontAlgn="base">
        <a:spcBef>
          <a:spcPct val="20000"/>
        </a:spcBef>
        <a:spcAft>
          <a:spcPct val="0"/>
        </a:spcAft>
        <a:buClr>
          <a:schemeClr val="tx2"/>
        </a:buClr>
        <a:buSzPct val="60000"/>
        <a:buFont typeface="Wingdings" pitchFamily="2" charset="2"/>
        <a:buChar char="¡"/>
        <a:defRPr sz="1900">
          <a:solidFill>
            <a:schemeClr val="tx1"/>
          </a:solidFill>
          <a:latin typeface="+mn-lt"/>
          <a:cs typeface="+mn-cs"/>
        </a:defRPr>
      </a:lvl8pPr>
      <a:lvl9pPr marL="3886200" indent="-228600" algn="r" rtl="1" fontAlgn="base">
        <a:spcBef>
          <a:spcPct val="20000"/>
        </a:spcBef>
        <a:spcAft>
          <a:spcPct val="0"/>
        </a:spcAft>
        <a:buClr>
          <a:schemeClr val="tx2"/>
        </a:buClr>
        <a:buSzPct val="60000"/>
        <a:buFont typeface="Wingdings" pitchFamily="2" charset="2"/>
        <a:buChar char="¡"/>
        <a:defRPr sz="1900">
          <a:solidFill>
            <a:schemeClr val="tx1"/>
          </a:solidFill>
          <a:latin typeface="+mn-lt"/>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a-IR"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1028" name="Rectangle 4"/>
          <p:cNvSpPr>
            <a:spLocks noGrp="1" noChangeArrowheads="1"/>
          </p:cNvSpPr>
          <p:nvPr>
            <p:ph type="dt" sz="half" idx="2"/>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fontAlgn="base">
              <a:spcBef>
                <a:spcPct val="0"/>
              </a:spcBef>
              <a:spcAft>
                <a:spcPct val="0"/>
              </a:spcAft>
              <a:defRPr/>
            </a:pPr>
            <a:fld id="{BD2AC922-C966-4FF6-A791-A04DADEDEFE0}" type="datetime1">
              <a:rPr lang="en-US" smtClean="0">
                <a:solidFill>
                  <a:srgbClr val="000000"/>
                </a:solidFill>
              </a:rPr>
              <a:t>9/2/2017</a:t>
            </a:fld>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fontAlgn="base">
              <a:spcBef>
                <a:spcPct val="0"/>
              </a:spcBef>
              <a:spcAft>
                <a:spcPct val="0"/>
              </a:spcAft>
              <a:defRPr/>
            </a:pPr>
            <a:r>
              <a:rPr lang="fa-IR" smtClean="0">
                <a:solidFill>
                  <a:srgbClr val="000000"/>
                </a:solidFill>
              </a:rPr>
              <a:t>ملکی آوارسین</a:t>
            </a:r>
            <a:endParaRPr lang="en-US">
              <a:solidFill>
                <a:srgbClr val="000000"/>
              </a:solidFill>
            </a:endParaRPr>
          </a:p>
        </p:txBody>
      </p:sp>
      <p:sp>
        <p:nvSpPr>
          <p:cNvPr id="1030" name="Rectangle 6"/>
          <p:cNvSpPr>
            <a:spLocks noGrp="1" noChangeArrowheads="1"/>
          </p:cNvSpPr>
          <p:nvPr>
            <p:ph type="sldNum" sz="quarter" idx="4"/>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fontAlgn="base">
              <a:spcBef>
                <a:spcPct val="0"/>
              </a:spcBef>
              <a:spcAft>
                <a:spcPct val="0"/>
              </a:spcAft>
            </a:pPr>
            <a:fld id="{8B5EA358-FE0F-48F8-BAE1-9CF4A6616B9E}" type="slidenum">
              <a:rPr lang="ar-SA" altLang="fa-IR">
                <a:solidFill>
                  <a:srgbClr val="000000"/>
                </a:solidFill>
              </a:rPr>
              <a:pPr fontAlgn="base">
                <a:spcBef>
                  <a:spcPct val="0"/>
                </a:spcBef>
                <a:spcAft>
                  <a:spcPct val="0"/>
                </a:spcAft>
              </a:pPr>
              <a:t>‹#›</a:t>
            </a:fld>
            <a:endParaRPr lang="en-US" altLang="fa-IR">
              <a:solidFill>
                <a:srgbClr val="000000"/>
              </a:solidFill>
            </a:endParaRPr>
          </a:p>
        </p:txBody>
      </p:sp>
    </p:spTree>
    <p:extLst>
      <p:ext uri="{BB962C8B-B14F-4D97-AF65-F5344CB8AC3E}">
        <p14:creationId xmlns:p14="http://schemas.microsoft.com/office/powerpoint/2010/main" val="31691555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med">
    <p:zoom/>
  </p:transition>
  <p:hf hdr="0"/>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a-IR" smtClean="0"/>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eaLnBrk="1" hangingPunct="1">
              <a:defRPr sz="1400">
                <a:cs typeface="+mn-cs"/>
              </a:defRPr>
            </a:lvl1pPr>
          </a:lstStyle>
          <a:p>
            <a:pPr fontAlgn="base">
              <a:spcBef>
                <a:spcPct val="0"/>
              </a:spcBef>
              <a:spcAft>
                <a:spcPct val="0"/>
              </a:spcAft>
              <a:defRPr/>
            </a:pPr>
            <a:fld id="{8BEF6D45-CF0A-4B5E-9694-790821E3724E}" type="datetime1">
              <a:rPr lang="en-US" smtClean="0">
                <a:solidFill>
                  <a:srgbClr val="000000"/>
                </a:solidFill>
              </a:rPr>
              <a:t>9/2/2017</a:t>
            </a:fld>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eaLnBrk="1" hangingPunct="1">
              <a:defRPr sz="1400">
                <a:cs typeface="+mn-cs"/>
              </a:defRPr>
            </a:lvl1pPr>
          </a:lstStyle>
          <a:p>
            <a:pPr fontAlgn="base">
              <a:spcBef>
                <a:spcPct val="0"/>
              </a:spcBef>
              <a:spcAft>
                <a:spcPct val="0"/>
              </a:spcAft>
              <a:defRPr/>
            </a:pPr>
            <a:r>
              <a:rPr lang="fa-IR" smtClean="0">
                <a:solidFill>
                  <a:srgbClr val="000000"/>
                </a:solidFill>
              </a:rPr>
              <a:t>ملکی آوارسین</a:t>
            </a:r>
            <a:endParaRPr 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cs typeface="Times New Roman" pitchFamily="18" charset="0"/>
              </a:defRPr>
            </a:lvl1pPr>
          </a:lstStyle>
          <a:p>
            <a:pPr rtl="0" fontAlgn="base">
              <a:spcBef>
                <a:spcPct val="0"/>
              </a:spcBef>
              <a:spcAft>
                <a:spcPct val="0"/>
              </a:spcAft>
            </a:pPr>
            <a:fld id="{73F77711-2204-4CA7-B731-B34FCABF0893}" type="slidenum">
              <a:rPr lang="en-US" altLang="fa-IR" smtClean="0">
                <a:solidFill>
                  <a:srgbClr val="000000"/>
                </a:solidFill>
              </a:rPr>
              <a:pPr rtl="0" fontAlgn="base">
                <a:spcBef>
                  <a:spcPct val="0"/>
                </a:spcBef>
                <a:spcAft>
                  <a:spcPct val="0"/>
                </a:spcAft>
              </a:pPr>
              <a:t>‹#›</a:t>
            </a:fld>
            <a:endParaRPr lang="en-US" altLang="fa-IR" smtClean="0">
              <a:solidFill>
                <a:srgbClr val="000000"/>
              </a:solidFill>
            </a:endParaRPr>
          </a:p>
        </p:txBody>
      </p:sp>
    </p:spTree>
    <p:extLst>
      <p:ext uri="{BB962C8B-B14F-4D97-AF65-F5344CB8AC3E}">
        <p14:creationId xmlns:p14="http://schemas.microsoft.com/office/powerpoint/2010/main" val="1528930054"/>
      </p:ext>
    </p:extLst>
  </p:cSld>
  <p:clrMap bg1="lt1" tx1="dk1" bg2="lt2" tx2="dk2" accent1="accent1" accent2="accent2" accent3="accent3" accent4="accent4" accent5="accent5" accent6="accent6" hlink="hlink" folHlink="folHlink"/>
  <p:sldLayoutIdLst>
    <p:sldLayoutId id="2147484258" r:id="rId1"/>
    <p:sldLayoutId id="2147484259" r:id="rId2"/>
    <p:sldLayoutId id="2147484260" r:id="rId3"/>
    <p:sldLayoutId id="2147484261" r:id="rId4"/>
    <p:sldLayoutId id="2147484262" r:id="rId5"/>
    <p:sldLayoutId id="2147484263" r:id="rId6"/>
    <p:sldLayoutId id="2147484264" r:id="rId7"/>
    <p:sldLayoutId id="2147484265" r:id="rId8"/>
    <p:sldLayoutId id="2147484266" r:id="rId9"/>
    <p:sldLayoutId id="2147484267" r:id="rId10"/>
    <p:sldLayoutId id="2147484268" r:id="rId11"/>
  </p:sldLayoutIdLst>
  <p:hf hd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1087967" y="-815975"/>
            <a:ext cx="21844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
        <p:nvSpPr>
          <p:cNvPr id="8" name="Oval 7"/>
          <p:cNvSpPr/>
          <p:nvPr/>
        </p:nvSpPr>
        <p:spPr>
          <a:xfrm>
            <a:off x="224367" y="20639"/>
            <a:ext cx="2271184"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
        <p:nvSpPr>
          <p:cNvPr id="11" name="Donut 10"/>
          <p:cNvSpPr/>
          <p:nvPr/>
        </p:nvSpPr>
        <p:spPr>
          <a:xfrm rot="2315675">
            <a:off x="243842" y="1055077"/>
            <a:ext cx="1500956"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
        <p:nvSpPr>
          <p:cNvPr id="12" name="Rectangle 11"/>
          <p:cNvSpPr/>
          <p:nvPr/>
        </p:nvSpPr>
        <p:spPr>
          <a:xfrm>
            <a:off x="1350434" y="0"/>
            <a:ext cx="1084156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
        <p:nvSpPr>
          <p:cNvPr id="5" name="Title Placeholder 4"/>
          <p:cNvSpPr>
            <a:spLocks noGrp="1"/>
          </p:cNvSpPr>
          <p:nvPr>
            <p:ph type="title"/>
          </p:nvPr>
        </p:nvSpPr>
        <p:spPr>
          <a:xfrm>
            <a:off x="1913467" y="274638"/>
            <a:ext cx="9999133" cy="1143000"/>
          </a:xfrm>
          <a:prstGeom prst="rect">
            <a:avLst/>
          </a:prstGeom>
        </p:spPr>
        <p:txBody>
          <a:bodyPr anchor="ctr">
            <a:normAutofit/>
          </a:bodyPr>
          <a:lstStyle>
            <a:extLst/>
          </a:lstStyle>
          <a:p>
            <a:r>
              <a:rPr lang="en-US" smtClean="0"/>
              <a:t>Click to edit Master title style</a:t>
            </a:r>
            <a:endParaRPr lang="en-US"/>
          </a:p>
        </p:txBody>
      </p:sp>
      <p:sp>
        <p:nvSpPr>
          <p:cNvPr id="1033" name="Text Placeholder 8"/>
          <p:cNvSpPr>
            <a:spLocks noGrp="1"/>
          </p:cNvSpPr>
          <p:nvPr>
            <p:ph type="body" idx="1"/>
          </p:nvPr>
        </p:nvSpPr>
        <p:spPr bwMode="auto">
          <a:xfrm>
            <a:off x="1913467" y="1447800"/>
            <a:ext cx="9999133"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24" name="Date Placeholder 23"/>
          <p:cNvSpPr>
            <a:spLocks noGrp="1"/>
          </p:cNvSpPr>
          <p:nvPr>
            <p:ph type="dt" sz="half" idx="2"/>
          </p:nvPr>
        </p:nvSpPr>
        <p:spPr>
          <a:xfrm>
            <a:off x="4775200" y="6305550"/>
            <a:ext cx="2844800" cy="476250"/>
          </a:xfrm>
          <a:prstGeom prst="rect">
            <a:avLst/>
          </a:prstGeom>
        </p:spPr>
        <p:txBody>
          <a:bodyPr anchor="b"/>
          <a:lstStyle>
            <a:lvl1pPr algn="r" rtl="1" eaLnBrk="1" latinLnBrk="0" hangingPunct="1">
              <a:defRPr kumimoji="0" sz="1200">
                <a:solidFill>
                  <a:schemeClr val="bg2">
                    <a:shade val="50000"/>
                    <a:satMod val="200000"/>
                  </a:schemeClr>
                </a:solidFill>
                <a:latin typeface="Arial" charset="0"/>
                <a:cs typeface="Arial" charset="0"/>
              </a:defRPr>
            </a:lvl1pPr>
            <a:extLst/>
          </a:lstStyle>
          <a:p>
            <a:pPr fontAlgn="base">
              <a:spcBef>
                <a:spcPct val="0"/>
              </a:spcBef>
              <a:spcAft>
                <a:spcPct val="0"/>
              </a:spcAft>
              <a:defRPr/>
            </a:pPr>
            <a:fld id="{E15DEABB-9EF9-467D-8A7A-2DAA2E0CACD7}"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10" name="Footer Placeholder 9"/>
          <p:cNvSpPr>
            <a:spLocks noGrp="1"/>
          </p:cNvSpPr>
          <p:nvPr>
            <p:ph type="ftr" sz="quarter" idx="3"/>
          </p:nvPr>
        </p:nvSpPr>
        <p:spPr>
          <a:xfrm>
            <a:off x="7620000" y="6305550"/>
            <a:ext cx="3860800" cy="476250"/>
          </a:xfrm>
          <a:prstGeom prst="rect">
            <a:avLst/>
          </a:prstGeom>
        </p:spPr>
        <p:txBody>
          <a:bodyPr anchor="b"/>
          <a:lstStyle>
            <a:lvl1pPr algn="r" rtl="1" eaLnBrk="1" latinLnBrk="0" hangingPunct="1">
              <a:defRPr kumimoji="0" sz="1200">
                <a:solidFill>
                  <a:schemeClr val="bg2">
                    <a:shade val="50000"/>
                    <a:satMod val="200000"/>
                  </a:schemeClr>
                </a:solidFill>
                <a:effectLst/>
                <a:latin typeface="Arial" charset="0"/>
                <a:cs typeface="Arial" charset="0"/>
              </a:defRPr>
            </a:lvl1pPr>
            <a:extLst/>
          </a:lstStyle>
          <a:p>
            <a:pPr fontAlgn="base">
              <a:spcBef>
                <a:spcPct val="0"/>
              </a:spcBef>
              <a:spcAft>
                <a:spcPct val="0"/>
              </a:spcAft>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22" name="Slide Number Placeholder 21"/>
          <p:cNvSpPr>
            <a:spLocks noGrp="1"/>
          </p:cNvSpPr>
          <p:nvPr>
            <p:ph type="sldNum" sz="quarter" idx="4"/>
          </p:nvPr>
        </p:nvSpPr>
        <p:spPr>
          <a:xfrm>
            <a:off x="11485033" y="6305550"/>
            <a:ext cx="609600" cy="476250"/>
          </a:xfrm>
          <a:prstGeom prst="rect">
            <a:avLst/>
          </a:prstGeom>
        </p:spPr>
        <p:txBody>
          <a:bodyPr vert="horz" wrap="square" lIns="91440" tIns="45720" rIns="91440" bIns="45720" numCol="1" anchor="b" anchorCtr="0" compatLnSpc="1">
            <a:prstTxWarp prst="textNoShape">
              <a:avLst/>
            </a:prstTxWarp>
          </a:bodyPr>
          <a:lstStyle>
            <a:lvl1pPr algn="ctr" rtl="1" eaLnBrk="1" hangingPunct="1">
              <a:defRPr sz="1200">
                <a:solidFill>
                  <a:srgbClr val="9A9A9A"/>
                </a:solidFill>
              </a:defRPr>
            </a:lvl1pPr>
          </a:lstStyle>
          <a:p>
            <a:pPr fontAlgn="base">
              <a:spcBef>
                <a:spcPct val="0"/>
              </a:spcBef>
              <a:spcAft>
                <a:spcPct val="0"/>
              </a:spcAft>
            </a:pPr>
            <a:fld id="{72726E41-30E9-4354-9D0B-ED81C325C8F2}" type="slidenum">
              <a:rPr lang="fa-IR" altLang="fa-IR" smtClean="0">
                <a:latin typeface="Arial" pitchFamily="34" charset="0"/>
                <a:cs typeface="Arial" pitchFamily="34" charset="0"/>
              </a:rPr>
              <a:pPr fontAlgn="base">
                <a:spcBef>
                  <a:spcPct val="0"/>
                </a:spcBef>
                <a:spcAft>
                  <a:spcPct val="0"/>
                </a:spcAft>
              </a:pPr>
              <a:t>‹#›</a:t>
            </a:fld>
            <a:endParaRPr lang="en-US" altLang="fa-IR" smtClean="0">
              <a:latin typeface="Arial" pitchFamily="34" charset="0"/>
              <a:cs typeface="Arial" pitchFamily="34" charset="0"/>
            </a:endParaRPr>
          </a:p>
        </p:txBody>
      </p:sp>
      <p:sp>
        <p:nvSpPr>
          <p:cNvPr id="15" name="Rectangle 14"/>
          <p:cNvSpPr/>
          <p:nvPr/>
        </p:nvSpPr>
        <p:spPr bwMode="invGray">
          <a:xfrm>
            <a:off x="1352551" y="0"/>
            <a:ext cx="97367"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828393670"/>
      </p:ext>
    </p:extLst>
  </p:cSld>
  <p:clrMap bg1="lt1" tx1="dk1" bg2="lt2" tx2="dk2" accent1="accent1" accent2="accent2" accent3="accent3" accent4="accent4" accent5="accent5" accent6="accent6" hlink="hlink" folHlink="folHlink"/>
  <p:sldLayoutIdLst>
    <p:sldLayoutId id="2147484270"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Lst>
  <p:hf hdr="0"/>
  <p:txStyles>
    <p:titleStyle>
      <a:lvl1pPr algn="l" rtl="0" eaLnBrk="0" fontAlgn="base" hangingPunct="0">
        <a:spcBef>
          <a:spcPct val="0"/>
        </a:spcBef>
        <a:spcAft>
          <a:spcPct val="0"/>
        </a:spcAft>
        <a:defRPr sz="4300" kern="1200">
          <a:solidFill>
            <a:srgbClr val="666666"/>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666666"/>
          </a:solidFill>
          <a:latin typeface="Gill Sans MT" pitchFamily="34" charset="0"/>
        </a:defRPr>
      </a:lvl2pPr>
      <a:lvl3pPr algn="l" rtl="0" eaLnBrk="0" fontAlgn="base" hangingPunct="0">
        <a:spcBef>
          <a:spcPct val="0"/>
        </a:spcBef>
        <a:spcAft>
          <a:spcPct val="0"/>
        </a:spcAft>
        <a:defRPr sz="4300">
          <a:solidFill>
            <a:srgbClr val="666666"/>
          </a:solidFill>
          <a:latin typeface="Gill Sans MT" pitchFamily="34" charset="0"/>
        </a:defRPr>
      </a:lvl3pPr>
      <a:lvl4pPr algn="l" rtl="0" eaLnBrk="0" fontAlgn="base" hangingPunct="0">
        <a:spcBef>
          <a:spcPct val="0"/>
        </a:spcBef>
        <a:spcAft>
          <a:spcPct val="0"/>
        </a:spcAft>
        <a:defRPr sz="4300">
          <a:solidFill>
            <a:srgbClr val="666666"/>
          </a:solidFill>
          <a:latin typeface="Gill Sans MT" pitchFamily="34" charset="0"/>
        </a:defRPr>
      </a:lvl4pPr>
      <a:lvl5pPr algn="l" rtl="0" eaLnBrk="0" fontAlgn="base" hangingPunct="0">
        <a:spcBef>
          <a:spcPct val="0"/>
        </a:spcBef>
        <a:spcAft>
          <a:spcPct val="0"/>
        </a:spcAft>
        <a:defRPr sz="4300">
          <a:solidFill>
            <a:srgbClr val="666666"/>
          </a:solidFill>
          <a:latin typeface="Gill Sans MT" pitchFamily="34" charset="0"/>
        </a:defRPr>
      </a:lvl5pPr>
      <a:lvl6pPr marL="457200" algn="l" rtl="0" fontAlgn="base">
        <a:spcBef>
          <a:spcPct val="0"/>
        </a:spcBef>
        <a:spcAft>
          <a:spcPct val="0"/>
        </a:spcAft>
        <a:defRPr sz="4300">
          <a:solidFill>
            <a:srgbClr val="666666"/>
          </a:solidFill>
          <a:latin typeface="Gill Sans MT" pitchFamily="34" charset="0"/>
        </a:defRPr>
      </a:lvl6pPr>
      <a:lvl7pPr marL="914400" algn="l" rtl="0" fontAlgn="base">
        <a:spcBef>
          <a:spcPct val="0"/>
        </a:spcBef>
        <a:spcAft>
          <a:spcPct val="0"/>
        </a:spcAft>
        <a:defRPr sz="4300">
          <a:solidFill>
            <a:srgbClr val="666666"/>
          </a:solidFill>
          <a:latin typeface="Gill Sans MT" pitchFamily="34" charset="0"/>
        </a:defRPr>
      </a:lvl7pPr>
      <a:lvl8pPr marL="1371600" algn="l" rtl="0" fontAlgn="base">
        <a:spcBef>
          <a:spcPct val="0"/>
        </a:spcBef>
        <a:spcAft>
          <a:spcPct val="0"/>
        </a:spcAft>
        <a:defRPr sz="4300">
          <a:solidFill>
            <a:srgbClr val="666666"/>
          </a:solidFill>
          <a:latin typeface="Gill Sans MT" pitchFamily="34" charset="0"/>
        </a:defRPr>
      </a:lvl8pPr>
      <a:lvl9pPr marL="1828800" algn="l" rtl="0" fontAlgn="base">
        <a:spcBef>
          <a:spcPct val="0"/>
        </a:spcBef>
        <a:spcAft>
          <a:spcPct val="0"/>
        </a:spcAft>
        <a:defRPr sz="4300">
          <a:solidFill>
            <a:srgbClr val="666666"/>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9C007F"/>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68007F"/>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a-IR"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1028" name="Rectangle 4"/>
          <p:cNvSpPr>
            <a:spLocks noGrp="1" noChangeArrowheads="1"/>
          </p:cNvSpPr>
          <p:nvPr>
            <p:ph type="dt" sz="half" idx="2"/>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fontAlgn="base">
              <a:spcBef>
                <a:spcPct val="0"/>
              </a:spcBef>
              <a:spcAft>
                <a:spcPct val="0"/>
              </a:spcAft>
              <a:defRPr/>
            </a:pPr>
            <a:fld id="{6E841C09-5E66-4E2C-A8BC-414ABD7FA9F2}" type="datetime1">
              <a:rPr lang="en-US" smtClean="0">
                <a:solidFill>
                  <a:srgbClr val="000000"/>
                </a:solidFill>
              </a:rPr>
              <a:t>9/2/2017</a:t>
            </a:fld>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fontAlgn="base">
              <a:spcBef>
                <a:spcPct val="0"/>
              </a:spcBef>
              <a:spcAft>
                <a:spcPct val="0"/>
              </a:spcAft>
              <a:defRPr/>
            </a:pPr>
            <a:r>
              <a:rPr lang="fa-IR" smtClean="0">
                <a:solidFill>
                  <a:srgbClr val="000000"/>
                </a:solidFill>
              </a:rPr>
              <a:t>ملکی آوارسین</a:t>
            </a:r>
            <a:endParaRPr lang="en-US">
              <a:solidFill>
                <a:srgbClr val="000000"/>
              </a:solidFill>
            </a:endParaRPr>
          </a:p>
        </p:txBody>
      </p:sp>
      <p:sp>
        <p:nvSpPr>
          <p:cNvPr id="1030" name="Rectangle 6"/>
          <p:cNvSpPr>
            <a:spLocks noGrp="1" noChangeArrowheads="1"/>
          </p:cNvSpPr>
          <p:nvPr>
            <p:ph type="sldNum" sz="quarter" idx="4"/>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fontAlgn="base">
              <a:spcBef>
                <a:spcPct val="0"/>
              </a:spcBef>
              <a:spcAft>
                <a:spcPct val="0"/>
              </a:spcAft>
            </a:pPr>
            <a:fld id="{8B5EA358-FE0F-48F8-BAE1-9CF4A6616B9E}" type="slidenum">
              <a:rPr lang="ar-SA" altLang="fa-IR">
                <a:solidFill>
                  <a:srgbClr val="000000"/>
                </a:solidFill>
              </a:rPr>
              <a:pPr fontAlgn="base">
                <a:spcBef>
                  <a:spcPct val="0"/>
                </a:spcBef>
                <a:spcAft>
                  <a:spcPct val="0"/>
                </a:spcAft>
              </a:pPr>
              <a:t>‹#›</a:t>
            </a:fld>
            <a:endParaRPr lang="en-US" altLang="fa-IR">
              <a:solidFill>
                <a:srgbClr val="000000"/>
              </a:solidFill>
            </a:endParaRPr>
          </a:p>
        </p:txBody>
      </p:sp>
    </p:spTree>
    <p:extLst>
      <p:ext uri="{BB962C8B-B14F-4D97-AF65-F5344CB8AC3E}">
        <p14:creationId xmlns:p14="http://schemas.microsoft.com/office/powerpoint/2010/main" val="286745821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med">
    <p:zoom/>
  </p:transition>
  <p:hf hdr="0"/>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a-IR"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1028" name="Rectangle 4"/>
          <p:cNvSpPr>
            <a:spLocks noGrp="1" noChangeArrowheads="1"/>
          </p:cNvSpPr>
          <p:nvPr>
            <p:ph type="dt" sz="half" idx="2"/>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fontAlgn="base">
              <a:spcBef>
                <a:spcPct val="0"/>
              </a:spcBef>
              <a:spcAft>
                <a:spcPct val="0"/>
              </a:spcAft>
              <a:defRPr/>
            </a:pPr>
            <a:fld id="{327E0014-9BC5-4C18-8239-6A1DD487C39B}" type="datetime1">
              <a:rPr lang="en-US" smtClean="0">
                <a:solidFill>
                  <a:srgbClr val="000000"/>
                </a:solidFill>
              </a:rPr>
              <a:t>9/2/2017</a:t>
            </a:fld>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fontAlgn="base">
              <a:spcBef>
                <a:spcPct val="0"/>
              </a:spcBef>
              <a:spcAft>
                <a:spcPct val="0"/>
              </a:spcAft>
              <a:defRPr/>
            </a:pPr>
            <a:r>
              <a:rPr lang="fa-IR" smtClean="0">
                <a:solidFill>
                  <a:srgbClr val="000000"/>
                </a:solidFill>
              </a:rPr>
              <a:t>ملکی آوارسین</a:t>
            </a:r>
            <a:endParaRPr lang="en-US">
              <a:solidFill>
                <a:srgbClr val="000000"/>
              </a:solidFill>
            </a:endParaRPr>
          </a:p>
        </p:txBody>
      </p:sp>
      <p:sp>
        <p:nvSpPr>
          <p:cNvPr id="1030" name="Rectangle 6"/>
          <p:cNvSpPr>
            <a:spLocks noGrp="1" noChangeArrowheads="1"/>
          </p:cNvSpPr>
          <p:nvPr>
            <p:ph type="sldNum" sz="quarter" idx="4"/>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fontAlgn="base">
              <a:spcBef>
                <a:spcPct val="0"/>
              </a:spcBef>
              <a:spcAft>
                <a:spcPct val="0"/>
              </a:spcAft>
            </a:pPr>
            <a:fld id="{8B5EA358-FE0F-48F8-BAE1-9CF4A6616B9E}" type="slidenum">
              <a:rPr lang="ar-SA" altLang="fa-IR">
                <a:solidFill>
                  <a:srgbClr val="000000"/>
                </a:solidFill>
              </a:rPr>
              <a:pPr fontAlgn="base">
                <a:spcBef>
                  <a:spcPct val="0"/>
                </a:spcBef>
                <a:spcAft>
                  <a:spcPct val="0"/>
                </a:spcAft>
              </a:pPr>
              <a:t>‹#›</a:t>
            </a:fld>
            <a:endParaRPr lang="en-US" altLang="fa-IR">
              <a:solidFill>
                <a:srgbClr val="000000"/>
              </a:solidFill>
            </a:endParaRPr>
          </a:p>
        </p:txBody>
      </p:sp>
    </p:spTree>
    <p:extLst>
      <p:ext uri="{BB962C8B-B14F-4D97-AF65-F5344CB8AC3E}">
        <p14:creationId xmlns:p14="http://schemas.microsoft.com/office/powerpoint/2010/main" val="80241523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spd="med">
    <p:zoom/>
  </p:transition>
  <p:hf hdr="0"/>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a-IR"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1028" name="Rectangle 4"/>
          <p:cNvSpPr>
            <a:spLocks noGrp="1" noChangeArrowheads="1"/>
          </p:cNvSpPr>
          <p:nvPr>
            <p:ph type="dt" sz="half" idx="2"/>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fontAlgn="base">
              <a:spcBef>
                <a:spcPct val="0"/>
              </a:spcBef>
              <a:spcAft>
                <a:spcPct val="0"/>
              </a:spcAft>
              <a:defRPr/>
            </a:pPr>
            <a:fld id="{5EC52A80-4302-470D-A7D4-FBD2E078D434}" type="datetime1">
              <a:rPr lang="en-US" smtClean="0">
                <a:solidFill>
                  <a:srgbClr val="000000"/>
                </a:solidFill>
              </a:rPr>
              <a:t>9/2/2017</a:t>
            </a:fld>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fontAlgn="base">
              <a:spcBef>
                <a:spcPct val="0"/>
              </a:spcBef>
              <a:spcAft>
                <a:spcPct val="0"/>
              </a:spcAft>
              <a:defRPr/>
            </a:pPr>
            <a:r>
              <a:rPr lang="fa-IR" smtClean="0">
                <a:solidFill>
                  <a:srgbClr val="000000"/>
                </a:solidFill>
              </a:rPr>
              <a:t>ملکی آوارسین</a:t>
            </a:r>
            <a:endParaRPr lang="en-US">
              <a:solidFill>
                <a:srgbClr val="000000"/>
              </a:solidFill>
            </a:endParaRPr>
          </a:p>
        </p:txBody>
      </p:sp>
      <p:sp>
        <p:nvSpPr>
          <p:cNvPr id="1030" name="Rectangle 6"/>
          <p:cNvSpPr>
            <a:spLocks noGrp="1" noChangeArrowheads="1"/>
          </p:cNvSpPr>
          <p:nvPr>
            <p:ph type="sldNum" sz="quarter" idx="4"/>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fontAlgn="base">
              <a:spcBef>
                <a:spcPct val="0"/>
              </a:spcBef>
              <a:spcAft>
                <a:spcPct val="0"/>
              </a:spcAft>
            </a:pPr>
            <a:fld id="{8B5EA358-FE0F-48F8-BAE1-9CF4A6616B9E}" type="slidenum">
              <a:rPr lang="ar-SA" altLang="fa-IR">
                <a:solidFill>
                  <a:srgbClr val="000000"/>
                </a:solidFill>
              </a:rPr>
              <a:pPr fontAlgn="base">
                <a:spcBef>
                  <a:spcPct val="0"/>
                </a:spcBef>
                <a:spcAft>
                  <a:spcPct val="0"/>
                </a:spcAft>
              </a:pPr>
              <a:t>‹#›</a:t>
            </a:fld>
            <a:endParaRPr lang="en-US" altLang="fa-IR">
              <a:solidFill>
                <a:srgbClr val="000000"/>
              </a:solidFill>
            </a:endParaRPr>
          </a:p>
        </p:txBody>
      </p:sp>
    </p:spTree>
    <p:extLst>
      <p:ext uri="{BB962C8B-B14F-4D97-AF65-F5344CB8AC3E}">
        <p14:creationId xmlns:p14="http://schemas.microsoft.com/office/powerpoint/2010/main" val="2062609925"/>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med">
    <p:zoom/>
  </p:transition>
  <p:hf hdr="0"/>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a-IR"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1028" name="Rectangle 4"/>
          <p:cNvSpPr>
            <a:spLocks noGrp="1" noChangeArrowheads="1"/>
          </p:cNvSpPr>
          <p:nvPr>
            <p:ph type="dt" sz="half" idx="2"/>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fontAlgn="base">
              <a:spcBef>
                <a:spcPct val="0"/>
              </a:spcBef>
              <a:spcAft>
                <a:spcPct val="0"/>
              </a:spcAft>
              <a:defRPr/>
            </a:pPr>
            <a:fld id="{E263E996-BFDE-4D86-B970-5F10EA7EC06F}" type="datetime1">
              <a:rPr lang="en-US" smtClean="0">
                <a:solidFill>
                  <a:srgbClr val="000000"/>
                </a:solidFill>
              </a:rPr>
              <a:t>9/2/2017</a:t>
            </a:fld>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fontAlgn="base">
              <a:spcBef>
                <a:spcPct val="0"/>
              </a:spcBef>
              <a:spcAft>
                <a:spcPct val="0"/>
              </a:spcAft>
              <a:defRPr/>
            </a:pPr>
            <a:r>
              <a:rPr lang="fa-IR" smtClean="0">
                <a:solidFill>
                  <a:srgbClr val="000000"/>
                </a:solidFill>
              </a:rPr>
              <a:t>ملکی آوارسین</a:t>
            </a:r>
            <a:endParaRPr lang="en-US">
              <a:solidFill>
                <a:srgbClr val="000000"/>
              </a:solidFill>
            </a:endParaRPr>
          </a:p>
        </p:txBody>
      </p:sp>
      <p:sp>
        <p:nvSpPr>
          <p:cNvPr id="1030" name="Rectangle 6"/>
          <p:cNvSpPr>
            <a:spLocks noGrp="1" noChangeArrowheads="1"/>
          </p:cNvSpPr>
          <p:nvPr>
            <p:ph type="sldNum" sz="quarter" idx="4"/>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fontAlgn="base">
              <a:spcBef>
                <a:spcPct val="0"/>
              </a:spcBef>
              <a:spcAft>
                <a:spcPct val="0"/>
              </a:spcAft>
            </a:pPr>
            <a:fld id="{8B5EA358-FE0F-48F8-BAE1-9CF4A6616B9E}" type="slidenum">
              <a:rPr lang="ar-SA" altLang="fa-IR">
                <a:solidFill>
                  <a:srgbClr val="000000"/>
                </a:solidFill>
              </a:rPr>
              <a:pPr fontAlgn="base">
                <a:spcBef>
                  <a:spcPct val="0"/>
                </a:spcBef>
                <a:spcAft>
                  <a:spcPct val="0"/>
                </a:spcAft>
              </a:pPr>
              <a:t>‹#›</a:t>
            </a:fld>
            <a:endParaRPr lang="en-US" altLang="fa-IR">
              <a:solidFill>
                <a:srgbClr val="000000"/>
              </a:solidFill>
            </a:endParaRPr>
          </a:p>
        </p:txBody>
      </p:sp>
    </p:spTree>
    <p:extLst>
      <p:ext uri="{BB962C8B-B14F-4D97-AF65-F5344CB8AC3E}">
        <p14:creationId xmlns:p14="http://schemas.microsoft.com/office/powerpoint/2010/main" val="1131073355"/>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spd="med">
    <p:zoom/>
  </p:transition>
  <p:hf hdr="0"/>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a-IR"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1028" name="Rectangle 4"/>
          <p:cNvSpPr>
            <a:spLocks noGrp="1" noChangeArrowheads="1"/>
          </p:cNvSpPr>
          <p:nvPr>
            <p:ph type="dt" sz="half" idx="2"/>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fontAlgn="base">
              <a:spcBef>
                <a:spcPct val="0"/>
              </a:spcBef>
              <a:spcAft>
                <a:spcPct val="0"/>
              </a:spcAft>
              <a:defRPr/>
            </a:pPr>
            <a:fld id="{8BE51C3F-023C-4D2E-9D5A-BFDEEA7B0C1E}" type="datetime1">
              <a:rPr lang="en-US" smtClean="0">
                <a:solidFill>
                  <a:srgbClr val="000000"/>
                </a:solidFill>
              </a:rPr>
              <a:t>9/2/2017</a:t>
            </a:fld>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fontAlgn="base">
              <a:spcBef>
                <a:spcPct val="0"/>
              </a:spcBef>
              <a:spcAft>
                <a:spcPct val="0"/>
              </a:spcAft>
              <a:defRPr/>
            </a:pPr>
            <a:r>
              <a:rPr lang="fa-IR" smtClean="0">
                <a:solidFill>
                  <a:srgbClr val="000000"/>
                </a:solidFill>
              </a:rPr>
              <a:t>ملکی آوارسین</a:t>
            </a:r>
            <a:endParaRPr lang="en-US">
              <a:solidFill>
                <a:srgbClr val="000000"/>
              </a:solidFill>
            </a:endParaRPr>
          </a:p>
        </p:txBody>
      </p:sp>
      <p:sp>
        <p:nvSpPr>
          <p:cNvPr id="1030" name="Rectangle 6"/>
          <p:cNvSpPr>
            <a:spLocks noGrp="1" noChangeArrowheads="1"/>
          </p:cNvSpPr>
          <p:nvPr>
            <p:ph type="sldNum" sz="quarter" idx="4"/>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fontAlgn="base">
              <a:spcBef>
                <a:spcPct val="0"/>
              </a:spcBef>
              <a:spcAft>
                <a:spcPct val="0"/>
              </a:spcAft>
            </a:pPr>
            <a:fld id="{8B5EA358-FE0F-48F8-BAE1-9CF4A6616B9E}" type="slidenum">
              <a:rPr lang="ar-SA" altLang="fa-IR">
                <a:solidFill>
                  <a:srgbClr val="000000"/>
                </a:solidFill>
              </a:rPr>
              <a:pPr fontAlgn="base">
                <a:spcBef>
                  <a:spcPct val="0"/>
                </a:spcBef>
                <a:spcAft>
                  <a:spcPct val="0"/>
                </a:spcAft>
              </a:pPr>
              <a:t>‹#›</a:t>
            </a:fld>
            <a:endParaRPr lang="en-US" altLang="fa-IR">
              <a:solidFill>
                <a:srgbClr val="000000"/>
              </a:solidFill>
            </a:endParaRPr>
          </a:p>
        </p:txBody>
      </p:sp>
    </p:spTree>
    <p:extLst>
      <p:ext uri="{BB962C8B-B14F-4D97-AF65-F5344CB8AC3E}">
        <p14:creationId xmlns:p14="http://schemas.microsoft.com/office/powerpoint/2010/main" val="605098445"/>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spd="med">
    <p:zoom/>
  </p:transition>
  <p:hf hdr="0"/>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84"/>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D92CF0-A435-4D66-9D41-07FF875A8672}" type="datetime1">
              <a:rPr lang="en-US" smtClean="0"/>
              <a:t>9/2/2017</a:t>
            </a:fld>
            <a:endParaRPr lang="fa-IR"/>
          </a:p>
        </p:txBody>
      </p:sp>
      <p:sp>
        <p:nvSpPr>
          <p:cNvPr id="5" name="Footer Placeholder 4"/>
          <p:cNvSpPr>
            <a:spLocks noGrp="1"/>
          </p:cNvSpPr>
          <p:nvPr>
            <p:ph type="ftr" sz="quarter" idx="3"/>
          </p:nvPr>
        </p:nvSpPr>
        <p:spPr>
          <a:xfrm>
            <a:off x="4038600" y="6356384"/>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r>
              <a:rPr lang="fa-IR" smtClean="0"/>
              <a:t>ملکی آوارسین</a:t>
            </a:r>
            <a:endParaRPr lang="fa-IR"/>
          </a:p>
        </p:txBody>
      </p:sp>
      <p:sp>
        <p:nvSpPr>
          <p:cNvPr id="6" name="Slide Number Placeholder 5"/>
          <p:cNvSpPr>
            <a:spLocks noGrp="1"/>
          </p:cNvSpPr>
          <p:nvPr>
            <p:ph type="sldNum" sz="quarter" idx="4"/>
          </p:nvPr>
        </p:nvSpPr>
        <p:spPr>
          <a:xfrm>
            <a:off x="838200" y="6356384"/>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9060832F-64D6-4E8A-AA9B-E841D7E2B588}" type="slidenum">
              <a:rPr lang="fa-IR" smtClean="0"/>
              <a:t>‹#›</a:t>
            </a:fld>
            <a:endParaRPr lang="fa-IR"/>
          </a:p>
        </p:txBody>
      </p:sp>
    </p:spTree>
    <p:extLst>
      <p:ext uri="{BB962C8B-B14F-4D97-AF65-F5344CB8AC3E}">
        <p14:creationId xmlns:p14="http://schemas.microsoft.com/office/powerpoint/2010/main" val="4283420023"/>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4281" r:id="rId12"/>
  </p:sldLayoutIdLst>
  <p:transition spd="slow">
    <p:fade thruBlk="1"/>
  </p:transition>
  <p:timing>
    <p:tnLst>
      <p:par>
        <p:cTn id="1" dur="indefinite" restart="never" nodeType="tmRoot"/>
      </p:par>
    </p:tnLst>
  </p:timing>
  <p:hf hdr="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50"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51"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F420DE6E-F7C1-4223-B155-D837D2BEB6B2}" type="datetime1">
              <a:rPr lang="en-US" smtClean="0"/>
              <a:t>9/2/2017</a:t>
            </a:fld>
            <a:endParaRPr lang="fa-IR"/>
          </a:p>
        </p:txBody>
      </p:sp>
      <p:sp>
        <p:nvSpPr>
          <p:cNvPr id="5" name="Footer Placeholder 4"/>
          <p:cNvSpPr>
            <a:spLocks noGrp="1"/>
          </p:cNvSpPr>
          <p:nvPr>
            <p:ph type="ftr" sz="quarter" idx="3"/>
          </p:nvPr>
        </p:nvSpPr>
        <p:spPr>
          <a:xfrm>
            <a:off x="4842933"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r>
              <a:rPr lang="fa-IR" smtClean="0"/>
              <a:t>ملکی آوارسین</a:t>
            </a:r>
            <a:endParaRPr lang="fa-IR"/>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60832F-64D6-4E8A-AA9B-E841D7E2B588}" type="slidenum">
              <a:rPr lang="fa-IR" smtClean="0"/>
              <a:t>‹#›</a:t>
            </a:fld>
            <a:endParaRPr lang="fa-IR"/>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6973008"/>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3976" r:id="rId9"/>
    <p:sldLayoutId id="2147483977" r:id="rId10"/>
    <p:sldLayoutId id="2147483978" r:id="rId11"/>
  </p:sldLayoutIdLst>
  <p:transition spd="slow">
    <p:fade thruBlk="1"/>
  </p:transition>
  <p:timing>
    <p:tnLst>
      <p:par>
        <p:cTn id="1" dur="indefinite" restart="never" nodeType="tmRoot"/>
      </p:par>
    </p:tnLst>
  </p:timing>
  <p:hf hdr="0"/>
  <p:txStyles>
    <p:titleStyle>
      <a:lvl1pPr algn="l" defTabSz="914400" rtl="1"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r" defTabSz="914400" rtl="1"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r" defTabSz="914400" rtl="1"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5.jpeg"/><Relationship Id="rId1" Type="http://schemas.openxmlformats.org/officeDocument/2006/relationships/slideLayout" Target="../slideLayouts/slideLayout30.xml"/><Relationship Id="rId4" Type="http://schemas.openxmlformats.org/officeDocument/2006/relationships/image" Target="../media/image26.png"/></Relationships>
</file>

<file path=ppt/slides/_rels/slide10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82.xml"/></Relationships>
</file>

<file path=ppt/slides/_rels/slide10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82.xml"/></Relationships>
</file>

<file path=ppt/slides/_rels/slide10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82.xml"/></Relationships>
</file>

<file path=ppt/slides/_rels/slide10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82.xml"/></Relationships>
</file>

<file path=ppt/slides/_rels/slide10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82.xml"/></Relationships>
</file>

<file path=ppt/slides/_rels/slide10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82.xml"/></Relationships>
</file>

<file path=ppt/slides/_rels/slide10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82.xml"/></Relationships>
</file>

<file path=ppt/slides/_rels/slide10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8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10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8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1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82.xml"/></Relationships>
</file>

<file path=ppt/slides/_rels/slide11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82.xml"/></Relationships>
</file>

<file path=ppt/slides/_rels/slide11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82.xml"/></Relationships>
</file>

<file path=ppt/slides/_rels/slide11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82.xml"/></Relationships>
</file>

<file path=ppt/slides/_rels/slide11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82.xml"/></Relationships>
</file>

<file path=ppt/slides/_rels/slide11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82.xml"/></Relationships>
</file>

<file path=ppt/slides/_rels/slide11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82.xml"/></Relationships>
</file>

<file path=ppt/slides/_rels/slide11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82.xml"/></Relationships>
</file>

<file path=ppt/slides/_rels/slide11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82.xml"/></Relationships>
</file>

<file path=ppt/slides/_rels/slide11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8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12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82.xml"/></Relationships>
</file>

<file path=ppt/slides/_rels/slide12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82.xml"/></Relationships>
</file>

<file path=ppt/slides/_rels/slide12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82.xml"/></Relationships>
</file>

<file path=ppt/slides/_rels/slide12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8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0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0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0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0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4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69.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6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25.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30.xml"/></Relationships>
</file>

<file path=ppt/slides/_rels/slide16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30.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6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30.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3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70.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30.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7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5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1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3.xml"/></Relationships>
</file>

<file path=ppt/slides/_rels/slide4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2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5.xml"/></Relationships>
</file>

<file path=ppt/slides/_rels/slide6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85.xml"/><Relationship Id="rId6" Type="http://schemas.openxmlformats.org/officeDocument/2006/relationships/image" Target="../media/image29.png"/><Relationship Id="rId5" Type="http://schemas.openxmlformats.org/officeDocument/2006/relationships/image" Target="../media/image33.png"/><Relationship Id="rId4" Type="http://schemas.openxmlformats.org/officeDocument/2006/relationships/image" Target="../media/image3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5.xml"/></Relationships>
</file>

<file path=ppt/slides/_rels/slide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0.xml"/></Relationships>
</file>

<file path=ppt/slides/_rels/slide70.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24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4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5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51.xml"/></Relationships>
</file>

<file path=ppt/slides/_rels/slide74.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25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76.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4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78.x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slideLayout" Target="../slideLayouts/slideLayout24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0.xml"/><Relationship Id="rId4" Type="http://schemas.openxmlformats.org/officeDocument/2006/relationships/image" Target="../media/image22.gi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81.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4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8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4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1.jpeg"/><Relationship Id="rId1" Type="http://schemas.openxmlformats.org/officeDocument/2006/relationships/slideLayout" Target="../slideLayouts/slideLayout30.xml"/><Relationship Id="rId4" Type="http://schemas.openxmlformats.org/officeDocument/2006/relationships/image" Target="../media/image24.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46.xml"/></Relationships>
</file>

<file path=ppt/slides/_rels/slide9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8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EF1FAA0-C8D6-45EA-8BC3-CD10F6512A04}" type="datetime1">
              <a:rPr lang="en-US" altLang="fa-IR" smtClean="0">
                <a:solidFill>
                  <a:srgbClr val="000000"/>
                </a:solidFill>
              </a:rPr>
              <a:t>9/2/2017</a:t>
            </a:fld>
            <a:endParaRPr lang="en-US" altLang="fa-IR" smtClean="0">
              <a:solidFill>
                <a:srgbClr val="000000"/>
              </a:solidFill>
            </a:endParaRP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fld id="{8E75154E-A9C0-4067-8497-62FB7FA16CEA}" type="slidenum">
              <a:rPr lang="ar-SA" altLang="fa-IR" smtClean="0">
                <a:solidFill>
                  <a:srgbClr val="000000"/>
                </a:solidFill>
              </a:rPr>
              <a:pPr/>
              <a:t>1</a:t>
            </a:fld>
            <a:endParaRPr lang="en-US" altLang="fa-IR">
              <a:solidFill>
                <a:srgbClr val="000000"/>
              </a:solidFill>
            </a:endParaRPr>
          </a:p>
        </p:txBody>
      </p:sp>
    </p:spTree>
    <p:extLst>
      <p:ext uri="{BB962C8B-B14F-4D97-AF65-F5344CB8AC3E}">
        <p14:creationId xmlns:p14="http://schemas.microsoft.com/office/powerpoint/2010/main" val="2231720010"/>
      </p:ext>
    </p:extLst>
  </p:cSld>
  <p:clrMapOvr>
    <a:masterClrMapping/>
  </p:clrMapOvr>
  <p:transition spd="med">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pPr algn="r"/>
            <a:r>
              <a:rPr lang="fa-IR" dirty="0">
                <a:solidFill>
                  <a:srgbClr val="FF0000"/>
                </a:solidFill>
              </a:rPr>
              <a:t>این گفتگو چه نوع گفتگوئی است؟</a:t>
            </a:r>
          </a:p>
        </p:txBody>
      </p:sp>
      <p:sp>
        <p:nvSpPr>
          <p:cNvPr id="3" name="Content Placeholder 2"/>
          <p:cNvSpPr>
            <a:spLocks noGrp="1"/>
          </p:cNvSpPr>
          <p:nvPr>
            <p:ph idx="1"/>
          </p:nvPr>
        </p:nvSpPr>
        <p:spPr>
          <a:blipFill>
            <a:blip r:embed="rId3"/>
            <a:tile tx="0" ty="0" sx="100000" sy="100000" flip="none" algn="tl"/>
          </a:blipFill>
        </p:spPr>
        <p:txBody>
          <a:bodyPr/>
          <a:lstStyle/>
          <a:p>
            <a:r>
              <a:rPr lang="fa-IR" sz="2400" dirty="0"/>
              <a:t> محتسب مستی به ره دید و گریبانش </a:t>
            </a:r>
            <a:r>
              <a:rPr lang="fa-IR" sz="2400" dirty="0" smtClean="0"/>
              <a:t>گرفت مست     گفت </a:t>
            </a:r>
            <a:r>
              <a:rPr lang="fa-IR" sz="2400" dirty="0"/>
              <a:t>ای دوست این پیراهن است افسار </a:t>
            </a:r>
            <a:r>
              <a:rPr lang="fa-IR" sz="2400" dirty="0" smtClean="0"/>
              <a:t>نیست</a:t>
            </a:r>
            <a:endParaRPr lang="fa-IR" sz="2400" dirty="0"/>
          </a:p>
          <a:p>
            <a:r>
              <a:rPr lang="fa-IR" sz="2400" dirty="0"/>
              <a:t>گفت مستی زان سبب افتان و خیزان </a:t>
            </a:r>
            <a:r>
              <a:rPr lang="fa-IR" sz="2400" dirty="0" smtClean="0"/>
              <a:t>میروی            گفت </a:t>
            </a:r>
            <a:r>
              <a:rPr lang="fa-IR" sz="2400" dirty="0"/>
              <a:t>جرم راه رفتن نیست ره هموار </a:t>
            </a:r>
            <a:r>
              <a:rPr lang="fa-IR" sz="2400" dirty="0" smtClean="0"/>
              <a:t>نیست</a:t>
            </a:r>
            <a:endParaRPr lang="fa-IR" sz="2400" dirty="0"/>
          </a:p>
          <a:p>
            <a:r>
              <a:rPr lang="fa-IR" sz="2400" dirty="0"/>
              <a:t>گفت میباید تو را تا خانه قاضی </a:t>
            </a:r>
            <a:r>
              <a:rPr lang="fa-IR" sz="2400" dirty="0" smtClean="0"/>
              <a:t>برم                     گفت </a:t>
            </a:r>
            <a:r>
              <a:rPr lang="fa-IR" sz="2400" dirty="0"/>
              <a:t>رو صبح آی قاضی نیمه شب بیدار </a:t>
            </a:r>
            <a:r>
              <a:rPr lang="fa-IR" sz="2400" dirty="0" smtClean="0"/>
              <a:t>نیست</a:t>
            </a:r>
            <a:endParaRPr lang="fa-IR" sz="2400" dirty="0"/>
          </a:p>
          <a:p>
            <a:r>
              <a:rPr lang="fa-IR" sz="2400" dirty="0"/>
              <a:t>گفت نزدیک است والی را سرای آنجا </a:t>
            </a:r>
            <a:r>
              <a:rPr lang="fa-IR" sz="2400" dirty="0" smtClean="0"/>
              <a:t>شویم            گفت </a:t>
            </a:r>
            <a:r>
              <a:rPr lang="fa-IR" sz="2400" dirty="0"/>
              <a:t>والی از کجا در خانه خمار </a:t>
            </a:r>
            <a:r>
              <a:rPr lang="fa-IR" sz="2400" dirty="0" smtClean="0"/>
              <a:t>نیست</a:t>
            </a:r>
            <a:endParaRPr lang="fa-IR" sz="2400" dirty="0"/>
          </a:p>
          <a:p>
            <a:r>
              <a:rPr lang="fa-IR" sz="2400" dirty="0"/>
              <a:t>گفت تا داروغه را گوئیم در مسجد </a:t>
            </a:r>
            <a:r>
              <a:rPr lang="fa-IR" sz="2400" dirty="0" smtClean="0"/>
              <a:t>بخواب              گفت </a:t>
            </a:r>
            <a:r>
              <a:rPr lang="fa-IR" sz="2400" dirty="0"/>
              <a:t>مسجد خوابگاه مردم بدکار </a:t>
            </a:r>
            <a:r>
              <a:rPr lang="fa-IR" sz="2400" dirty="0" smtClean="0"/>
              <a:t>نیست</a:t>
            </a:r>
            <a:endParaRPr lang="fa-IR" sz="2400" dirty="0"/>
          </a:p>
          <a:p>
            <a:r>
              <a:rPr lang="fa-IR" sz="2400" dirty="0"/>
              <a:t>گفت دیناری بده پنهان و خود را </a:t>
            </a:r>
            <a:r>
              <a:rPr lang="fa-IR" sz="2400" dirty="0" smtClean="0"/>
              <a:t>وارهان                گفت </a:t>
            </a:r>
            <a:r>
              <a:rPr lang="fa-IR" sz="2400" dirty="0"/>
              <a:t>کار شرع کار درهم و دینار </a:t>
            </a:r>
            <a:r>
              <a:rPr lang="fa-IR" sz="2400" dirty="0" smtClean="0"/>
              <a:t>نیست</a:t>
            </a:r>
            <a:endParaRPr lang="fa-IR" sz="2400" dirty="0"/>
          </a:p>
          <a:p>
            <a:r>
              <a:rPr lang="fa-IR" sz="2400" dirty="0"/>
              <a:t>گفت از بهر غرامت جامه ات بیرون </a:t>
            </a:r>
            <a:r>
              <a:rPr lang="fa-IR" sz="2400" dirty="0" smtClean="0"/>
              <a:t>کنم               گفت </a:t>
            </a:r>
            <a:r>
              <a:rPr lang="fa-IR" sz="2400" dirty="0"/>
              <a:t>پوسیدست جز نقشی ز پود و تار </a:t>
            </a:r>
            <a:r>
              <a:rPr lang="fa-IR" sz="2400" dirty="0" smtClean="0"/>
              <a:t>نیست</a:t>
            </a:r>
            <a:endParaRPr lang="fa-IR" sz="2400" dirty="0"/>
          </a:p>
          <a:p>
            <a:r>
              <a:rPr lang="fa-IR" sz="2400" dirty="0"/>
              <a:t>گفت آگه نیستی کز سر در افتادت </a:t>
            </a:r>
            <a:r>
              <a:rPr lang="fa-IR" sz="2400" dirty="0" smtClean="0"/>
              <a:t>کلاه                  گفت </a:t>
            </a:r>
            <a:r>
              <a:rPr lang="fa-IR" sz="2400" dirty="0"/>
              <a:t>در سر عقل باید بی کلاهی عار </a:t>
            </a:r>
            <a:r>
              <a:rPr lang="fa-IR" sz="2400" dirty="0" smtClean="0"/>
              <a:t>نیست</a:t>
            </a:r>
            <a:endParaRPr lang="fa-IR" sz="2400" dirty="0"/>
          </a:p>
          <a:p>
            <a:r>
              <a:rPr lang="fa-IR" sz="2400" dirty="0"/>
              <a:t>گفت می بسیار خوردی زان چنین بخود </a:t>
            </a:r>
            <a:r>
              <a:rPr lang="fa-IR" sz="2400" dirty="0" smtClean="0"/>
              <a:t>شدی           گفت </a:t>
            </a:r>
            <a:r>
              <a:rPr lang="fa-IR" sz="2400" dirty="0"/>
              <a:t>ای بیهوده گو حرف کم و بسیار </a:t>
            </a:r>
            <a:r>
              <a:rPr lang="fa-IR" sz="2400" dirty="0" smtClean="0"/>
              <a:t>نیست</a:t>
            </a:r>
            <a:endParaRPr lang="fa-IR" sz="2400" dirty="0"/>
          </a:p>
          <a:p>
            <a:r>
              <a:rPr lang="fa-IR" sz="2400" dirty="0"/>
              <a:t>گفت باید حد زند هشیار مردم مست </a:t>
            </a:r>
            <a:r>
              <a:rPr lang="fa-IR" sz="2400" dirty="0" smtClean="0"/>
              <a:t>را                   گفت </a:t>
            </a:r>
            <a:r>
              <a:rPr lang="fa-IR" sz="2400" dirty="0"/>
              <a:t>هوشیاری بیار اینجا کسی هشیار نیست </a:t>
            </a:r>
          </a:p>
        </p:txBody>
      </p:sp>
      <p:sp>
        <p:nvSpPr>
          <p:cNvPr id="4" name="Date Placeholder 3"/>
          <p:cNvSpPr>
            <a:spLocks noGrp="1"/>
          </p:cNvSpPr>
          <p:nvPr>
            <p:ph type="dt" sz="half" idx="10"/>
          </p:nvPr>
        </p:nvSpPr>
        <p:spPr/>
        <p:txBody>
          <a:bodyPr/>
          <a:lstStyle/>
          <a:p>
            <a:pPr>
              <a:defRPr/>
            </a:pPr>
            <a:fld id="{D18C7ED2-DF57-4F6B-B1F9-E5DA2D95B1C0}"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10</a:t>
            </a:fld>
            <a:endParaRPr lang="en-US" altLang="fa-IR">
              <a:solidFill>
                <a:srgbClr val="000000"/>
              </a:solidFill>
            </a:endParaRPr>
          </a:p>
        </p:txBody>
      </p:sp>
      <p:pic>
        <p:nvPicPr>
          <p:cNvPr id="686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1" y="0"/>
            <a:ext cx="1651000" cy="1429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2430724"/>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in)">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ircle(in)">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circle(in)">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circle(in)">
                                      <p:cBhvr>
                                        <p:cTn id="42" dur="20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circle(in)">
                                      <p:cBhvr>
                                        <p:cTn id="47" dur="20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circle(in)">
                                      <p:cBhvr>
                                        <p:cTn id="52" dur="20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circle(in)">
                                      <p:cBhvr>
                                        <p:cTn id="57"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6710772-2E21-4940-9515-01EB7A73D23D}" type="datetime1">
              <a:rPr lang="en-US" smtClean="0">
                <a:solidFill>
                  <a:srgbClr val="000000"/>
                </a:solidFill>
              </a:rPr>
              <a:t>9/2/2017</a:t>
            </a:fld>
            <a:endParaRPr lang="en-US" smtClean="0">
              <a:solidFill>
                <a:srgbClr val="000000"/>
              </a:solidFill>
            </a:endParaRPr>
          </a:p>
        </p:txBody>
      </p:sp>
      <p:sp>
        <p:nvSpPr>
          <p:cNvPr id="36866" name="Rectangle 2"/>
          <p:cNvSpPr>
            <a:spLocks noGrp="1" noChangeArrowheads="1"/>
          </p:cNvSpPr>
          <p:nvPr>
            <p:ph type="body" idx="1"/>
          </p:nvPr>
        </p:nvSpPr>
        <p:spPr>
          <a:xfrm>
            <a:off x="334450" y="1092200"/>
            <a:ext cx="11857567" cy="5567363"/>
          </a:xfrm>
        </p:spPr>
        <p:txBody>
          <a:bodyPr/>
          <a:lstStyle/>
          <a:p>
            <a:pPr eaLnBrk="1" hangingPunct="1"/>
            <a:r>
              <a:rPr lang="fa-IR" sz="3600" b="1" dirty="0" smtClean="0">
                <a:solidFill>
                  <a:srgbClr val="FF0000"/>
                </a:solidFill>
              </a:rPr>
              <a:t>الف</a:t>
            </a:r>
            <a:r>
              <a:rPr lang="ar-SA" sz="3600" b="1" dirty="0" smtClean="0">
                <a:solidFill>
                  <a:srgbClr val="FF0000"/>
                </a:solidFill>
              </a:rPr>
              <a:t>- </a:t>
            </a:r>
            <a:r>
              <a:rPr lang="ar-SA" sz="3600" b="1" dirty="0" smtClean="0">
                <a:solidFill>
                  <a:srgbClr val="FF0000"/>
                </a:solidFill>
                <a:cs typeface="B Badr" pitchFamily="2" charset="-78"/>
              </a:rPr>
              <a:t>خصوصيات فرد متكي به جهت گيري باز :</a:t>
            </a:r>
            <a:r>
              <a:rPr lang="fa-IR" sz="3600" b="1" dirty="0" smtClean="0">
                <a:solidFill>
                  <a:srgbClr val="FF0000"/>
                </a:solidFill>
                <a:cs typeface="B Badr" pitchFamily="2" charset="-78"/>
              </a:rPr>
              <a:t>تاچه اندازه ای.....</a:t>
            </a:r>
            <a:endParaRPr lang="ar-SA" sz="3600" b="1" dirty="0" smtClean="0">
              <a:solidFill>
                <a:srgbClr val="FF0000"/>
              </a:solidFill>
              <a:cs typeface="B Badr" pitchFamily="2" charset="-78"/>
            </a:endParaRPr>
          </a:p>
          <a:p>
            <a:pPr lvl="2" eaLnBrk="1" hangingPunct="1"/>
            <a:r>
              <a:rPr lang="fa-IR" sz="3600" b="1" dirty="0" smtClean="0">
                <a:cs typeface="B Badr" pitchFamily="2" charset="-78"/>
              </a:rPr>
              <a:t>1-</a:t>
            </a:r>
            <a:r>
              <a:rPr lang="ar-SA" sz="3600" b="1" dirty="0" smtClean="0">
                <a:cs typeface="B Badr" pitchFamily="2" charset="-78"/>
              </a:rPr>
              <a:t>ويژگي هاي شخصي</a:t>
            </a:r>
            <a:r>
              <a:rPr lang="fa-IR" sz="3600" b="1" dirty="0" smtClean="0">
                <a:cs typeface="B Badr" pitchFamily="2" charset="-78"/>
              </a:rPr>
              <a:t> خود را افشاء می کنید؟</a:t>
            </a:r>
            <a:endParaRPr lang="ar-SA" sz="3600" b="1" dirty="0" smtClean="0">
              <a:cs typeface="B Badr" pitchFamily="2" charset="-78"/>
            </a:endParaRPr>
          </a:p>
          <a:p>
            <a:pPr lvl="2" eaLnBrk="1" hangingPunct="1"/>
            <a:r>
              <a:rPr lang="fa-IR" sz="3600" b="1" dirty="0" smtClean="0">
                <a:cs typeface="B Badr" pitchFamily="2" charset="-78"/>
              </a:rPr>
              <a:t>2-همکاران</a:t>
            </a:r>
            <a:r>
              <a:rPr lang="ar-SA" sz="3600" b="1" dirty="0" smtClean="0">
                <a:cs typeface="B Badr" pitchFamily="2" charset="-78"/>
              </a:rPr>
              <a:t> </a:t>
            </a:r>
            <a:r>
              <a:rPr lang="fa-IR" sz="3600" b="1" dirty="0" smtClean="0">
                <a:cs typeface="B Badr" pitchFamily="2" charset="-78"/>
              </a:rPr>
              <a:t> را</a:t>
            </a:r>
            <a:r>
              <a:rPr lang="ar-SA" sz="3600" b="1" dirty="0" smtClean="0">
                <a:cs typeface="B Badr" pitchFamily="2" charset="-78"/>
              </a:rPr>
              <a:t>در احساسات خود</a:t>
            </a:r>
            <a:r>
              <a:rPr lang="fa-IR" sz="3600" b="1" dirty="0" smtClean="0">
                <a:cs typeface="B Badr" pitchFamily="2" charset="-78"/>
              </a:rPr>
              <a:t>سهیم می کنید؟</a:t>
            </a:r>
            <a:endParaRPr lang="ar-SA" sz="3600" b="1" dirty="0" smtClean="0">
              <a:cs typeface="B Badr" pitchFamily="2" charset="-78"/>
            </a:endParaRPr>
          </a:p>
          <a:p>
            <a:pPr lvl="2" eaLnBrk="1" hangingPunct="1"/>
            <a:r>
              <a:rPr lang="fa-IR" sz="3600" b="1" dirty="0" smtClean="0">
                <a:cs typeface="B Badr" pitchFamily="2" charset="-78"/>
              </a:rPr>
              <a:t>3-نسبت </a:t>
            </a:r>
            <a:r>
              <a:rPr lang="ar-SA" sz="3600" b="1" dirty="0" smtClean="0">
                <a:cs typeface="B Badr" pitchFamily="2" charset="-78"/>
              </a:rPr>
              <a:t>به آداب و رسوم</a:t>
            </a:r>
            <a:r>
              <a:rPr lang="fa-IR" sz="3600" b="1" dirty="0" smtClean="0">
                <a:cs typeface="B Badr" pitchFamily="2" charset="-78"/>
              </a:rPr>
              <a:t> دست و پاگیر</a:t>
            </a:r>
            <a:r>
              <a:rPr lang="ar-SA" sz="3600" b="1" dirty="0" smtClean="0">
                <a:cs typeface="B Badr" pitchFamily="2" charset="-78"/>
              </a:rPr>
              <a:t> بي تفاوت </a:t>
            </a:r>
            <a:r>
              <a:rPr lang="fa-IR" sz="3600" b="1" dirty="0" smtClean="0">
                <a:cs typeface="B Badr" pitchFamily="2" charset="-78"/>
              </a:rPr>
              <a:t> هستید؟</a:t>
            </a:r>
            <a:endParaRPr lang="ar-SA" sz="3600" b="1" dirty="0" smtClean="0">
              <a:cs typeface="B Badr" pitchFamily="2" charset="-78"/>
            </a:endParaRPr>
          </a:p>
          <a:p>
            <a:pPr lvl="2" eaLnBrk="1" hangingPunct="1"/>
            <a:r>
              <a:rPr lang="fa-IR" sz="3600" b="1" dirty="0" smtClean="0">
                <a:cs typeface="B Badr" pitchFamily="2" charset="-78"/>
              </a:rPr>
              <a:t>4-</a:t>
            </a:r>
            <a:r>
              <a:rPr lang="ar-SA" sz="3600" b="1" dirty="0" smtClean="0">
                <a:cs typeface="B Badr" pitchFamily="2" charset="-78"/>
              </a:rPr>
              <a:t>به عقيده ي خود</a:t>
            </a:r>
            <a:r>
              <a:rPr lang="fa-IR" sz="3600" b="1" dirty="0" smtClean="0">
                <a:cs typeface="B Badr" pitchFamily="2" charset="-78"/>
              </a:rPr>
              <a:t> </a:t>
            </a:r>
            <a:r>
              <a:rPr lang="ar-SA" sz="3600" b="1" dirty="0" smtClean="0">
                <a:cs typeface="B Badr" pitchFamily="2" charset="-78"/>
              </a:rPr>
              <a:t>متكي </a:t>
            </a:r>
            <a:r>
              <a:rPr lang="fa-IR" sz="3600" b="1" dirty="0" smtClean="0">
                <a:cs typeface="B Badr" pitchFamily="2" charset="-78"/>
              </a:rPr>
              <a:t> هستید؟</a:t>
            </a:r>
            <a:endParaRPr lang="ar-SA" sz="3600" b="1" dirty="0" smtClean="0">
              <a:cs typeface="B Badr" pitchFamily="2" charset="-78"/>
            </a:endParaRPr>
          </a:p>
          <a:p>
            <a:pPr lvl="2" eaLnBrk="1" hangingPunct="1"/>
            <a:r>
              <a:rPr lang="fa-IR" sz="3600" b="1" dirty="0" smtClean="0">
                <a:cs typeface="B Badr" pitchFamily="2" charset="-78"/>
              </a:rPr>
              <a:t>5-</a:t>
            </a:r>
            <a:r>
              <a:rPr lang="ar-SA" sz="3600" b="1" dirty="0" smtClean="0">
                <a:cs typeface="B Badr" pitchFamily="2" charset="-78"/>
              </a:rPr>
              <a:t>درباره ي همه ي مسائل گفت و گو </a:t>
            </a:r>
            <a:r>
              <a:rPr lang="fa-IR" sz="3600" b="1" dirty="0" smtClean="0">
                <a:cs typeface="B Badr" pitchFamily="2" charset="-78"/>
              </a:rPr>
              <a:t> می کنید؟</a:t>
            </a:r>
            <a:endParaRPr lang="ar-SA" sz="3600" b="1" dirty="0" smtClean="0">
              <a:cs typeface="B Badr" pitchFamily="2" charset="-78"/>
            </a:endParaRPr>
          </a:p>
          <a:p>
            <a:pPr lvl="2" eaLnBrk="1" hangingPunct="1"/>
            <a:r>
              <a:rPr lang="fa-IR" sz="3600" b="1" dirty="0" smtClean="0">
                <a:cs typeface="B Badr" pitchFamily="2" charset="-78"/>
              </a:rPr>
              <a:t>6-</a:t>
            </a:r>
            <a:r>
              <a:rPr lang="ar-SA" sz="3600" b="1" dirty="0" smtClean="0">
                <a:cs typeface="B Badr" pitchFamily="2" charset="-78"/>
              </a:rPr>
              <a:t>با موقعيت هاي اجتماعي</a:t>
            </a:r>
            <a:r>
              <a:rPr lang="fa-IR" sz="3600" b="1" dirty="0" smtClean="0">
                <a:cs typeface="B Badr" pitchFamily="2" charset="-78"/>
              </a:rPr>
              <a:t> به آسانی </a:t>
            </a:r>
            <a:r>
              <a:rPr lang="ar-SA" sz="3600" b="1" dirty="0" smtClean="0">
                <a:cs typeface="B Badr" pitchFamily="2" charset="-78"/>
              </a:rPr>
              <a:t>هماهنگ</a:t>
            </a:r>
            <a:r>
              <a:rPr lang="fa-IR" sz="3600" b="1" dirty="0" smtClean="0">
                <a:cs typeface="B Badr" pitchFamily="2" charset="-78"/>
              </a:rPr>
              <a:t> می شوید؟</a:t>
            </a:r>
            <a:endParaRPr lang="ar-SA" sz="3600" b="1" dirty="0" smtClean="0">
              <a:cs typeface="B Badr" pitchFamily="2" charset="-78"/>
            </a:endParaRPr>
          </a:p>
          <a:p>
            <a:pPr lvl="2" eaLnBrk="1" hangingPunct="1"/>
            <a:r>
              <a:rPr lang="fa-IR" sz="3600" b="1" dirty="0" smtClean="0">
                <a:cs typeface="B Badr" pitchFamily="2" charset="-78"/>
              </a:rPr>
              <a:t>7-</a:t>
            </a:r>
            <a:r>
              <a:rPr lang="ar-SA" sz="3600" b="1" dirty="0" smtClean="0">
                <a:cs typeface="B Badr" pitchFamily="2" charset="-78"/>
              </a:rPr>
              <a:t>كم توقع</a:t>
            </a:r>
            <a:r>
              <a:rPr lang="fa-IR" sz="3600" b="1" dirty="0" smtClean="0">
                <a:cs typeface="B Badr" pitchFamily="2" charset="-78"/>
              </a:rPr>
              <a:t> هستید؟</a:t>
            </a:r>
            <a:endParaRPr lang="ar-SA" sz="3600" b="1" dirty="0" smtClean="0">
              <a:cs typeface="B Badr" pitchFamily="2" charset="-78"/>
            </a:endParaRPr>
          </a:p>
          <a:p>
            <a:pPr eaLnBrk="1" hangingPunct="1">
              <a:buFontTx/>
              <a:buNone/>
            </a:pPr>
            <a:endParaRPr lang="en-US" sz="2000"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100</a:t>
            </a:fld>
            <a:endParaRPr lang="en-US">
              <a:solidFill>
                <a:srgbClr val="000000"/>
              </a:solidFill>
            </a:endParaRPr>
          </a:p>
        </p:txBody>
      </p:sp>
    </p:spTree>
    <p:extLst>
      <p:ext uri="{BB962C8B-B14F-4D97-AF65-F5344CB8AC3E}">
        <p14:creationId xmlns:p14="http://schemas.microsoft.com/office/powerpoint/2010/main" val="3151379035"/>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866">
                                            <p:txEl>
                                              <p:pRg st="0" end="0"/>
                                            </p:txEl>
                                          </p:spTgt>
                                        </p:tgtEl>
                                        <p:attrNameLst>
                                          <p:attrName>style.visibility</p:attrName>
                                        </p:attrNameLst>
                                      </p:cBhvr>
                                      <p:to>
                                        <p:strVal val="visible"/>
                                      </p:to>
                                    </p:set>
                                    <p:animEffect transition="in" filter="fade">
                                      <p:cBhvr>
                                        <p:cTn id="7" dur="2000"/>
                                        <p:tgtEl>
                                          <p:spTgt spid="368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866">
                                            <p:txEl>
                                              <p:pRg st="1" end="1"/>
                                            </p:txEl>
                                          </p:spTgt>
                                        </p:tgtEl>
                                        <p:attrNameLst>
                                          <p:attrName>style.visibility</p:attrName>
                                        </p:attrNameLst>
                                      </p:cBhvr>
                                      <p:to>
                                        <p:strVal val="visible"/>
                                      </p:to>
                                    </p:set>
                                    <p:animEffect transition="in" filter="fade">
                                      <p:cBhvr>
                                        <p:cTn id="12" dur="2000"/>
                                        <p:tgtEl>
                                          <p:spTgt spid="3686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866">
                                            <p:txEl>
                                              <p:pRg st="2" end="2"/>
                                            </p:txEl>
                                          </p:spTgt>
                                        </p:tgtEl>
                                        <p:attrNameLst>
                                          <p:attrName>style.visibility</p:attrName>
                                        </p:attrNameLst>
                                      </p:cBhvr>
                                      <p:to>
                                        <p:strVal val="visible"/>
                                      </p:to>
                                    </p:set>
                                    <p:animEffect transition="in" filter="fade">
                                      <p:cBhvr>
                                        <p:cTn id="17" dur="2000"/>
                                        <p:tgtEl>
                                          <p:spTgt spid="3686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866">
                                            <p:txEl>
                                              <p:pRg st="3" end="3"/>
                                            </p:txEl>
                                          </p:spTgt>
                                        </p:tgtEl>
                                        <p:attrNameLst>
                                          <p:attrName>style.visibility</p:attrName>
                                        </p:attrNameLst>
                                      </p:cBhvr>
                                      <p:to>
                                        <p:strVal val="visible"/>
                                      </p:to>
                                    </p:set>
                                    <p:animEffect transition="in" filter="fade">
                                      <p:cBhvr>
                                        <p:cTn id="22" dur="2000"/>
                                        <p:tgtEl>
                                          <p:spTgt spid="3686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6866">
                                            <p:txEl>
                                              <p:pRg st="4" end="4"/>
                                            </p:txEl>
                                          </p:spTgt>
                                        </p:tgtEl>
                                        <p:attrNameLst>
                                          <p:attrName>style.visibility</p:attrName>
                                        </p:attrNameLst>
                                      </p:cBhvr>
                                      <p:to>
                                        <p:strVal val="visible"/>
                                      </p:to>
                                    </p:set>
                                    <p:animEffect transition="in" filter="fade">
                                      <p:cBhvr>
                                        <p:cTn id="27" dur="2000"/>
                                        <p:tgtEl>
                                          <p:spTgt spid="36866">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6866">
                                            <p:txEl>
                                              <p:pRg st="5" end="5"/>
                                            </p:txEl>
                                          </p:spTgt>
                                        </p:tgtEl>
                                        <p:attrNameLst>
                                          <p:attrName>style.visibility</p:attrName>
                                        </p:attrNameLst>
                                      </p:cBhvr>
                                      <p:to>
                                        <p:strVal val="visible"/>
                                      </p:to>
                                    </p:set>
                                    <p:animEffect transition="in" filter="fade">
                                      <p:cBhvr>
                                        <p:cTn id="32" dur="2000"/>
                                        <p:tgtEl>
                                          <p:spTgt spid="36866">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6866">
                                            <p:txEl>
                                              <p:pRg st="6" end="6"/>
                                            </p:txEl>
                                          </p:spTgt>
                                        </p:tgtEl>
                                        <p:attrNameLst>
                                          <p:attrName>style.visibility</p:attrName>
                                        </p:attrNameLst>
                                      </p:cBhvr>
                                      <p:to>
                                        <p:strVal val="visible"/>
                                      </p:to>
                                    </p:set>
                                    <p:animEffect transition="in" filter="fade">
                                      <p:cBhvr>
                                        <p:cTn id="37" dur="2000"/>
                                        <p:tgtEl>
                                          <p:spTgt spid="36866">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6866">
                                            <p:txEl>
                                              <p:pRg st="7" end="7"/>
                                            </p:txEl>
                                          </p:spTgt>
                                        </p:tgtEl>
                                        <p:attrNameLst>
                                          <p:attrName>style.visibility</p:attrName>
                                        </p:attrNameLst>
                                      </p:cBhvr>
                                      <p:to>
                                        <p:strVal val="visible"/>
                                      </p:to>
                                    </p:set>
                                    <p:animEffect transition="in" filter="fade">
                                      <p:cBhvr>
                                        <p:cTn id="42" dur="2000"/>
                                        <p:tgtEl>
                                          <p:spTgt spid="3686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C213B13-2346-43AB-8EF8-39AF4091733A}" type="datetime1">
              <a:rPr lang="en-US" smtClean="0">
                <a:solidFill>
                  <a:srgbClr val="000000"/>
                </a:solidFill>
              </a:rPr>
              <a:t>9/2/2017</a:t>
            </a:fld>
            <a:endParaRPr lang="en-US" smtClean="0">
              <a:solidFill>
                <a:srgbClr val="000000"/>
              </a:solidFill>
            </a:endParaRPr>
          </a:p>
        </p:txBody>
      </p:sp>
      <p:sp>
        <p:nvSpPr>
          <p:cNvPr id="36866" name="Rectangle 2"/>
          <p:cNvSpPr>
            <a:spLocks noGrp="1" noChangeArrowheads="1"/>
          </p:cNvSpPr>
          <p:nvPr>
            <p:ph type="body" idx="1"/>
          </p:nvPr>
        </p:nvSpPr>
        <p:spPr>
          <a:xfrm>
            <a:off x="334450" y="1092200"/>
            <a:ext cx="11857567" cy="5567363"/>
          </a:xfrm>
        </p:spPr>
        <p:txBody>
          <a:bodyPr/>
          <a:lstStyle/>
          <a:p>
            <a:pPr lvl="2" eaLnBrk="1" hangingPunct="1"/>
            <a:r>
              <a:rPr lang="fa-IR" sz="3600" b="1" dirty="0">
                <a:solidFill>
                  <a:srgbClr val="FF0000"/>
                </a:solidFill>
                <a:cs typeface="B Badr" pitchFamily="2" charset="-78"/>
              </a:rPr>
              <a:t>الف</a:t>
            </a:r>
            <a:r>
              <a:rPr lang="ar-SA" sz="3600" b="1" dirty="0" smtClean="0">
                <a:solidFill>
                  <a:srgbClr val="FF0000"/>
                </a:solidFill>
                <a:cs typeface="B Badr" pitchFamily="2" charset="-78"/>
              </a:rPr>
              <a:t>- </a:t>
            </a:r>
            <a:r>
              <a:rPr lang="fa-IR" sz="3600" b="1" dirty="0">
                <a:solidFill>
                  <a:srgbClr val="FF0000"/>
                </a:solidFill>
                <a:cs typeface="B Badr" pitchFamily="2" charset="-78"/>
              </a:rPr>
              <a:t>ادامه </a:t>
            </a:r>
            <a:r>
              <a:rPr lang="ar-SA" sz="3600" b="1" dirty="0">
                <a:solidFill>
                  <a:srgbClr val="FF0000"/>
                </a:solidFill>
                <a:cs typeface="B Badr" pitchFamily="2" charset="-78"/>
              </a:rPr>
              <a:t>خصوصيات فرد متكي به جهت گيري باز :</a:t>
            </a:r>
            <a:r>
              <a:rPr lang="fa-IR" sz="3600" b="1" dirty="0">
                <a:solidFill>
                  <a:srgbClr val="FF0000"/>
                </a:solidFill>
                <a:cs typeface="B Badr" pitchFamily="2" charset="-78"/>
              </a:rPr>
              <a:t>تاچه اندازه ای.....</a:t>
            </a:r>
            <a:endParaRPr lang="ar-SA" sz="3600" b="1" dirty="0">
              <a:solidFill>
                <a:srgbClr val="FF0000"/>
              </a:solidFill>
              <a:cs typeface="B Badr" pitchFamily="2" charset="-78"/>
            </a:endParaRPr>
          </a:p>
          <a:p>
            <a:pPr lvl="2" eaLnBrk="1" hangingPunct="1"/>
            <a:r>
              <a:rPr lang="fa-IR" sz="3600" b="1" dirty="0">
                <a:cs typeface="B Badr" pitchFamily="2" charset="-78"/>
              </a:rPr>
              <a:t>8-</a:t>
            </a:r>
            <a:r>
              <a:rPr lang="ar-SA" sz="3600" b="1" dirty="0">
                <a:cs typeface="B Badr" pitchFamily="2" charset="-78"/>
              </a:rPr>
              <a:t>علاقه مند به كار دسته جمعي</a:t>
            </a:r>
            <a:r>
              <a:rPr lang="fa-IR" sz="3600" b="1" dirty="0">
                <a:cs typeface="B Badr" pitchFamily="2" charset="-78"/>
              </a:rPr>
              <a:t> هستید؟</a:t>
            </a:r>
            <a:endParaRPr lang="ar-SA" sz="3600" b="1" dirty="0">
              <a:cs typeface="B Badr" pitchFamily="2" charset="-78"/>
            </a:endParaRPr>
          </a:p>
          <a:p>
            <a:pPr lvl="2" eaLnBrk="1" hangingPunct="1"/>
            <a:r>
              <a:rPr lang="fa-IR" sz="3600" b="1" dirty="0">
                <a:cs typeface="B Badr" pitchFamily="2" charset="-78"/>
              </a:rPr>
              <a:t>9-</a:t>
            </a:r>
            <a:r>
              <a:rPr lang="ar-SA" sz="3600" b="1" dirty="0">
                <a:cs typeface="B Badr" pitchFamily="2" charset="-78"/>
              </a:rPr>
              <a:t>براي روابط اولويت قايل </a:t>
            </a:r>
            <a:r>
              <a:rPr lang="fa-IR" sz="3600" b="1" dirty="0">
                <a:cs typeface="B Badr" pitchFamily="2" charset="-78"/>
              </a:rPr>
              <a:t>هستید؟</a:t>
            </a:r>
          </a:p>
          <a:p>
            <a:pPr lvl="2" eaLnBrk="1" hangingPunct="1"/>
            <a:r>
              <a:rPr lang="fa-IR" sz="3600" b="1" dirty="0">
                <a:cs typeface="B Badr" pitchFamily="2" charset="-78"/>
              </a:rPr>
              <a:t>10-در ارتباط با اطرافیان </a:t>
            </a:r>
            <a:r>
              <a:rPr lang="ar-SA" sz="3600" b="1" dirty="0">
                <a:cs typeface="B Badr" pitchFamily="2" charset="-78"/>
              </a:rPr>
              <a:t>تماس چشمي دار</a:t>
            </a:r>
            <a:r>
              <a:rPr lang="fa-IR" sz="3600" b="1" dirty="0">
                <a:cs typeface="B Badr" pitchFamily="2" charset="-78"/>
              </a:rPr>
              <a:t>ید؟</a:t>
            </a:r>
            <a:endParaRPr lang="ar-SA" sz="3600" b="1" dirty="0">
              <a:cs typeface="B Badr" pitchFamily="2" charset="-78"/>
            </a:endParaRPr>
          </a:p>
          <a:p>
            <a:pPr lvl="2" eaLnBrk="1" hangingPunct="1"/>
            <a:r>
              <a:rPr lang="fa-IR" sz="3600" b="1" dirty="0">
                <a:cs typeface="B Badr" pitchFamily="2" charset="-78"/>
              </a:rPr>
              <a:t>11-</a:t>
            </a:r>
            <a:r>
              <a:rPr lang="ar-SA" sz="3600" b="1" dirty="0">
                <a:cs typeface="B Badr" pitchFamily="2" charset="-78"/>
              </a:rPr>
              <a:t>دفتر </a:t>
            </a:r>
            <a:r>
              <a:rPr lang="ar-SA" sz="3600" b="1" dirty="0" smtClean="0">
                <a:cs typeface="B Badr" pitchFamily="2" charset="-78"/>
              </a:rPr>
              <a:t>كار</a:t>
            </a:r>
            <a:r>
              <a:rPr lang="fa-IR" sz="3600" b="1" dirty="0" smtClean="0">
                <a:cs typeface="B Badr" pitchFamily="2" charset="-78"/>
              </a:rPr>
              <a:t> شما </a:t>
            </a:r>
            <a:r>
              <a:rPr lang="ar-SA" sz="3600" b="1" dirty="0" smtClean="0">
                <a:cs typeface="B Badr" pitchFamily="2" charset="-78"/>
              </a:rPr>
              <a:t>زيباست</a:t>
            </a:r>
            <a:r>
              <a:rPr lang="fa-IR" sz="3600" b="1" dirty="0">
                <a:cs typeface="B Badr" pitchFamily="2" charset="-78"/>
              </a:rPr>
              <a:t>؟</a:t>
            </a:r>
            <a:endParaRPr lang="ar-SA" sz="3600" b="1" dirty="0">
              <a:cs typeface="B Badr" pitchFamily="2" charset="-78"/>
            </a:endParaRPr>
          </a:p>
          <a:p>
            <a:pPr lvl="2" eaLnBrk="1" hangingPunct="1"/>
            <a:r>
              <a:rPr lang="fa-IR" sz="3600" b="1" dirty="0">
                <a:cs typeface="B Badr" pitchFamily="2" charset="-78"/>
              </a:rPr>
              <a:t>12-</a:t>
            </a:r>
            <a:r>
              <a:rPr lang="ar-SA" sz="3600" b="1" dirty="0">
                <a:cs typeface="B Badr" pitchFamily="2" charset="-78"/>
              </a:rPr>
              <a:t>به هنگام گوش دادن و سخن گفتن چهره ي شاداب دار</a:t>
            </a:r>
            <a:r>
              <a:rPr lang="fa-IR" sz="3600" b="1" dirty="0">
                <a:cs typeface="B Badr" pitchFamily="2" charset="-78"/>
              </a:rPr>
              <a:t>ید؟</a:t>
            </a:r>
            <a:r>
              <a:rPr lang="ar-SA" sz="3600" b="1" dirty="0">
                <a:cs typeface="B Badr" pitchFamily="2" charset="-78"/>
              </a:rPr>
              <a:t>.</a:t>
            </a:r>
          </a:p>
          <a:p>
            <a:pPr lvl="2" eaLnBrk="1" hangingPunct="1"/>
            <a:r>
              <a:rPr lang="fa-IR" sz="3600" b="1" dirty="0">
                <a:cs typeface="B Badr" pitchFamily="2" charset="-78"/>
              </a:rPr>
              <a:t>13-</a:t>
            </a:r>
            <a:r>
              <a:rPr lang="ar-SA" sz="3600" b="1" dirty="0">
                <a:cs typeface="B Badr" pitchFamily="2" charset="-78"/>
              </a:rPr>
              <a:t>وقت خود را به راحتي در اختيار </a:t>
            </a:r>
            <a:r>
              <a:rPr lang="fa-IR" sz="3600" b="1" dirty="0" smtClean="0">
                <a:cs typeface="B Badr" pitchFamily="2" charset="-78"/>
              </a:rPr>
              <a:t>همکاران</a:t>
            </a:r>
            <a:r>
              <a:rPr lang="ar-SA" sz="3600" b="1" dirty="0" smtClean="0">
                <a:cs typeface="B Badr" pitchFamily="2" charset="-78"/>
              </a:rPr>
              <a:t> </a:t>
            </a:r>
            <a:r>
              <a:rPr lang="ar-SA" sz="3600" b="1" dirty="0">
                <a:cs typeface="B Badr" pitchFamily="2" charset="-78"/>
              </a:rPr>
              <a:t>قرار مي ده</a:t>
            </a:r>
            <a:r>
              <a:rPr lang="fa-IR" sz="3600" b="1" dirty="0">
                <a:cs typeface="B Badr" pitchFamily="2" charset="-78"/>
              </a:rPr>
              <a:t>ی</a:t>
            </a:r>
            <a:r>
              <a:rPr lang="ar-SA" sz="3600" b="1" dirty="0">
                <a:cs typeface="B Badr" pitchFamily="2" charset="-78"/>
              </a:rPr>
              <a:t>د.</a:t>
            </a:r>
            <a:r>
              <a:rPr lang="fa-IR" sz="3600" b="1" dirty="0">
                <a:cs typeface="B Badr" pitchFamily="2" charset="-78"/>
              </a:rPr>
              <a:t>؟</a:t>
            </a:r>
            <a:endParaRPr lang="ar-SA" sz="3600" b="1" dirty="0">
              <a:cs typeface="B Badr" pitchFamily="2" charset="-78"/>
            </a:endParaRPr>
          </a:p>
          <a:p>
            <a:pPr eaLnBrk="1" hangingPunct="1">
              <a:buFontTx/>
              <a:buNone/>
            </a:pPr>
            <a:endParaRPr lang="en-US" sz="2000"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101</a:t>
            </a:fld>
            <a:endParaRPr lang="en-US">
              <a:solidFill>
                <a:srgbClr val="000000"/>
              </a:solidFill>
            </a:endParaRPr>
          </a:p>
        </p:txBody>
      </p:sp>
    </p:spTree>
    <p:extLst>
      <p:ext uri="{BB962C8B-B14F-4D97-AF65-F5344CB8AC3E}">
        <p14:creationId xmlns:p14="http://schemas.microsoft.com/office/powerpoint/2010/main" val="3361307202"/>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866">
                                            <p:txEl>
                                              <p:pRg st="0" end="0"/>
                                            </p:txEl>
                                          </p:spTgt>
                                        </p:tgtEl>
                                        <p:attrNameLst>
                                          <p:attrName>style.visibility</p:attrName>
                                        </p:attrNameLst>
                                      </p:cBhvr>
                                      <p:to>
                                        <p:strVal val="visible"/>
                                      </p:to>
                                    </p:set>
                                    <p:animEffect transition="in" filter="fade">
                                      <p:cBhvr>
                                        <p:cTn id="7" dur="2000"/>
                                        <p:tgtEl>
                                          <p:spTgt spid="3686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866">
                                            <p:txEl>
                                              <p:pRg st="1" end="1"/>
                                            </p:txEl>
                                          </p:spTgt>
                                        </p:tgtEl>
                                        <p:attrNameLst>
                                          <p:attrName>style.visibility</p:attrName>
                                        </p:attrNameLst>
                                      </p:cBhvr>
                                      <p:to>
                                        <p:strVal val="visible"/>
                                      </p:to>
                                    </p:set>
                                    <p:animEffect transition="in" filter="fade">
                                      <p:cBhvr>
                                        <p:cTn id="10" dur="2000"/>
                                        <p:tgtEl>
                                          <p:spTgt spid="3686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6866">
                                            <p:txEl>
                                              <p:pRg st="2" end="2"/>
                                            </p:txEl>
                                          </p:spTgt>
                                        </p:tgtEl>
                                        <p:attrNameLst>
                                          <p:attrName>style.visibility</p:attrName>
                                        </p:attrNameLst>
                                      </p:cBhvr>
                                      <p:to>
                                        <p:strVal val="visible"/>
                                      </p:to>
                                    </p:set>
                                    <p:animEffect transition="in" filter="fade">
                                      <p:cBhvr>
                                        <p:cTn id="13" dur="2000"/>
                                        <p:tgtEl>
                                          <p:spTgt spid="36866">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6866">
                                            <p:txEl>
                                              <p:pRg st="3" end="3"/>
                                            </p:txEl>
                                          </p:spTgt>
                                        </p:tgtEl>
                                        <p:attrNameLst>
                                          <p:attrName>style.visibility</p:attrName>
                                        </p:attrNameLst>
                                      </p:cBhvr>
                                      <p:to>
                                        <p:strVal val="visible"/>
                                      </p:to>
                                    </p:set>
                                    <p:animEffect transition="in" filter="fade">
                                      <p:cBhvr>
                                        <p:cTn id="16" dur="2000"/>
                                        <p:tgtEl>
                                          <p:spTgt spid="36866">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6866">
                                            <p:txEl>
                                              <p:pRg st="4" end="4"/>
                                            </p:txEl>
                                          </p:spTgt>
                                        </p:tgtEl>
                                        <p:attrNameLst>
                                          <p:attrName>style.visibility</p:attrName>
                                        </p:attrNameLst>
                                      </p:cBhvr>
                                      <p:to>
                                        <p:strVal val="visible"/>
                                      </p:to>
                                    </p:set>
                                    <p:animEffect transition="in" filter="fade">
                                      <p:cBhvr>
                                        <p:cTn id="19" dur="2000"/>
                                        <p:tgtEl>
                                          <p:spTgt spid="36866">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6866">
                                            <p:txEl>
                                              <p:pRg st="5" end="5"/>
                                            </p:txEl>
                                          </p:spTgt>
                                        </p:tgtEl>
                                        <p:attrNameLst>
                                          <p:attrName>style.visibility</p:attrName>
                                        </p:attrNameLst>
                                      </p:cBhvr>
                                      <p:to>
                                        <p:strVal val="visible"/>
                                      </p:to>
                                    </p:set>
                                    <p:animEffect transition="in" filter="fade">
                                      <p:cBhvr>
                                        <p:cTn id="22" dur="2000"/>
                                        <p:tgtEl>
                                          <p:spTgt spid="36866">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6866">
                                            <p:txEl>
                                              <p:pRg st="6" end="6"/>
                                            </p:txEl>
                                          </p:spTgt>
                                        </p:tgtEl>
                                        <p:attrNameLst>
                                          <p:attrName>style.visibility</p:attrName>
                                        </p:attrNameLst>
                                      </p:cBhvr>
                                      <p:to>
                                        <p:strVal val="visible"/>
                                      </p:to>
                                    </p:set>
                                    <p:animEffect transition="in" filter="fade">
                                      <p:cBhvr>
                                        <p:cTn id="25" dur="2000"/>
                                        <p:tgtEl>
                                          <p:spTgt spid="3686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5DA8050-3D07-4802-A8DA-2C50368889AB}" type="datetime1">
              <a:rPr lang="en-US" smtClean="0">
                <a:solidFill>
                  <a:srgbClr val="000000"/>
                </a:solidFill>
              </a:rPr>
              <a:t>9/2/2017</a:t>
            </a:fld>
            <a:endParaRPr lang="en-US" smtClean="0">
              <a:solidFill>
                <a:srgbClr val="000000"/>
              </a:solidFill>
            </a:endParaRPr>
          </a:p>
        </p:txBody>
      </p:sp>
      <p:sp>
        <p:nvSpPr>
          <p:cNvPr id="37890" name="Rectangle 2"/>
          <p:cNvSpPr>
            <a:spLocks noGrp="1" noChangeArrowheads="1"/>
          </p:cNvSpPr>
          <p:nvPr>
            <p:ph type="body" idx="1"/>
          </p:nvPr>
        </p:nvSpPr>
        <p:spPr>
          <a:xfrm>
            <a:off x="334450" y="1268413"/>
            <a:ext cx="11857567" cy="5391150"/>
          </a:xfrm>
        </p:spPr>
        <p:txBody>
          <a:bodyPr/>
          <a:lstStyle/>
          <a:p>
            <a:pPr eaLnBrk="1" hangingPunct="1"/>
            <a:r>
              <a:rPr lang="fa-IR" sz="3600" b="1" dirty="0">
                <a:solidFill>
                  <a:srgbClr val="FF0000"/>
                </a:solidFill>
                <a:cs typeface="B Badr" pitchFamily="2" charset="-78"/>
              </a:rPr>
              <a:t>ب </a:t>
            </a:r>
            <a:r>
              <a:rPr lang="ar-SA" sz="3600" b="1" dirty="0">
                <a:solidFill>
                  <a:srgbClr val="FF0000"/>
                </a:solidFill>
                <a:cs typeface="B Badr" pitchFamily="2" charset="-78"/>
              </a:rPr>
              <a:t>- خصوصيات فرد متكي به جهت گيري بسته :</a:t>
            </a:r>
            <a:r>
              <a:rPr lang="fa-IR" sz="3600" b="1" dirty="0">
                <a:solidFill>
                  <a:srgbClr val="FF0000"/>
                </a:solidFill>
                <a:cs typeface="B Badr" pitchFamily="2" charset="-78"/>
              </a:rPr>
              <a:t> تا چه اندازه ای........</a:t>
            </a:r>
            <a:endParaRPr lang="ar-SA" sz="3600" b="1" dirty="0">
              <a:solidFill>
                <a:srgbClr val="FF0000"/>
              </a:solidFill>
              <a:cs typeface="B Badr" pitchFamily="2" charset="-78"/>
            </a:endParaRPr>
          </a:p>
          <a:p>
            <a:pPr lvl="2" eaLnBrk="1" hangingPunct="1"/>
            <a:r>
              <a:rPr lang="fa-IR" sz="3600" b="1" dirty="0">
                <a:cs typeface="B Badr" pitchFamily="2" charset="-78"/>
              </a:rPr>
              <a:t>1-</a:t>
            </a:r>
            <a:r>
              <a:rPr lang="ar-SA" sz="3600" b="1" dirty="0">
                <a:cs typeface="B Badr" pitchFamily="2" charset="-78"/>
              </a:rPr>
              <a:t>محتاط </a:t>
            </a:r>
            <a:r>
              <a:rPr lang="fa-IR" sz="3600" b="1" dirty="0">
                <a:cs typeface="B Badr" pitchFamily="2" charset="-78"/>
              </a:rPr>
              <a:t>هستید؟</a:t>
            </a:r>
            <a:endParaRPr lang="ar-SA" sz="3600" b="1" dirty="0">
              <a:cs typeface="B Badr" pitchFamily="2" charset="-78"/>
            </a:endParaRPr>
          </a:p>
          <a:p>
            <a:pPr lvl="2" eaLnBrk="1" hangingPunct="1"/>
            <a:r>
              <a:rPr lang="fa-IR" sz="3600" b="1" dirty="0">
                <a:cs typeface="B Badr" pitchFamily="2" charset="-78"/>
              </a:rPr>
              <a:t>2-</a:t>
            </a:r>
            <a:r>
              <a:rPr lang="ar-SA" sz="3600" b="1" dirty="0">
                <a:cs typeface="B Badr" pitchFamily="2" charset="-78"/>
              </a:rPr>
              <a:t>خصوصيات خود را كتمان مي كن</a:t>
            </a:r>
            <a:r>
              <a:rPr lang="fa-IR" sz="3600" b="1" dirty="0">
                <a:cs typeface="B Badr" pitchFamily="2" charset="-78"/>
              </a:rPr>
              <a:t>ی</a:t>
            </a:r>
            <a:r>
              <a:rPr lang="ar-SA" sz="3600" b="1" dirty="0">
                <a:cs typeface="B Badr" pitchFamily="2" charset="-78"/>
              </a:rPr>
              <a:t>د</a:t>
            </a:r>
            <a:r>
              <a:rPr lang="fa-IR" sz="3600" b="1" dirty="0">
                <a:cs typeface="B Badr" pitchFamily="2" charset="-78"/>
              </a:rPr>
              <a:t>؟</a:t>
            </a:r>
            <a:endParaRPr lang="ar-SA" sz="3600" b="1" dirty="0">
              <a:cs typeface="B Badr" pitchFamily="2" charset="-78"/>
            </a:endParaRPr>
          </a:p>
          <a:p>
            <a:pPr lvl="2" eaLnBrk="1" hangingPunct="1"/>
            <a:r>
              <a:rPr lang="fa-IR" sz="3600" b="1" dirty="0">
                <a:cs typeface="B Badr" pitchFamily="2" charset="-78"/>
              </a:rPr>
              <a:t>3-</a:t>
            </a:r>
            <a:r>
              <a:rPr lang="ar-SA" sz="3600" b="1" dirty="0">
                <a:cs typeface="B Badr" pitchFamily="2" charset="-78"/>
              </a:rPr>
              <a:t>تصميمات عيني مي گير</a:t>
            </a:r>
            <a:r>
              <a:rPr lang="fa-IR" sz="3600" b="1" dirty="0">
                <a:cs typeface="B Badr" pitchFamily="2" charset="-78"/>
              </a:rPr>
              <a:t>ی</a:t>
            </a:r>
            <a:r>
              <a:rPr lang="ar-SA" sz="3600" b="1" dirty="0">
                <a:cs typeface="B Badr" pitchFamily="2" charset="-78"/>
              </a:rPr>
              <a:t>د</a:t>
            </a:r>
            <a:r>
              <a:rPr lang="fa-IR" sz="3600" b="1" dirty="0">
                <a:cs typeface="B Badr" pitchFamily="2" charset="-78"/>
              </a:rPr>
              <a:t>؟</a:t>
            </a:r>
            <a:endParaRPr lang="ar-SA" sz="3600" b="1" dirty="0">
              <a:cs typeface="B Badr" pitchFamily="2" charset="-78"/>
            </a:endParaRPr>
          </a:p>
          <a:p>
            <a:pPr lvl="2" eaLnBrk="1" hangingPunct="1"/>
            <a:r>
              <a:rPr lang="fa-IR" sz="3600" b="1" dirty="0">
                <a:cs typeface="B Badr" pitchFamily="2" charset="-78"/>
              </a:rPr>
              <a:t>4-</a:t>
            </a:r>
            <a:r>
              <a:rPr lang="ar-SA" sz="3600" b="1" dirty="0">
                <a:cs typeface="B Badr" pitchFamily="2" charset="-78"/>
              </a:rPr>
              <a:t>آداب و رسوم را </a:t>
            </a:r>
            <a:r>
              <a:rPr lang="fa-IR" sz="3600" b="1" dirty="0" smtClean="0">
                <a:cs typeface="B Badr" pitchFamily="2" charset="-78"/>
              </a:rPr>
              <a:t> در محیط کار</a:t>
            </a:r>
            <a:r>
              <a:rPr lang="ar-SA" sz="3600" b="1" dirty="0" smtClean="0">
                <a:cs typeface="B Badr" pitchFamily="2" charset="-78"/>
              </a:rPr>
              <a:t>رعايت </a:t>
            </a:r>
            <a:r>
              <a:rPr lang="ar-SA" sz="3600" b="1" dirty="0">
                <a:cs typeface="B Badr" pitchFamily="2" charset="-78"/>
              </a:rPr>
              <a:t>مي كن</a:t>
            </a:r>
            <a:r>
              <a:rPr lang="fa-IR" sz="3600" b="1" dirty="0">
                <a:cs typeface="B Badr" pitchFamily="2" charset="-78"/>
              </a:rPr>
              <a:t>ی</a:t>
            </a:r>
            <a:r>
              <a:rPr lang="ar-SA" sz="3600" b="1" dirty="0">
                <a:cs typeface="B Badr" pitchFamily="2" charset="-78"/>
              </a:rPr>
              <a:t>د</a:t>
            </a:r>
            <a:r>
              <a:rPr lang="fa-IR" sz="3600" b="1" dirty="0">
                <a:cs typeface="B Badr" pitchFamily="2" charset="-78"/>
              </a:rPr>
              <a:t>؟</a:t>
            </a:r>
            <a:endParaRPr lang="ar-SA" sz="3600" b="1" dirty="0">
              <a:cs typeface="B Badr" pitchFamily="2" charset="-78"/>
            </a:endParaRPr>
          </a:p>
          <a:p>
            <a:pPr lvl="2" eaLnBrk="1" hangingPunct="1"/>
            <a:r>
              <a:rPr lang="fa-IR" sz="3600" b="1" dirty="0">
                <a:cs typeface="B Badr" pitchFamily="2" charset="-78"/>
              </a:rPr>
              <a:t>5-</a:t>
            </a:r>
            <a:r>
              <a:rPr lang="ar-SA" sz="3600" b="1" dirty="0">
                <a:cs typeface="B Badr" pitchFamily="2" charset="-78"/>
              </a:rPr>
              <a:t>به حقايق متكي </a:t>
            </a:r>
            <a:r>
              <a:rPr lang="fa-IR" sz="3600" b="1" dirty="0" smtClean="0">
                <a:cs typeface="B Badr" pitchFamily="2" charset="-78"/>
              </a:rPr>
              <a:t>هستید</a:t>
            </a:r>
            <a:r>
              <a:rPr lang="fa-IR" sz="3600" b="1" dirty="0">
                <a:cs typeface="B Badr" pitchFamily="2" charset="-78"/>
              </a:rPr>
              <a:t>؟</a:t>
            </a:r>
            <a:endParaRPr lang="ar-SA" sz="3600" b="1" dirty="0">
              <a:cs typeface="B Badr" pitchFamily="2" charset="-78"/>
            </a:endParaRPr>
          </a:p>
          <a:p>
            <a:pPr lvl="2" eaLnBrk="1" hangingPunct="1"/>
            <a:r>
              <a:rPr lang="fa-IR" sz="3600" b="1" dirty="0">
                <a:cs typeface="B Badr" pitchFamily="2" charset="-78"/>
              </a:rPr>
              <a:t>6-</a:t>
            </a:r>
            <a:r>
              <a:rPr lang="ar-SA" sz="3600" b="1" dirty="0">
                <a:cs typeface="B Badr" pitchFamily="2" charset="-78"/>
              </a:rPr>
              <a:t>كار انفرادي را ترجيح مي ده</a:t>
            </a:r>
            <a:r>
              <a:rPr lang="fa-IR" sz="3600" b="1" dirty="0">
                <a:cs typeface="B Badr" pitchFamily="2" charset="-78"/>
              </a:rPr>
              <a:t>ی</a:t>
            </a:r>
            <a:r>
              <a:rPr lang="ar-SA" sz="3600" b="1" dirty="0">
                <a:cs typeface="B Badr" pitchFamily="2" charset="-78"/>
              </a:rPr>
              <a:t>د</a:t>
            </a:r>
            <a:r>
              <a:rPr lang="fa-IR" sz="3600" b="1" dirty="0">
                <a:cs typeface="B Badr" pitchFamily="2" charset="-78"/>
              </a:rPr>
              <a:t>؟</a:t>
            </a:r>
            <a:endParaRPr lang="ar-SA" sz="3600" b="1" dirty="0">
              <a:cs typeface="B Badr" pitchFamily="2" charset="-78"/>
            </a:endParaRPr>
          </a:p>
          <a:p>
            <a:pPr lvl="2" eaLnBrk="1" hangingPunct="1"/>
            <a:r>
              <a:rPr lang="fa-IR" sz="3600" b="1" dirty="0">
                <a:cs typeface="B Badr" pitchFamily="2" charset="-78"/>
              </a:rPr>
              <a:t>7-</a:t>
            </a:r>
            <a:r>
              <a:rPr lang="ar-SA" sz="3600" b="1" dirty="0">
                <a:cs typeface="B Badr" pitchFamily="2" charset="-78"/>
              </a:rPr>
              <a:t>وقت خود را با احتياط در اختيار </a:t>
            </a:r>
            <a:r>
              <a:rPr lang="fa-IR" sz="3600" b="1" dirty="0" smtClean="0">
                <a:cs typeface="B Badr" pitchFamily="2" charset="-78"/>
              </a:rPr>
              <a:t>همکاران </a:t>
            </a:r>
            <a:r>
              <a:rPr lang="ar-SA" sz="3600" b="1" dirty="0" smtClean="0">
                <a:cs typeface="B Badr" pitchFamily="2" charset="-78"/>
              </a:rPr>
              <a:t> </a:t>
            </a:r>
            <a:r>
              <a:rPr lang="ar-SA" sz="3600" b="1" dirty="0">
                <a:cs typeface="B Badr" pitchFamily="2" charset="-78"/>
              </a:rPr>
              <a:t>مي گذار</a:t>
            </a:r>
            <a:r>
              <a:rPr lang="fa-IR" sz="3600" b="1" dirty="0">
                <a:cs typeface="B Badr" pitchFamily="2" charset="-78"/>
              </a:rPr>
              <a:t>ی</a:t>
            </a:r>
            <a:r>
              <a:rPr lang="ar-SA" sz="3600" b="1" dirty="0">
                <a:cs typeface="B Badr" pitchFamily="2" charset="-78"/>
              </a:rPr>
              <a:t>د</a:t>
            </a:r>
            <a:r>
              <a:rPr lang="fa-IR" sz="3600" b="1" dirty="0">
                <a:cs typeface="B Badr" pitchFamily="2" charset="-78"/>
              </a:rPr>
              <a:t>؟</a:t>
            </a:r>
            <a:endParaRPr lang="ar-SA" sz="3600" b="1" dirty="0">
              <a:cs typeface="B Badr" pitchFamily="2" charset="-78"/>
            </a:endParaRPr>
          </a:p>
          <a:p>
            <a:pPr eaLnBrk="1" hangingPunct="1">
              <a:buFontTx/>
              <a:buNone/>
            </a:pPr>
            <a:endParaRPr lang="en-US" sz="2000"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102</a:t>
            </a:fld>
            <a:endParaRPr lang="en-US">
              <a:solidFill>
                <a:srgbClr val="000000"/>
              </a:solidFill>
            </a:endParaRPr>
          </a:p>
        </p:txBody>
      </p:sp>
    </p:spTree>
    <p:extLst>
      <p:ext uri="{BB962C8B-B14F-4D97-AF65-F5344CB8AC3E}">
        <p14:creationId xmlns:p14="http://schemas.microsoft.com/office/powerpoint/2010/main" val="59266656"/>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Effect transition="in" filter="fade">
                                      <p:cBhvr>
                                        <p:cTn id="7" dur="2000"/>
                                        <p:tgtEl>
                                          <p:spTgt spid="3789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890">
                                            <p:txEl>
                                              <p:pRg st="1" end="1"/>
                                            </p:txEl>
                                          </p:spTgt>
                                        </p:tgtEl>
                                        <p:attrNameLst>
                                          <p:attrName>style.visibility</p:attrName>
                                        </p:attrNameLst>
                                      </p:cBhvr>
                                      <p:to>
                                        <p:strVal val="visible"/>
                                      </p:to>
                                    </p:set>
                                    <p:animEffect transition="in" filter="fade">
                                      <p:cBhvr>
                                        <p:cTn id="12" dur="2000"/>
                                        <p:tgtEl>
                                          <p:spTgt spid="3789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890">
                                            <p:txEl>
                                              <p:pRg st="2" end="2"/>
                                            </p:txEl>
                                          </p:spTgt>
                                        </p:tgtEl>
                                        <p:attrNameLst>
                                          <p:attrName>style.visibility</p:attrName>
                                        </p:attrNameLst>
                                      </p:cBhvr>
                                      <p:to>
                                        <p:strVal val="visible"/>
                                      </p:to>
                                    </p:set>
                                    <p:animEffect transition="in" filter="fade">
                                      <p:cBhvr>
                                        <p:cTn id="17" dur="2000"/>
                                        <p:tgtEl>
                                          <p:spTgt spid="3789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7890">
                                            <p:txEl>
                                              <p:pRg st="3" end="3"/>
                                            </p:txEl>
                                          </p:spTgt>
                                        </p:tgtEl>
                                        <p:attrNameLst>
                                          <p:attrName>style.visibility</p:attrName>
                                        </p:attrNameLst>
                                      </p:cBhvr>
                                      <p:to>
                                        <p:strVal val="visible"/>
                                      </p:to>
                                    </p:set>
                                    <p:animEffect transition="in" filter="fade">
                                      <p:cBhvr>
                                        <p:cTn id="22" dur="2000"/>
                                        <p:tgtEl>
                                          <p:spTgt spid="37890">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7890">
                                            <p:txEl>
                                              <p:pRg st="4" end="4"/>
                                            </p:txEl>
                                          </p:spTgt>
                                        </p:tgtEl>
                                        <p:attrNameLst>
                                          <p:attrName>style.visibility</p:attrName>
                                        </p:attrNameLst>
                                      </p:cBhvr>
                                      <p:to>
                                        <p:strVal val="visible"/>
                                      </p:to>
                                    </p:set>
                                    <p:animEffect transition="in" filter="fade">
                                      <p:cBhvr>
                                        <p:cTn id="27" dur="2000"/>
                                        <p:tgtEl>
                                          <p:spTgt spid="37890">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7890">
                                            <p:txEl>
                                              <p:pRg st="5" end="5"/>
                                            </p:txEl>
                                          </p:spTgt>
                                        </p:tgtEl>
                                        <p:attrNameLst>
                                          <p:attrName>style.visibility</p:attrName>
                                        </p:attrNameLst>
                                      </p:cBhvr>
                                      <p:to>
                                        <p:strVal val="visible"/>
                                      </p:to>
                                    </p:set>
                                    <p:animEffect transition="in" filter="fade">
                                      <p:cBhvr>
                                        <p:cTn id="32" dur="2000"/>
                                        <p:tgtEl>
                                          <p:spTgt spid="37890">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7890">
                                            <p:txEl>
                                              <p:pRg st="6" end="6"/>
                                            </p:txEl>
                                          </p:spTgt>
                                        </p:tgtEl>
                                        <p:attrNameLst>
                                          <p:attrName>style.visibility</p:attrName>
                                        </p:attrNameLst>
                                      </p:cBhvr>
                                      <p:to>
                                        <p:strVal val="visible"/>
                                      </p:to>
                                    </p:set>
                                    <p:animEffect transition="in" filter="fade">
                                      <p:cBhvr>
                                        <p:cTn id="37" dur="2000"/>
                                        <p:tgtEl>
                                          <p:spTgt spid="37890">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7890">
                                            <p:txEl>
                                              <p:pRg st="7" end="7"/>
                                            </p:txEl>
                                          </p:spTgt>
                                        </p:tgtEl>
                                        <p:attrNameLst>
                                          <p:attrName>style.visibility</p:attrName>
                                        </p:attrNameLst>
                                      </p:cBhvr>
                                      <p:to>
                                        <p:strVal val="visible"/>
                                      </p:to>
                                    </p:set>
                                    <p:animEffect transition="in" filter="fade">
                                      <p:cBhvr>
                                        <p:cTn id="42" dur="2000"/>
                                        <p:tgtEl>
                                          <p:spTgt spid="3789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086207F-FEEC-413C-9DBD-0B9439E5C04C}" type="datetime1">
              <a:rPr lang="en-US" smtClean="0">
                <a:solidFill>
                  <a:srgbClr val="000000"/>
                </a:solidFill>
              </a:rPr>
              <a:t>9/2/2017</a:t>
            </a:fld>
            <a:endParaRPr lang="en-US" smtClean="0">
              <a:solidFill>
                <a:srgbClr val="000000"/>
              </a:solidFill>
            </a:endParaRPr>
          </a:p>
        </p:txBody>
      </p:sp>
      <p:sp>
        <p:nvSpPr>
          <p:cNvPr id="37890" name="Rectangle 2"/>
          <p:cNvSpPr>
            <a:spLocks noGrp="1" noChangeArrowheads="1"/>
          </p:cNvSpPr>
          <p:nvPr>
            <p:ph type="body" idx="1"/>
          </p:nvPr>
        </p:nvSpPr>
        <p:spPr>
          <a:xfrm>
            <a:off x="334450" y="1268413"/>
            <a:ext cx="11857567" cy="5391150"/>
          </a:xfrm>
        </p:spPr>
        <p:txBody>
          <a:bodyPr/>
          <a:lstStyle/>
          <a:p>
            <a:pPr eaLnBrk="1" hangingPunct="1"/>
            <a:r>
              <a:rPr lang="fa-IR" sz="3600" b="1" dirty="0">
                <a:solidFill>
                  <a:srgbClr val="FF0000"/>
                </a:solidFill>
                <a:cs typeface="B Badr" pitchFamily="2" charset="-78"/>
              </a:rPr>
              <a:t>ب </a:t>
            </a:r>
            <a:r>
              <a:rPr lang="ar-SA" sz="3600" b="1" dirty="0" smtClean="0">
                <a:solidFill>
                  <a:srgbClr val="FF0000"/>
                </a:solidFill>
                <a:cs typeface="B Badr" pitchFamily="2" charset="-78"/>
              </a:rPr>
              <a:t>– </a:t>
            </a:r>
            <a:r>
              <a:rPr lang="fa-IR" sz="3600" b="1" dirty="0" smtClean="0">
                <a:solidFill>
                  <a:srgbClr val="FF0000"/>
                </a:solidFill>
                <a:cs typeface="B Badr" pitchFamily="2" charset="-78"/>
              </a:rPr>
              <a:t>ادامه </a:t>
            </a:r>
            <a:r>
              <a:rPr lang="ar-SA" sz="3600" b="1" dirty="0" smtClean="0">
                <a:solidFill>
                  <a:srgbClr val="FF0000"/>
                </a:solidFill>
                <a:cs typeface="B Badr" pitchFamily="2" charset="-78"/>
              </a:rPr>
              <a:t>خصوصيات </a:t>
            </a:r>
            <a:r>
              <a:rPr lang="ar-SA" sz="3600" b="1" dirty="0">
                <a:solidFill>
                  <a:srgbClr val="FF0000"/>
                </a:solidFill>
                <a:cs typeface="B Badr" pitchFamily="2" charset="-78"/>
              </a:rPr>
              <a:t>فرد متكي به جهت گيري بسته :</a:t>
            </a:r>
            <a:r>
              <a:rPr lang="fa-IR" sz="3600" b="1" dirty="0">
                <a:solidFill>
                  <a:srgbClr val="FF0000"/>
                </a:solidFill>
                <a:cs typeface="B Badr" pitchFamily="2" charset="-78"/>
              </a:rPr>
              <a:t> تا چه اندازه ای........</a:t>
            </a:r>
            <a:endParaRPr lang="ar-SA" sz="3600" b="1" dirty="0">
              <a:solidFill>
                <a:srgbClr val="FF0000"/>
              </a:solidFill>
              <a:cs typeface="B Badr" pitchFamily="2" charset="-78"/>
            </a:endParaRPr>
          </a:p>
          <a:p>
            <a:pPr lvl="2" eaLnBrk="1" hangingPunct="1"/>
            <a:r>
              <a:rPr lang="fa-IR" sz="3600" b="1" dirty="0">
                <a:cs typeface="B Badr" pitchFamily="2" charset="-78"/>
              </a:rPr>
              <a:t>8-</a:t>
            </a:r>
            <a:r>
              <a:rPr lang="ar-SA" sz="3600" b="1" dirty="0">
                <a:cs typeface="B Badr" pitchFamily="2" charset="-78"/>
              </a:rPr>
              <a:t>از </a:t>
            </a:r>
            <a:r>
              <a:rPr lang="fa-IR" sz="3600" b="1" dirty="0" smtClean="0">
                <a:cs typeface="B Badr" pitchFamily="2" charset="-78"/>
              </a:rPr>
              <a:t>همکاران </a:t>
            </a:r>
            <a:r>
              <a:rPr lang="ar-SA" sz="3600" b="1" dirty="0" smtClean="0">
                <a:cs typeface="B Badr" pitchFamily="2" charset="-78"/>
              </a:rPr>
              <a:t> </a:t>
            </a:r>
            <a:r>
              <a:rPr lang="ar-SA" sz="3600" b="1" dirty="0">
                <a:cs typeface="B Badr" pitchFamily="2" charset="-78"/>
              </a:rPr>
              <a:t>متوقع </a:t>
            </a:r>
            <a:r>
              <a:rPr lang="fa-IR" sz="3600" b="1" dirty="0">
                <a:cs typeface="B Badr" pitchFamily="2" charset="-78"/>
              </a:rPr>
              <a:t>هستید؟</a:t>
            </a:r>
            <a:endParaRPr lang="ar-SA" sz="3600" b="1" dirty="0">
              <a:cs typeface="B Badr" pitchFamily="2" charset="-78"/>
            </a:endParaRPr>
          </a:p>
          <a:p>
            <a:pPr lvl="2" eaLnBrk="1" hangingPunct="1"/>
            <a:r>
              <a:rPr lang="fa-IR" sz="3600" b="1" dirty="0">
                <a:cs typeface="B Badr" pitchFamily="2" charset="-78"/>
              </a:rPr>
              <a:t>9-</a:t>
            </a:r>
            <a:r>
              <a:rPr lang="ar-SA" sz="3600" b="1" dirty="0">
                <a:cs typeface="B Badr" pitchFamily="2" charset="-78"/>
              </a:rPr>
              <a:t>به هنگام سخن گفتن چهره بي احساسي دار</a:t>
            </a:r>
            <a:r>
              <a:rPr lang="fa-IR" sz="3600" b="1" dirty="0">
                <a:cs typeface="B Badr" pitchFamily="2" charset="-78"/>
              </a:rPr>
              <a:t>ی</a:t>
            </a:r>
            <a:r>
              <a:rPr lang="ar-SA" sz="3600" b="1" dirty="0">
                <a:cs typeface="B Badr" pitchFamily="2" charset="-78"/>
              </a:rPr>
              <a:t>د</a:t>
            </a:r>
            <a:r>
              <a:rPr lang="fa-IR" sz="3600" b="1" dirty="0">
                <a:cs typeface="B Badr" pitchFamily="2" charset="-78"/>
              </a:rPr>
              <a:t>؟</a:t>
            </a:r>
            <a:endParaRPr lang="ar-SA" sz="3600" b="1" dirty="0">
              <a:cs typeface="B Badr" pitchFamily="2" charset="-78"/>
            </a:endParaRPr>
          </a:p>
          <a:p>
            <a:pPr lvl="2" eaLnBrk="1" hangingPunct="1"/>
            <a:r>
              <a:rPr lang="fa-IR" sz="3600" b="1" dirty="0">
                <a:cs typeface="B Badr" pitchFamily="2" charset="-78"/>
              </a:rPr>
              <a:t>10-</a:t>
            </a:r>
            <a:r>
              <a:rPr lang="ar-SA" sz="3600" b="1" dirty="0">
                <a:cs typeface="B Badr" pitchFamily="2" charset="-78"/>
              </a:rPr>
              <a:t>براي كار اولويت قايل </a:t>
            </a:r>
            <a:r>
              <a:rPr lang="fa-IR" sz="3600" b="1" dirty="0">
                <a:cs typeface="B Badr" pitchFamily="2" charset="-78"/>
              </a:rPr>
              <a:t>هستید؟</a:t>
            </a:r>
            <a:endParaRPr lang="ar-SA" sz="3600" b="1" dirty="0">
              <a:cs typeface="B Badr" pitchFamily="2" charset="-78"/>
            </a:endParaRPr>
          </a:p>
          <a:p>
            <a:pPr lvl="2" eaLnBrk="1" hangingPunct="1"/>
            <a:r>
              <a:rPr lang="fa-IR" sz="3600" b="1" dirty="0">
                <a:cs typeface="B Badr" pitchFamily="2" charset="-78"/>
              </a:rPr>
              <a:t>11-</a:t>
            </a:r>
            <a:r>
              <a:rPr lang="ar-SA" sz="3600" b="1" dirty="0">
                <a:cs typeface="B Badr" pitchFamily="2" charset="-78"/>
              </a:rPr>
              <a:t>سرعت </a:t>
            </a:r>
            <a:r>
              <a:rPr lang="ar-SA" sz="3600" b="1" dirty="0" smtClean="0">
                <a:cs typeface="B Badr" pitchFamily="2" charset="-78"/>
              </a:rPr>
              <a:t>كلام</a:t>
            </a:r>
            <a:r>
              <a:rPr lang="fa-IR" sz="3600" b="1" dirty="0" smtClean="0">
                <a:cs typeface="B Badr" pitchFamily="2" charset="-78"/>
              </a:rPr>
              <a:t> تان</a:t>
            </a:r>
            <a:r>
              <a:rPr lang="ar-SA" sz="3600" b="1" dirty="0" smtClean="0">
                <a:cs typeface="B Badr" pitchFamily="2" charset="-78"/>
              </a:rPr>
              <a:t> </a:t>
            </a:r>
            <a:r>
              <a:rPr lang="ar-SA" sz="3600" b="1" dirty="0">
                <a:cs typeface="B Badr" pitchFamily="2" charset="-78"/>
              </a:rPr>
              <a:t>يكنواخت است</a:t>
            </a:r>
            <a:r>
              <a:rPr lang="fa-IR" sz="3600" b="1" dirty="0">
                <a:cs typeface="B Badr" pitchFamily="2" charset="-78"/>
              </a:rPr>
              <a:t>؟</a:t>
            </a:r>
            <a:endParaRPr lang="ar-SA" sz="3600" b="1" dirty="0">
              <a:cs typeface="B Badr" pitchFamily="2" charset="-78"/>
            </a:endParaRPr>
          </a:p>
          <a:p>
            <a:pPr lvl="2" eaLnBrk="1" hangingPunct="1"/>
            <a:r>
              <a:rPr lang="fa-IR" sz="3600" b="1" dirty="0">
                <a:cs typeface="B Badr" pitchFamily="2" charset="-78"/>
              </a:rPr>
              <a:t>12-</a:t>
            </a:r>
            <a:r>
              <a:rPr lang="ar-SA" sz="3600" b="1" dirty="0">
                <a:cs typeface="B Badr" pitchFamily="2" charset="-78"/>
              </a:rPr>
              <a:t>به طور متناوب تماس چشمي برقرار مي كن</a:t>
            </a:r>
            <a:r>
              <a:rPr lang="fa-IR" sz="3600" b="1" dirty="0">
                <a:cs typeface="B Badr" pitchFamily="2" charset="-78"/>
              </a:rPr>
              <a:t>ی</a:t>
            </a:r>
            <a:r>
              <a:rPr lang="ar-SA" sz="3600" b="1" dirty="0">
                <a:cs typeface="B Badr" pitchFamily="2" charset="-78"/>
              </a:rPr>
              <a:t>د</a:t>
            </a:r>
            <a:r>
              <a:rPr lang="fa-IR" sz="3600" b="1" dirty="0">
                <a:cs typeface="B Badr" pitchFamily="2" charset="-78"/>
              </a:rPr>
              <a:t>؟</a:t>
            </a:r>
          </a:p>
          <a:p>
            <a:pPr lvl="2" eaLnBrk="1" hangingPunct="1"/>
            <a:r>
              <a:rPr lang="fa-IR" sz="3600" b="1" dirty="0">
                <a:cs typeface="B Badr" pitchFamily="2" charset="-78"/>
              </a:rPr>
              <a:t>13- به سختی خود را با موقعیت های جدید وفق می دهید؟</a:t>
            </a:r>
            <a:endParaRPr lang="ar-SA" sz="3600" b="1" dirty="0">
              <a:cs typeface="B Badr" pitchFamily="2" charset="-78"/>
            </a:endParaRPr>
          </a:p>
          <a:p>
            <a:pPr eaLnBrk="1" hangingPunct="1">
              <a:buFontTx/>
              <a:buNone/>
            </a:pPr>
            <a:endParaRPr lang="en-US" sz="2000"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103</a:t>
            </a:fld>
            <a:endParaRPr lang="en-US">
              <a:solidFill>
                <a:srgbClr val="000000"/>
              </a:solidFill>
            </a:endParaRPr>
          </a:p>
        </p:txBody>
      </p:sp>
    </p:spTree>
    <p:extLst>
      <p:ext uri="{BB962C8B-B14F-4D97-AF65-F5344CB8AC3E}">
        <p14:creationId xmlns:p14="http://schemas.microsoft.com/office/powerpoint/2010/main" val="4095984937"/>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Effect transition="in" filter="fade">
                                      <p:cBhvr>
                                        <p:cTn id="7" dur="2000"/>
                                        <p:tgtEl>
                                          <p:spTgt spid="3789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890">
                                            <p:txEl>
                                              <p:pRg st="1" end="1"/>
                                            </p:txEl>
                                          </p:spTgt>
                                        </p:tgtEl>
                                        <p:attrNameLst>
                                          <p:attrName>style.visibility</p:attrName>
                                        </p:attrNameLst>
                                      </p:cBhvr>
                                      <p:to>
                                        <p:strVal val="visible"/>
                                      </p:to>
                                    </p:set>
                                    <p:animEffect transition="in" filter="fade">
                                      <p:cBhvr>
                                        <p:cTn id="12" dur="2000"/>
                                        <p:tgtEl>
                                          <p:spTgt spid="3789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890">
                                            <p:txEl>
                                              <p:pRg st="2" end="2"/>
                                            </p:txEl>
                                          </p:spTgt>
                                        </p:tgtEl>
                                        <p:attrNameLst>
                                          <p:attrName>style.visibility</p:attrName>
                                        </p:attrNameLst>
                                      </p:cBhvr>
                                      <p:to>
                                        <p:strVal val="visible"/>
                                      </p:to>
                                    </p:set>
                                    <p:animEffect transition="in" filter="fade">
                                      <p:cBhvr>
                                        <p:cTn id="17" dur="2000"/>
                                        <p:tgtEl>
                                          <p:spTgt spid="3789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7890">
                                            <p:txEl>
                                              <p:pRg st="3" end="3"/>
                                            </p:txEl>
                                          </p:spTgt>
                                        </p:tgtEl>
                                        <p:attrNameLst>
                                          <p:attrName>style.visibility</p:attrName>
                                        </p:attrNameLst>
                                      </p:cBhvr>
                                      <p:to>
                                        <p:strVal val="visible"/>
                                      </p:to>
                                    </p:set>
                                    <p:animEffect transition="in" filter="fade">
                                      <p:cBhvr>
                                        <p:cTn id="22" dur="2000"/>
                                        <p:tgtEl>
                                          <p:spTgt spid="37890">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7890">
                                            <p:txEl>
                                              <p:pRg st="4" end="4"/>
                                            </p:txEl>
                                          </p:spTgt>
                                        </p:tgtEl>
                                        <p:attrNameLst>
                                          <p:attrName>style.visibility</p:attrName>
                                        </p:attrNameLst>
                                      </p:cBhvr>
                                      <p:to>
                                        <p:strVal val="visible"/>
                                      </p:to>
                                    </p:set>
                                    <p:animEffect transition="in" filter="fade">
                                      <p:cBhvr>
                                        <p:cTn id="27" dur="2000"/>
                                        <p:tgtEl>
                                          <p:spTgt spid="37890">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7890">
                                            <p:txEl>
                                              <p:pRg st="5" end="5"/>
                                            </p:txEl>
                                          </p:spTgt>
                                        </p:tgtEl>
                                        <p:attrNameLst>
                                          <p:attrName>style.visibility</p:attrName>
                                        </p:attrNameLst>
                                      </p:cBhvr>
                                      <p:to>
                                        <p:strVal val="visible"/>
                                      </p:to>
                                    </p:set>
                                    <p:animEffect transition="in" filter="fade">
                                      <p:cBhvr>
                                        <p:cTn id="32" dur="2000"/>
                                        <p:tgtEl>
                                          <p:spTgt spid="37890">
                                            <p:txEl>
                                              <p:pRg st="5" end="5"/>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7890">
                                            <p:txEl>
                                              <p:pRg st="6" end="6"/>
                                            </p:txEl>
                                          </p:spTgt>
                                        </p:tgtEl>
                                        <p:attrNameLst>
                                          <p:attrName>style.visibility</p:attrName>
                                        </p:attrNameLst>
                                      </p:cBhvr>
                                      <p:to>
                                        <p:strVal val="visible"/>
                                      </p:to>
                                    </p:set>
                                    <p:animEffect transition="in" filter="fade">
                                      <p:cBhvr>
                                        <p:cTn id="35" dur="2000"/>
                                        <p:tgtEl>
                                          <p:spTgt spid="3789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43A46C-E51D-4AD7-AA8C-F3324CDBB332}" type="datetime1">
              <a:rPr lang="en-US" smtClean="0">
                <a:solidFill>
                  <a:srgbClr val="000000"/>
                </a:solidFill>
              </a:rPr>
              <a:t>9/2/2017</a:t>
            </a:fld>
            <a:endParaRPr lang="en-US" smtClean="0">
              <a:solidFill>
                <a:srgbClr val="000000"/>
              </a:solidFill>
            </a:endParaRPr>
          </a:p>
        </p:txBody>
      </p:sp>
      <p:sp>
        <p:nvSpPr>
          <p:cNvPr id="39938" name="Rectangle 2"/>
          <p:cNvSpPr>
            <a:spLocks noGrp="1" noChangeArrowheads="1"/>
          </p:cNvSpPr>
          <p:nvPr>
            <p:ph type="body" idx="1"/>
          </p:nvPr>
        </p:nvSpPr>
        <p:spPr>
          <a:xfrm>
            <a:off x="624421" y="1412875"/>
            <a:ext cx="11088611" cy="4897438"/>
          </a:xfrm>
        </p:spPr>
        <p:txBody>
          <a:bodyPr/>
          <a:lstStyle/>
          <a:p>
            <a:pPr lvl="1" eaLnBrk="1" hangingPunct="1">
              <a:lnSpc>
                <a:spcPct val="80000"/>
              </a:lnSpc>
              <a:buFontTx/>
              <a:buNone/>
            </a:pPr>
            <a:r>
              <a:rPr lang="fa-IR" sz="4000" b="1" dirty="0">
                <a:solidFill>
                  <a:srgbClr val="FF0000"/>
                </a:solidFill>
                <a:cs typeface="B Badr" pitchFamily="2" charset="-78"/>
              </a:rPr>
              <a:t>ج </a:t>
            </a:r>
            <a:r>
              <a:rPr lang="ar-SA" sz="4000" b="1" dirty="0">
                <a:solidFill>
                  <a:srgbClr val="FF0000"/>
                </a:solidFill>
                <a:cs typeface="B Badr" pitchFamily="2" charset="-78"/>
              </a:rPr>
              <a:t>- خصوصيات فرد متكي به جهت گيري مستقيم</a:t>
            </a:r>
            <a:r>
              <a:rPr lang="fa-IR" sz="4000" b="1" dirty="0">
                <a:solidFill>
                  <a:srgbClr val="FF0000"/>
                </a:solidFill>
                <a:cs typeface="B Badr" pitchFamily="2" charset="-78"/>
              </a:rPr>
              <a:t>: تا چه اندازه ای.....</a:t>
            </a:r>
            <a:endParaRPr lang="ar-SA" sz="4000" b="1" dirty="0">
              <a:solidFill>
                <a:srgbClr val="FF0000"/>
              </a:solidFill>
              <a:cs typeface="B Badr" pitchFamily="2" charset="-78"/>
            </a:endParaRPr>
          </a:p>
          <a:p>
            <a:pPr lvl="2" eaLnBrk="1" hangingPunct="1">
              <a:lnSpc>
                <a:spcPct val="80000"/>
              </a:lnSpc>
            </a:pPr>
            <a:r>
              <a:rPr lang="fa-IR" sz="4000" b="1" dirty="0">
                <a:cs typeface="B Badr" pitchFamily="2" charset="-78"/>
              </a:rPr>
              <a:t>1-</a:t>
            </a:r>
            <a:r>
              <a:rPr lang="ar-SA" sz="4000" b="1" dirty="0">
                <a:cs typeface="B Badr" pitchFamily="2" charset="-78"/>
              </a:rPr>
              <a:t>در هر گونه تصميم گيري ، تغيير وتحول شركت مي كن</a:t>
            </a:r>
            <a:r>
              <a:rPr lang="fa-IR" sz="4000" b="1" dirty="0">
                <a:cs typeface="B Badr" pitchFamily="2" charset="-78"/>
              </a:rPr>
              <a:t>ی</a:t>
            </a:r>
            <a:r>
              <a:rPr lang="ar-SA" sz="4000" b="1" dirty="0">
                <a:cs typeface="B Badr" pitchFamily="2" charset="-78"/>
              </a:rPr>
              <a:t>د.</a:t>
            </a:r>
            <a:r>
              <a:rPr lang="fa-IR" sz="4000" b="1" dirty="0">
                <a:cs typeface="B Badr" pitchFamily="2" charset="-78"/>
              </a:rPr>
              <a:t>؟</a:t>
            </a:r>
            <a:endParaRPr lang="ar-SA" sz="4000" b="1" dirty="0">
              <a:cs typeface="B Badr" pitchFamily="2" charset="-78"/>
            </a:endParaRPr>
          </a:p>
          <a:p>
            <a:pPr lvl="2" eaLnBrk="1" hangingPunct="1">
              <a:lnSpc>
                <a:spcPct val="80000"/>
              </a:lnSpc>
            </a:pPr>
            <a:r>
              <a:rPr lang="fa-IR" sz="4000" b="1" dirty="0">
                <a:cs typeface="B Badr" pitchFamily="2" charset="-78"/>
              </a:rPr>
              <a:t>2-</a:t>
            </a:r>
            <a:r>
              <a:rPr lang="ar-SA" sz="4000" b="1" dirty="0">
                <a:cs typeface="B Badr" pitchFamily="2" charset="-78"/>
              </a:rPr>
              <a:t>در مباحثه هاي گروهي فعال </a:t>
            </a:r>
            <a:r>
              <a:rPr lang="fa-IR" sz="4000" b="1" dirty="0">
                <a:cs typeface="B Badr" pitchFamily="2" charset="-78"/>
              </a:rPr>
              <a:t>هستید؟</a:t>
            </a:r>
            <a:r>
              <a:rPr lang="ar-SA" sz="4000" b="1" dirty="0">
                <a:cs typeface="B Badr" pitchFamily="2" charset="-78"/>
              </a:rPr>
              <a:t>.</a:t>
            </a:r>
          </a:p>
          <a:p>
            <a:pPr lvl="2" eaLnBrk="1" hangingPunct="1">
              <a:lnSpc>
                <a:spcPct val="80000"/>
              </a:lnSpc>
            </a:pPr>
            <a:r>
              <a:rPr lang="fa-IR" sz="4000" b="1" dirty="0">
                <a:cs typeface="B Badr" pitchFamily="2" charset="-78"/>
              </a:rPr>
              <a:t>3-</a:t>
            </a:r>
            <a:r>
              <a:rPr lang="ar-SA" sz="4000" b="1" dirty="0">
                <a:cs typeface="B Badr" pitchFamily="2" charset="-78"/>
              </a:rPr>
              <a:t>از حالات و حركات و آهنگ صدا</a:t>
            </a:r>
            <a:r>
              <a:rPr lang="fa-IR" sz="4000" b="1" dirty="0">
                <a:cs typeface="B Badr" pitchFamily="2" charset="-78"/>
              </a:rPr>
              <a:t> در گفتگوها</a:t>
            </a:r>
            <a:r>
              <a:rPr lang="ar-SA" sz="4000" b="1" dirty="0">
                <a:cs typeface="B Badr" pitchFamily="2" charset="-78"/>
              </a:rPr>
              <a:t> استفاده</a:t>
            </a:r>
            <a:r>
              <a:rPr lang="fa-IR" sz="4000" b="1" dirty="0">
                <a:cs typeface="B Badr" pitchFamily="2" charset="-78"/>
              </a:rPr>
              <a:t> می کنید؟</a:t>
            </a:r>
            <a:endParaRPr lang="ar-SA" sz="4000" b="1" dirty="0">
              <a:cs typeface="B Badr" pitchFamily="2" charset="-78"/>
            </a:endParaRPr>
          </a:p>
          <a:p>
            <a:pPr lvl="2" eaLnBrk="1" hangingPunct="1">
              <a:lnSpc>
                <a:spcPct val="80000"/>
              </a:lnSpc>
            </a:pPr>
            <a:r>
              <a:rPr lang="fa-IR" sz="4000" b="1" dirty="0">
                <a:cs typeface="B Badr" pitchFamily="2" charset="-78"/>
              </a:rPr>
              <a:t>4-</a:t>
            </a:r>
            <a:r>
              <a:rPr lang="ar-SA" sz="4000" b="1" dirty="0">
                <a:cs typeface="B Badr" pitchFamily="2" charset="-78"/>
              </a:rPr>
              <a:t>از عباراتي چون من يقين دارم بيشتر استفاده مي كن</a:t>
            </a:r>
            <a:r>
              <a:rPr lang="fa-IR" sz="4000" b="1" dirty="0">
                <a:cs typeface="B Badr" pitchFamily="2" charset="-78"/>
              </a:rPr>
              <a:t>ی</a:t>
            </a:r>
            <a:r>
              <a:rPr lang="ar-SA" sz="4000" b="1" dirty="0">
                <a:cs typeface="B Badr" pitchFamily="2" charset="-78"/>
              </a:rPr>
              <a:t>د.</a:t>
            </a:r>
            <a:r>
              <a:rPr lang="fa-IR" sz="4000" b="1" dirty="0">
                <a:cs typeface="B Badr" pitchFamily="2" charset="-78"/>
              </a:rPr>
              <a:t>؟</a:t>
            </a:r>
            <a:endParaRPr lang="ar-SA" sz="4000" b="1" dirty="0">
              <a:cs typeface="B Badr" pitchFamily="2" charset="-78"/>
            </a:endParaRPr>
          </a:p>
          <a:p>
            <a:pPr lvl="2" eaLnBrk="1" hangingPunct="1">
              <a:lnSpc>
                <a:spcPct val="80000"/>
              </a:lnSpc>
            </a:pPr>
            <a:r>
              <a:rPr lang="fa-IR" sz="4000" b="1" dirty="0">
                <a:cs typeface="B Badr" pitchFamily="2" charset="-78"/>
              </a:rPr>
              <a:t>5-</a:t>
            </a:r>
            <a:r>
              <a:rPr lang="ar-SA" sz="4000" b="1" dirty="0">
                <a:cs typeface="B Badr" pitchFamily="2" charset="-78"/>
              </a:rPr>
              <a:t>جوياي اطلاعات پر معنا و ارزشمند </a:t>
            </a:r>
            <a:r>
              <a:rPr lang="fa-IR" sz="4000" b="1" dirty="0">
                <a:cs typeface="B Badr" pitchFamily="2" charset="-78"/>
              </a:rPr>
              <a:t>هستید؟</a:t>
            </a:r>
            <a:r>
              <a:rPr lang="ar-SA" sz="4000" b="1" dirty="0">
                <a:cs typeface="B Badr" pitchFamily="2" charset="-78"/>
              </a:rPr>
              <a:t>.</a:t>
            </a:r>
          </a:p>
          <a:p>
            <a:pPr lvl="2" eaLnBrk="1" hangingPunct="1">
              <a:lnSpc>
                <a:spcPct val="80000"/>
              </a:lnSpc>
            </a:pPr>
            <a:r>
              <a:rPr lang="fa-IR" sz="4000" b="1" dirty="0">
                <a:cs typeface="B Badr" pitchFamily="2" charset="-78"/>
              </a:rPr>
              <a:t>6-</a:t>
            </a:r>
            <a:r>
              <a:rPr lang="ar-SA" sz="4000" b="1" dirty="0">
                <a:cs typeface="B Badr" pitchFamily="2" charset="-78"/>
              </a:rPr>
              <a:t>همواره آماده ي اظهار عقيده </a:t>
            </a:r>
            <a:r>
              <a:rPr lang="fa-IR" sz="4000" b="1" dirty="0">
                <a:cs typeface="B Badr" pitchFamily="2" charset="-78"/>
              </a:rPr>
              <a:t>هستید؟</a:t>
            </a:r>
            <a:r>
              <a:rPr lang="ar-SA" sz="4000" b="1" dirty="0">
                <a:cs typeface="B Badr" pitchFamily="2" charset="-78"/>
              </a:rPr>
              <a:t>.</a:t>
            </a:r>
          </a:p>
          <a:p>
            <a:pPr eaLnBrk="1" hangingPunct="1">
              <a:lnSpc>
                <a:spcPct val="80000"/>
              </a:lnSpc>
              <a:buFontTx/>
              <a:buNone/>
            </a:pPr>
            <a:endParaRPr lang="en-US" sz="1800"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104</a:t>
            </a:fld>
            <a:endParaRPr lang="en-US">
              <a:solidFill>
                <a:srgbClr val="000000"/>
              </a:solidFill>
            </a:endParaRPr>
          </a:p>
        </p:txBody>
      </p:sp>
    </p:spTree>
    <p:extLst>
      <p:ext uri="{BB962C8B-B14F-4D97-AF65-F5344CB8AC3E}">
        <p14:creationId xmlns:p14="http://schemas.microsoft.com/office/powerpoint/2010/main" val="2372268159"/>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Effect transition="in" filter="fade">
                                      <p:cBhvr>
                                        <p:cTn id="7" dur="2000"/>
                                        <p:tgtEl>
                                          <p:spTgt spid="3993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938">
                                            <p:txEl>
                                              <p:pRg st="1" end="1"/>
                                            </p:txEl>
                                          </p:spTgt>
                                        </p:tgtEl>
                                        <p:attrNameLst>
                                          <p:attrName>style.visibility</p:attrName>
                                        </p:attrNameLst>
                                      </p:cBhvr>
                                      <p:to>
                                        <p:strVal val="visible"/>
                                      </p:to>
                                    </p:set>
                                    <p:animEffect transition="in" filter="fade">
                                      <p:cBhvr>
                                        <p:cTn id="12" dur="2000"/>
                                        <p:tgtEl>
                                          <p:spTgt spid="3993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938">
                                            <p:txEl>
                                              <p:pRg st="2" end="2"/>
                                            </p:txEl>
                                          </p:spTgt>
                                        </p:tgtEl>
                                        <p:attrNameLst>
                                          <p:attrName>style.visibility</p:attrName>
                                        </p:attrNameLst>
                                      </p:cBhvr>
                                      <p:to>
                                        <p:strVal val="visible"/>
                                      </p:to>
                                    </p:set>
                                    <p:animEffect transition="in" filter="fade">
                                      <p:cBhvr>
                                        <p:cTn id="17" dur="2000"/>
                                        <p:tgtEl>
                                          <p:spTgt spid="3993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9938">
                                            <p:txEl>
                                              <p:pRg st="3" end="3"/>
                                            </p:txEl>
                                          </p:spTgt>
                                        </p:tgtEl>
                                        <p:attrNameLst>
                                          <p:attrName>style.visibility</p:attrName>
                                        </p:attrNameLst>
                                      </p:cBhvr>
                                      <p:to>
                                        <p:strVal val="visible"/>
                                      </p:to>
                                    </p:set>
                                    <p:animEffect transition="in" filter="fade">
                                      <p:cBhvr>
                                        <p:cTn id="22" dur="2000"/>
                                        <p:tgtEl>
                                          <p:spTgt spid="39938">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9938">
                                            <p:txEl>
                                              <p:pRg st="4" end="4"/>
                                            </p:txEl>
                                          </p:spTgt>
                                        </p:tgtEl>
                                        <p:attrNameLst>
                                          <p:attrName>style.visibility</p:attrName>
                                        </p:attrNameLst>
                                      </p:cBhvr>
                                      <p:to>
                                        <p:strVal val="visible"/>
                                      </p:to>
                                    </p:set>
                                    <p:animEffect transition="in" filter="fade">
                                      <p:cBhvr>
                                        <p:cTn id="27" dur="2000"/>
                                        <p:tgtEl>
                                          <p:spTgt spid="39938">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9938">
                                            <p:txEl>
                                              <p:pRg st="5" end="5"/>
                                            </p:txEl>
                                          </p:spTgt>
                                        </p:tgtEl>
                                        <p:attrNameLst>
                                          <p:attrName>style.visibility</p:attrName>
                                        </p:attrNameLst>
                                      </p:cBhvr>
                                      <p:to>
                                        <p:strVal val="visible"/>
                                      </p:to>
                                    </p:set>
                                    <p:animEffect transition="in" filter="fade">
                                      <p:cBhvr>
                                        <p:cTn id="32" dur="2000"/>
                                        <p:tgtEl>
                                          <p:spTgt spid="39938">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9938">
                                            <p:txEl>
                                              <p:pRg st="6" end="6"/>
                                            </p:txEl>
                                          </p:spTgt>
                                        </p:tgtEl>
                                        <p:attrNameLst>
                                          <p:attrName>style.visibility</p:attrName>
                                        </p:attrNameLst>
                                      </p:cBhvr>
                                      <p:to>
                                        <p:strVal val="visible"/>
                                      </p:to>
                                    </p:set>
                                    <p:animEffect transition="in" filter="fade">
                                      <p:cBhvr>
                                        <p:cTn id="37" dur="2000"/>
                                        <p:tgtEl>
                                          <p:spTgt spid="3993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C8156CF-E1E6-466B-A3A4-A3D81C5F494A}" type="datetime1">
              <a:rPr lang="en-US" smtClean="0">
                <a:solidFill>
                  <a:srgbClr val="000000"/>
                </a:solidFill>
              </a:rPr>
              <a:t>9/2/2017</a:t>
            </a:fld>
            <a:endParaRPr lang="en-US" smtClean="0">
              <a:solidFill>
                <a:srgbClr val="000000"/>
              </a:solidFill>
            </a:endParaRPr>
          </a:p>
        </p:txBody>
      </p:sp>
      <p:sp>
        <p:nvSpPr>
          <p:cNvPr id="39938" name="Rectangle 2"/>
          <p:cNvSpPr>
            <a:spLocks noGrp="1" noChangeArrowheads="1"/>
          </p:cNvSpPr>
          <p:nvPr>
            <p:ph type="body" idx="1"/>
          </p:nvPr>
        </p:nvSpPr>
        <p:spPr>
          <a:xfrm>
            <a:off x="14" y="1412875"/>
            <a:ext cx="11887201" cy="4897438"/>
          </a:xfrm>
        </p:spPr>
        <p:txBody>
          <a:bodyPr/>
          <a:lstStyle/>
          <a:p>
            <a:pPr lvl="1" eaLnBrk="1" hangingPunct="1">
              <a:lnSpc>
                <a:spcPct val="80000"/>
              </a:lnSpc>
              <a:buFontTx/>
              <a:buNone/>
            </a:pPr>
            <a:r>
              <a:rPr lang="fa-IR" sz="4000" b="1" dirty="0">
                <a:solidFill>
                  <a:srgbClr val="FF0000"/>
                </a:solidFill>
                <a:cs typeface="B Badr" pitchFamily="2" charset="-78"/>
              </a:rPr>
              <a:t>ج</a:t>
            </a:r>
            <a:r>
              <a:rPr lang="ar-SA" sz="4000" b="1" dirty="0">
                <a:solidFill>
                  <a:srgbClr val="FF0000"/>
                </a:solidFill>
                <a:cs typeface="B Badr" pitchFamily="2" charset="-78"/>
              </a:rPr>
              <a:t>- </a:t>
            </a:r>
            <a:r>
              <a:rPr lang="fa-IR" sz="4000" b="1" dirty="0" smtClean="0">
                <a:solidFill>
                  <a:srgbClr val="FF0000"/>
                </a:solidFill>
                <a:cs typeface="B Badr" pitchFamily="2" charset="-78"/>
              </a:rPr>
              <a:t>ادامه </a:t>
            </a:r>
            <a:r>
              <a:rPr lang="ar-SA" sz="4000" b="1" dirty="0" smtClean="0">
                <a:solidFill>
                  <a:srgbClr val="FF0000"/>
                </a:solidFill>
                <a:cs typeface="B Badr" pitchFamily="2" charset="-78"/>
              </a:rPr>
              <a:t>خصوصيات </a:t>
            </a:r>
            <a:r>
              <a:rPr lang="ar-SA" sz="4000" b="1" dirty="0">
                <a:solidFill>
                  <a:srgbClr val="FF0000"/>
                </a:solidFill>
                <a:cs typeface="B Badr" pitchFamily="2" charset="-78"/>
              </a:rPr>
              <a:t>فرد متكي به جهت گيري مستقيم</a:t>
            </a:r>
            <a:r>
              <a:rPr lang="fa-IR" sz="4000" b="1" dirty="0">
                <a:solidFill>
                  <a:srgbClr val="FF0000"/>
                </a:solidFill>
                <a:cs typeface="B Badr" pitchFamily="2" charset="-78"/>
              </a:rPr>
              <a:t>: تا چه اندازه ای.....</a:t>
            </a:r>
            <a:endParaRPr lang="ar-SA" sz="4000" b="1" dirty="0">
              <a:solidFill>
                <a:srgbClr val="FF0000"/>
              </a:solidFill>
              <a:cs typeface="B Badr" pitchFamily="2" charset="-78"/>
            </a:endParaRPr>
          </a:p>
          <a:p>
            <a:pPr lvl="2" eaLnBrk="1" hangingPunct="1">
              <a:lnSpc>
                <a:spcPct val="80000"/>
              </a:lnSpc>
            </a:pPr>
            <a:r>
              <a:rPr lang="fa-IR" sz="4000" b="1" dirty="0">
                <a:cs typeface="B Badr" pitchFamily="2" charset="-78"/>
              </a:rPr>
              <a:t>7-</a:t>
            </a:r>
            <a:r>
              <a:rPr lang="ar-SA" sz="4000" b="1" dirty="0">
                <a:cs typeface="B Badr" pitchFamily="2" charset="-78"/>
              </a:rPr>
              <a:t>كم حوصله و رقابت جو </a:t>
            </a:r>
            <a:r>
              <a:rPr lang="fa-IR" sz="4000" b="1" dirty="0">
                <a:cs typeface="B Badr" pitchFamily="2" charset="-78"/>
              </a:rPr>
              <a:t>هستید؟</a:t>
            </a:r>
            <a:r>
              <a:rPr lang="ar-SA" sz="4000" b="1" dirty="0">
                <a:cs typeface="B Badr" pitchFamily="2" charset="-78"/>
              </a:rPr>
              <a:t>.</a:t>
            </a:r>
          </a:p>
          <a:p>
            <a:pPr lvl="2" eaLnBrk="1" hangingPunct="1">
              <a:lnSpc>
                <a:spcPct val="80000"/>
              </a:lnSpc>
            </a:pPr>
            <a:r>
              <a:rPr lang="fa-IR" sz="4000" b="1" dirty="0">
                <a:cs typeface="B Badr" pitchFamily="2" charset="-78"/>
              </a:rPr>
              <a:t>8-</a:t>
            </a:r>
            <a:r>
              <a:rPr lang="ar-SA" sz="4000" b="1" dirty="0">
                <a:cs typeface="B Badr" pitchFamily="2" charset="-78"/>
              </a:rPr>
              <a:t>پرخاشگر و كنترل كننده </a:t>
            </a:r>
            <a:r>
              <a:rPr lang="fa-IR" sz="4000" b="1" dirty="0">
                <a:cs typeface="B Badr" pitchFamily="2" charset="-78"/>
              </a:rPr>
              <a:t>هستید؟</a:t>
            </a:r>
            <a:r>
              <a:rPr lang="ar-SA" sz="4000" b="1" dirty="0">
                <a:cs typeface="B Badr" pitchFamily="2" charset="-78"/>
              </a:rPr>
              <a:t>.</a:t>
            </a:r>
          </a:p>
          <a:p>
            <a:pPr lvl="2" eaLnBrk="1" hangingPunct="1">
              <a:lnSpc>
                <a:spcPct val="80000"/>
              </a:lnSpc>
            </a:pPr>
            <a:r>
              <a:rPr lang="fa-IR" sz="4000" b="1" dirty="0">
                <a:cs typeface="B Badr" pitchFamily="2" charset="-78"/>
              </a:rPr>
              <a:t>9-</a:t>
            </a:r>
            <a:r>
              <a:rPr lang="ar-SA" sz="4000" b="1" dirty="0">
                <a:cs typeface="B Badr" pitchFamily="2" charset="-78"/>
              </a:rPr>
              <a:t>در محافل، خود را به ديگران معرفي مي كن</a:t>
            </a:r>
            <a:r>
              <a:rPr lang="fa-IR" sz="4000" b="1" dirty="0">
                <a:cs typeface="B Badr" pitchFamily="2" charset="-78"/>
              </a:rPr>
              <a:t>ی</a:t>
            </a:r>
            <a:r>
              <a:rPr lang="ar-SA" sz="4000" b="1" dirty="0">
                <a:cs typeface="B Badr" pitchFamily="2" charset="-78"/>
              </a:rPr>
              <a:t>د</a:t>
            </a:r>
            <a:r>
              <a:rPr lang="fa-IR" sz="4000" b="1" dirty="0">
                <a:cs typeface="B Badr" pitchFamily="2" charset="-78"/>
              </a:rPr>
              <a:t>؟</a:t>
            </a:r>
            <a:r>
              <a:rPr lang="ar-SA" sz="4000" b="1" dirty="0">
                <a:cs typeface="B Badr" pitchFamily="2" charset="-78"/>
              </a:rPr>
              <a:t>.</a:t>
            </a:r>
          </a:p>
          <a:p>
            <a:pPr lvl="2" eaLnBrk="1" hangingPunct="1">
              <a:lnSpc>
                <a:spcPct val="80000"/>
              </a:lnSpc>
            </a:pPr>
            <a:r>
              <a:rPr lang="fa-IR" sz="4000" b="1" dirty="0">
                <a:cs typeface="B Badr" pitchFamily="2" charset="-78"/>
              </a:rPr>
              <a:t>10-</a:t>
            </a:r>
            <a:r>
              <a:rPr lang="ar-SA" sz="4000" b="1" dirty="0">
                <a:cs typeface="B Badr" pitchFamily="2" charset="-78"/>
              </a:rPr>
              <a:t>به عدم رعايت اصول و مقررات </a:t>
            </a:r>
            <a:r>
              <a:rPr lang="fa-IR" sz="4000" b="1" dirty="0" smtClean="0">
                <a:cs typeface="B Badr" pitchFamily="2" charset="-78"/>
              </a:rPr>
              <a:t>دست وپا گیر </a:t>
            </a:r>
            <a:r>
              <a:rPr lang="ar-SA" sz="4000" b="1" dirty="0" smtClean="0">
                <a:cs typeface="B Badr" pitchFamily="2" charset="-78"/>
              </a:rPr>
              <a:t>گرايش </a:t>
            </a:r>
            <a:r>
              <a:rPr lang="ar-SA" sz="4000" b="1" dirty="0">
                <a:cs typeface="B Badr" pitchFamily="2" charset="-78"/>
              </a:rPr>
              <a:t>دار</a:t>
            </a:r>
            <a:r>
              <a:rPr lang="fa-IR" sz="4000" b="1" dirty="0">
                <a:cs typeface="B Badr" pitchFamily="2" charset="-78"/>
              </a:rPr>
              <a:t>ی</a:t>
            </a:r>
            <a:r>
              <a:rPr lang="ar-SA" sz="4000" b="1" dirty="0">
                <a:cs typeface="B Badr" pitchFamily="2" charset="-78"/>
              </a:rPr>
              <a:t>د.</a:t>
            </a:r>
            <a:r>
              <a:rPr lang="fa-IR" sz="4000" b="1" dirty="0">
                <a:cs typeface="B Badr" pitchFamily="2" charset="-78"/>
              </a:rPr>
              <a:t>؟</a:t>
            </a:r>
            <a:endParaRPr lang="ar-SA" sz="4000" b="1" dirty="0">
              <a:cs typeface="B Badr" pitchFamily="2" charset="-78"/>
            </a:endParaRPr>
          </a:p>
          <a:p>
            <a:pPr lvl="2" eaLnBrk="1" hangingPunct="1">
              <a:lnSpc>
                <a:spcPct val="80000"/>
              </a:lnSpc>
            </a:pPr>
            <a:r>
              <a:rPr lang="fa-IR" sz="4000" b="1" dirty="0">
                <a:cs typeface="B Badr" pitchFamily="2" charset="-78"/>
              </a:rPr>
              <a:t>11-</a:t>
            </a:r>
            <a:r>
              <a:rPr lang="ar-SA" sz="4000" b="1" dirty="0">
                <a:cs typeface="B Badr" pitchFamily="2" charset="-78"/>
              </a:rPr>
              <a:t>بيشتر سخن مي گو</a:t>
            </a:r>
            <a:r>
              <a:rPr lang="fa-IR" sz="4000" b="1" dirty="0">
                <a:cs typeface="B Badr" pitchFamily="2" charset="-78"/>
              </a:rPr>
              <a:t>ئ</a:t>
            </a:r>
            <a:r>
              <a:rPr lang="ar-SA" sz="4000" b="1" dirty="0">
                <a:cs typeface="B Badr" pitchFamily="2" charset="-78"/>
              </a:rPr>
              <a:t>يد</a:t>
            </a:r>
            <a:r>
              <a:rPr lang="fa-IR" sz="4000" b="1" dirty="0">
                <a:cs typeface="B Badr" pitchFamily="2" charset="-78"/>
              </a:rPr>
              <a:t> وکمتر</a:t>
            </a:r>
            <a:r>
              <a:rPr lang="ar-SA" sz="4000" b="1" dirty="0">
                <a:cs typeface="B Badr" pitchFamily="2" charset="-78"/>
              </a:rPr>
              <a:t> گوش مي ده</a:t>
            </a:r>
            <a:r>
              <a:rPr lang="fa-IR" sz="4000" b="1" dirty="0">
                <a:cs typeface="B Badr" pitchFamily="2" charset="-78"/>
              </a:rPr>
              <a:t>ی</a:t>
            </a:r>
            <a:r>
              <a:rPr lang="ar-SA" sz="4000" b="1" dirty="0">
                <a:cs typeface="B Badr" pitchFamily="2" charset="-78"/>
              </a:rPr>
              <a:t>د </a:t>
            </a:r>
            <a:r>
              <a:rPr lang="fa-IR" sz="4000" b="1" dirty="0">
                <a:cs typeface="B Badr" pitchFamily="2" charset="-78"/>
              </a:rPr>
              <a:t>؟</a:t>
            </a:r>
            <a:endParaRPr lang="ar-SA" sz="4000" b="1" dirty="0">
              <a:cs typeface="B Badr" pitchFamily="2" charset="-78"/>
            </a:endParaRPr>
          </a:p>
          <a:p>
            <a:pPr lvl="2" eaLnBrk="1" hangingPunct="1">
              <a:lnSpc>
                <a:spcPct val="80000"/>
              </a:lnSpc>
            </a:pPr>
            <a:r>
              <a:rPr lang="fa-IR" sz="4000" b="1" dirty="0">
                <a:cs typeface="B Badr" pitchFamily="2" charset="-78"/>
              </a:rPr>
              <a:t>12-</a:t>
            </a:r>
            <a:r>
              <a:rPr lang="ar-SA" sz="4000" b="1" dirty="0">
                <a:cs typeface="B Badr" pitchFamily="2" charset="-78"/>
              </a:rPr>
              <a:t>لحن كلام</a:t>
            </a:r>
            <a:r>
              <a:rPr lang="fa-IR" sz="4000" b="1" dirty="0">
                <a:cs typeface="B Badr" pitchFamily="2" charset="-78"/>
              </a:rPr>
              <a:t>تان</a:t>
            </a:r>
            <a:r>
              <a:rPr lang="ar-SA" sz="4000" b="1" dirty="0">
                <a:cs typeface="B Badr" pitchFamily="2" charset="-78"/>
              </a:rPr>
              <a:t> محكم و قاطع است.</a:t>
            </a:r>
            <a:r>
              <a:rPr lang="fa-IR" sz="4000" b="1" dirty="0">
                <a:cs typeface="B Badr" pitchFamily="2" charset="-78"/>
              </a:rPr>
              <a:t>؟</a:t>
            </a:r>
            <a:endParaRPr lang="ar-SA" sz="4000" b="1" dirty="0">
              <a:cs typeface="B Badr" pitchFamily="2" charset="-78"/>
            </a:endParaRPr>
          </a:p>
          <a:p>
            <a:pPr lvl="2" eaLnBrk="1" hangingPunct="1">
              <a:lnSpc>
                <a:spcPct val="80000"/>
              </a:lnSpc>
            </a:pPr>
            <a:r>
              <a:rPr lang="fa-IR" sz="4000" b="1" dirty="0">
                <a:cs typeface="B Badr" pitchFamily="2" charset="-78"/>
              </a:rPr>
              <a:t>13-</a:t>
            </a:r>
            <a:r>
              <a:rPr lang="ar-SA" sz="4000" b="1" dirty="0">
                <a:cs typeface="B Badr" pitchFamily="2" charset="-78"/>
              </a:rPr>
              <a:t>گرم و محكم دست مي ده</a:t>
            </a:r>
            <a:r>
              <a:rPr lang="fa-IR" sz="4000" b="1" dirty="0">
                <a:cs typeface="B Badr" pitchFamily="2" charset="-78"/>
              </a:rPr>
              <a:t>ی</a:t>
            </a:r>
            <a:r>
              <a:rPr lang="ar-SA" sz="4000" b="1" dirty="0">
                <a:cs typeface="B Badr" pitchFamily="2" charset="-78"/>
              </a:rPr>
              <a:t>د</a:t>
            </a:r>
            <a:r>
              <a:rPr lang="fa-IR" sz="4000" b="1" dirty="0">
                <a:cs typeface="B Badr" pitchFamily="2" charset="-78"/>
              </a:rPr>
              <a:t>؟</a:t>
            </a:r>
            <a:endParaRPr lang="ar-SA" sz="4000" b="1" dirty="0">
              <a:cs typeface="B Badr" pitchFamily="2" charset="-78"/>
            </a:endParaRPr>
          </a:p>
          <a:p>
            <a:pPr eaLnBrk="1" hangingPunct="1">
              <a:lnSpc>
                <a:spcPct val="80000"/>
              </a:lnSpc>
              <a:buFontTx/>
              <a:buNone/>
            </a:pPr>
            <a:endParaRPr lang="en-US" sz="1800"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105</a:t>
            </a:fld>
            <a:endParaRPr lang="en-US">
              <a:solidFill>
                <a:srgbClr val="000000"/>
              </a:solidFill>
            </a:endParaRPr>
          </a:p>
        </p:txBody>
      </p:sp>
    </p:spTree>
    <p:extLst>
      <p:ext uri="{BB962C8B-B14F-4D97-AF65-F5344CB8AC3E}">
        <p14:creationId xmlns:p14="http://schemas.microsoft.com/office/powerpoint/2010/main" val="4238963592"/>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Effect transition="in" filter="fade">
                                      <p:cBhvr>
                                        <p:cTn id="7" dur="2000"/>
                                        <p:tgtEl>
                                          <p:spTgt spid="3993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938">
                                            <p:txEl>
                                              <p:pRg st="1" end="1"/>
                                            </p:txEl>
                                          </p:spTgt>
                                        </p:tgtEl>
                                        <p:attrNameLst>
                                          <p:attrName>style.visibility</p:attrName>
                                        </p:attrNameLst>
                                      </p:cBhvr>
                                      <p:to>
                                        <p:strVal val="visible"/>
                                      </p:to>
                                    </p:set>
                                    <p:animEffect transition="in" filter="fade">
                                      <p:cBhvr>
                                        <p:cTn id="12" dur="2000"/>
                                        <p:tgtEl>
                                          <p:spTgt spid="3993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938">
                                            <p:txEl>
                                              <p:pRg st="2" end="2"/>
                                            </p:txEl>
                                          </p:spTgt>
                                        </p:tgtEl>
                                        <p:attrNameLst>
                                          <p:attrName>style.visibility</p:attrName>
                                        </p:attrNameLst>
                                      </p:cBhvr>
                                      <p:to>
                                        <p:strVal val="visible"/>
                                      </p:to>
                                    </p:set>
                                    <p:animEffect transition="in" filter="fade">
                                      <p:cBhvr>
                                        <p:cTn id="17" dur="2000"/>
                                        <p:tgtEl>
                                          <p:spTgt spid="3993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9938">
                                            <p:txEl>
                                              <p:pRg st="3" end="3"/>
                                            </p:txEl>
                                          </p:spTgt>
                                        </p:tgtEl>
                                        <p:attrNameLst>
                                          <p:attrName>style.visibility</p:attrName>
                                        </p:attrNameLst>
                                      </p:cBhvr>
                                      <p:to>
                                        <p:strVal val="visible"/>
                                      </p:to>
                                    </p:set>
                                    <p:animEffect transition="in" filter="fade">
                                      <p:cBhvr>
                                        <p:cTn id="22" dur="2000"/>
                                        <p:tgtEl>
                                          <p:spTgt spid="39938">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9938">
                                            <p:txEl>
                                              <p:pRg st="4" end="4"/>
                                            </p:txEl>
                                          </p:spTgt>
                                        </p:tgtEl>
                                        <p:attrNameLst>
                                          <p:attrName>style.visibility</p:attrName>
                                        </p:attrNameLst>
                                      </p:cBhvr>
                                      <p:to>
                                        <p:strVal val="visible"/>
                                      </p:to>
                                    </p:set>
                                    <p:animEffect transition="in" filter="fade">
                                      <p:cBhvr>
                                        <p:cTn id="27" dur="2000"/>
                                        <p:tgtEl>
                                          <p:spTgt spid="39938">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9938">
                                            <p:txEl>
                                              <p:pRg st="5" end="5"/>
                                            </p:txEl>
                                          </p:spTgt>
                                        </p:tgtEl>
                                        <p:attrNameLst>
                                          <p:attrName>style.visibility</p:attrName>
                                        </p:attrNameLst>
                                      </p:cBhvr>
                                      <p:to>
                                        <p:strVal val="visible"/>
                                      </p:to>
                                    </p:set>
                                    <p:animEffect transition="in" filter="fade">
                                      <p:cBhvr>
                                        <p:cTn id="32" dur="2000"/>
                                        <p:tgtEl>
                                          <p:spTgt spid="39938">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9938">
                                            <p:txEl>
                                              <p:pRg st="6" end="6"/>
                                            </p:txEl>
                                          </p:spTgt>
                                        </p:tgtEl>
                                        <p:attrNameLst>
                                          <p:attrName>style.visibility</p:attrName>
                                        </p:attrNameLst>
                                      </p:cBhvr>
                                      <p:to>
                                        <p:strVal val="visible"/>
                                      </p:to>
                                    </p:set>
                                    <p:animEffect transition="in" filter="fade">
                                      <p:cBhvr>
                                        <p:cTn id="37" dur="2000"/>
                                        <p:tgtEl>
                                          <p:spTgt spid="39938">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9938">
                                            <p:txEl>
                                              <p:pRg st="7" end="7"/>
                                            </p:txEl>
                                          </p:spTgt>
                                        </p:tgtEl>
                                        <p:attrNameLst>
                                          <p:attrName>style.visibility</p:attrName>
                                        </p:attrNameLst>
                                      </p:cBhvr>
                                      <p:to>
                                        <p:strVal val="visible"/>
                                      </p:to>
                                    </p:set>
                                    <p:animEffect transition="in" filter="fade">
                                      <p:cBhvr>
                                        <p:cTn id="42" dur="2000"/>
                                        <p:tgtEl>
                                          <p:spTgt spid="3993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build="p"/>
    </p:bldLst>
  </p:timing>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85857E1-5D3C-45E3-A181-80A53914C73B}" type="datetime1">
              <a:rPr lang="en-US" smtClean="0">
                <a:solidFill>
                  <a:srgbClr val="000000"/>
                </a:solidFill>
              </a:rPr>
              <a:t>9/2/2017</a:t>
            </a:fld>
            <a:endParaRPr lang="en-US" smtClean="0">
              <a:solidFill>
                <a:srgbClr val="000000"/>
              </a:solidFill>
            </a:endParaRPr>
          </a:p>
        </p:txBody>
      </p:sp>
      <p:sp>
        <p:nvSpPr>
          <p:cNvPr id="40962" name="Rectangle 2"/>
          <p:cNvSpPr>
            <a:spLocks noGrp="1" noChangeArrowheads="1"/>
          </p:cNvSpPr>
          <p:nvPr>
            <p:ph type="body" idx="1"/>
          </p:nvPr>
        </p:nvSpPr>
        <p:spPr>
          <a:xfrm>
            <a:off x="0" y="1341438"/>
            <a:ext cx="11889317" cy="5516562"/>
          </a:xfrm>
        </p:spPr>
        <p:txBody>
          <a:bodyPr/>
          <a:lstStyle/>
          <a:p>
            <a:pPr lvl="1" eaLnBrk="1" hangingPunct="1">
              <a:lnSpc>
                <a:spcPct val="80000"/>
              </a:lnSpc>
              <a:buFontTx/>
              <a:buNone/>
            </a:pPr>
            <a:r>
              <a:rPr lang="fa-IR" sz="4000" b="1" dirty="0" smtClean="0">
                <a:solidFill>
                  <a:srgbClr val="FF0000"/>
                </a:solidFill>
                <a:cs typeface="B Badr" pitchFamily="2" charset="-78"/>
              </a:rPr>
              <a:t>د</a:t>
            </a:r>
            <a:r>
              <a:rPr lang="ar-SA" sz="4000" b="1" dirty="0" smtClean="0">
                <a:solidFill>
                  <a:srgbClr val="FF0000"/>
                </a:solidFill>
                <a:cs typeface="B Badr" pitchFamily="2" charset="-78"/>
              </a:rPr>
              <a:t>- </a:t>
            </a:r>
            <a:r>
              <a:rPr lang="ar-SA" sz="4000" b="1" dirty="0">
                <a:solidFill>
                  <a:srgbClr val="FF0000"/>
                </a:solidFill>
                <a:cs typeface="B Badr" pitchFamily="2" charset="-78"/>
              </a:rPr>
              <a:t>خصوصيات فرد متكي به جهت گيري غير مستقيم</a:t>
            </a:r>
            <a:r>
              <a:rPr lang="fa-IR" sz="4000" b="1" dirty="0">
                <a:solidFill>
                  <a:srgbClr val="FF0000"/>
                </a:solidFill>
                <a:cs typeface="B Badr" pitchFamily="2" charset="-78"/>
              </a:rPr>
              <a:t>، تا چه اندازه ای.....</a:t>
            </a:r>
            <a:endParaRPr lang="ar-SA" sz="4000" b="1" dirty="0">
              <a:solidFill>
                <a:srgbClr val="FF0000"/>
              </a:solidFill>
              <a:cs typeface="B Badr" pitchFamily="2" charset="-78"/>
            </a:endParaRPr>
          </a:p>
          <a:p>
            <a:pPr lvl="2" eaLnBrk="1" hangingPunct="1">
              <a:lnSpc>
                <a:spcPct val="80000"/>
              </a:lnSpc>
            </a:pPr>
            <a:r>
              <a:rPr lang="fa-IR" sz="4000" b="1" dirty="0">
                <a:cs typeface="B Badr" pitchFamily="2" charset="-78"/>
              </a:rPr>
              <a:t>1-</a:t>
            </a:r>
            <a:r>
              <a:rPr lang="ar-SA" sz="4000" b="1" dirty="0">
                <a:cs typeface="B Badr" pitchFamily="2" charset="-78"/>
              </a:rPr>
              <a:t>با تغيير و تحول محتاطانه رو به رو مي شو</a:t>
            </a:r>
            <a:r>
              <a:rPr lang="fa-IR" sz="4000" b="1" dirty="0">
                <a:cs typeface="B Badr" pitchFamily="2" charset="-78"/>
              </a:rPr>
              <a:t>ی</a:t>
            </a:r>
            <a:r>
              <a:rPr lang="ar-SA" sz="4000" b="1" dirty="0">
                <a:cs typeface="B Badr" pitchFamily="2" charset="-78"/>
              </a:rPr>
              <a:t>د</a:t>
            </a:r>
            <a:r>
              <a:rPr lang="fa-IR" sz="4000" b="1" dirty="0">
                <a:cs typeface="B Badr" pitchFamily="2" charset="-78"/>
              </a:rPr>
              <a:t>؟</a:t>
            </a:r>
            <a:r>
              <a:rPr lang="ar-SA" sz="4000" b="1" dirty="0">
                <a:cs typeface="B Badr" pitchFamily="2" charset="-78"/>
              </a:rPr>
              <a:t>.</a:t>
            </a:r>
          </a:p>
          <a:p>
            <a:pPr lvl="2" eaLnBrk="1" hangingPunct="1">
              <a:lnSpc>
                <a:spcPct val="80000"/>
              </a:lnSpc>
            </a:pPr>
            <a:r>
              <a:rPr lang="fa-IR" sz="4000" b="1" dirty="0">
                <a:cs typeface="B Badr" pitchFamily="2" charset="-78"/>
              </a:rPr>
              <a:t>2-</a:t>
            </a:r>
            <a:r>
              <a:rPr lang="ar-SA" sz="4000" b="1" dirty="0">
                <a:cs typeface="B Badr" pitchFamily="2" charset="-78"/>
              </a:rPr>
              <a:t>كمتر در مباحثه هاي گروهي </a:t>
            </a:r>
            <a:r>
              <a:rPr lang="fa-IR" sz="4000" b="1" dirty="0" smtClean="0">
                <a:cs typeface="B Badr" pitchFamily="2" charset="-78"/>
              </a:rPr>
              <a:t>مشارکت</a:t>
            </a:r>
            <a:r>
              <a:rPr lang="ar-SA" sz="4000" b="1" dirty="0" smtClean="0">
                <a:cs typeface="B Badr" pitchFamily="2" charset="-78"/>
              </a:rPr>
              <a:t> </a:t>
            </a:r>
            <a:r>
              <a:rPr lang="ar-SA" sz="4000" b="1" dirty="0">
                <a:cs typeface="B Badr" pitchFamily="2" charset="-78"/>
              </a:rPr>
              <a:t>مي كن</a:t>
            </a:r>
            <a:r>
              <a:rPr lang="fa-IR" sz="4000" b="1" dirty="0">
                <a:cs typeface="B Badr" pitchFamily="2" charset="-78"/>
              </a:rPr>
              <a:t>ی</a:t>
            </a:r>
            <a:r>
              <a:rPr lang="ar-SA" sz="4000" b="1" dirty="0">
                <a:cs typeface="B Badr" pitchFamily="2" charset="-78"/>
              </a:rPr>
              <a:t>د.</a:t>
            </a:r>
            <a:r>
              <a:rPr lang="fa-IR" sz="4000" b="1" dirty="0">
                <a:cs typeface="B Badr" pitchFamily="2" charset="-78"/>
              </a:rPr>
              <a:t>؟</a:t>
            </a:r>
            <a:endParaRPr lang="ar-SA" sz="4000" b="1" dirty="0">
              <a:cs typeface="B Badr" pitchFamily="2" charset="-78"/>
            </a:endParaRPr>
          </a:p>
          <a:p>
            <a:pPr lvl="2" eaLnBrk="1" hangingPunct="1">
              <a:lnSpc>
                <a:spcPct val="80000"/>
              </a:lnSpc>
            </a:pPr>
            <a:r>
              <a:rPr lang="fa-IR" sz="4000" b="1" dirty="0">
                <a:cs typeface="B Badr" pitchFamily="2" charset="-78"/>
              </a:rPr>
              <a:t>3-</a:t>
            </a:r>
            <a:r>
              <a:rPr lang="ar-SA" sz="4000" b="1" dirty="0">
                <a:cs typeface="B Badr" pitchFamily="2" charset="-78"/>
              </a:rPr>
              <a:t>در صحبت كردن از عبارات مشروط، نظير ” تصور مي كنم كه ... ” استفاده مي كن</a:t>
            </a:r>
            <a:r>
              <a:rPr lang="fa-IR" sz="4000" b="1" dirty="0">
                <a:cs typeface="B Badr" pitchFamily="2" charset="-78"/>
              </a:rPr>
              <a:t>ی</a:t>
            </a:r>
            <a:r>
              <a:rPr lang="ar-SA" sz="4000" b="1" dirty="0">
                <a:cs typeface="B Badr" pitchFamily="2" charset="-78"/>
              </a:rPr>
              <a:t>د.</a:t>
            </a:r>
            <a:r>
              <a:rPr lang="fa-IR" sz="4000" b="1" dirty="0">
                <a:cs typeface="B Badr" pitchFamily="2" charset="-78"/>
              </a:rPr>
              <a:t>؟</a:t>
            </a:r>
            <a:endParaRPr lang="ar-SA" sz="4000" b="1" dirty="0">
              <a:cs typeface="B Badr" pitchFamily="2" charset="-78"/>
            </a:endParaRPr>
          </a:p>
          <a:p>
            <a:pPr lvl="2" eaLnBrk="1" hangingPunct="1">
              <a:lnSpc>
                <a:spcPct val="80000"/>
              </a:lnSpc>
            </a:pPr>
            <a:r>
              <a:rPr lang="fa-IR" sz="4000" b="1" dirty="0">
                <a:cs typeface="B Badr" pitchFamily="2" charset="-78"/>
              </a:rPr>
              <a:t>4-</a:t>
            </a:r>
            <a:r>
              <a:rPr lang="ar-SA" sz="4000" b="1" dirty="0">
                <a:cs typeface="B Badr" pitchFamily="2" charset="-78"/>
              </a:rPr>
              <a:t>براي تصريح موضوع غالباً پرسش هايي را مطرح مي كن</a:t>
            </a:r>
            <a:r>
              <a:rPr lang="fa-IR" sz="4000" b="1" dirty="0">
                <a:cs typeface="B Badr" pitchFamily="2" charset="-78"/>
              </a:rPr>
              <a:t>ی</a:t>
            </a:r>
            <a:r>
              <a:rPr lang="ar-SA" sz="4000" b="1" dirty="0">
                <a:cs typeface="B Badr" pitchFamily="2" charset="-78"/>
              </a:rPr>
              <a:t>د.</a:t>
            </a:r>
            <a:r>
              <a:rPr lang="fa-IR" sz="4000" b="1" dirty="0">
                <a:cs typeface="B Badr" pitchFamily="2" charset="-78"/>
              </a:rPr>
              <a:t>؟</a:t>
            </a:r>
            <a:endParaRPr lang="ar-SA" sz="4000" b="1" dirty="0">
              <a:cs typeface="B Badr" pitchFamily="2" charset="-78"/>
            </a:endParaRPr>
          </a:p>
          <a:p>
            <a:pPr lvl="2" eaLnBrk="1" hangingPunct="1">
              <a:lnSpc>
                <a:spcPct val="80000"/>
              </a:lnSpc>
            </a:pPr>
            <a:r>
              <a:rPr lang="fa-IR" sz="4000" b="1" dirty="0">
                <a:cs typeface="B Badr" pitchFamily="2" charset="-78"/>
              </a:rPr>
              <a:t>5-</a:t>
            </a:r>
            <a:r>
              <a:rPr lang="ar-SA" sz="4000" b="1" dirty="0">
                <a:cs typeface="B Badr" pitchFamily="2" charset="-78"/>
              </a:rPr>
              <a:t>از اظهار عقيده خود داري مي كن</a:t>
            </a:r>
            <a:r>
              <a:rPr lang="fa-IR" sz="4000" b="1" dirty="0">
                <a:cs typeface="B Badr" pitchFamily="2" charset="-78"/>
              </a:rPr>
              <a:t>ی</a:t>
            </a:r>
            <a:r>
              <a:rPr lang="ar-SA" sz="4000" b="1" dirty="0">
                <a:cs typeface="B Badr" pitchFamily="2" charset="-78"/>
              </a:rPr>
              <a:t>د</a:t>
            </a:r>
            <a:r>
              <a:rPr lang="fa-IR" sz="4000" b="1" dirty="0">
                <a:cs typeface="B Badr" pitchFamily="2" charset="-78"/>
              </a:rPr>
              <a:t>؟</a:t>
            </a:r>
            <a:endParaRPr lang="ar-SA" sz="4000" b="1" dirty="0">
              <a:cs typeface="B Badr" pitchFamily="2" charset="-78"/>
            </a:endParaRPr>
          </a:p>
          <a:p>
            <a:pPr lvl="2" eaLnBrk="1" hangingPunct="1">
              <a:lnSpc>
                <a:spcPct val="80000"/>
              </a:lnSpc>
            </a:pPr>
            <a:r>
              <a:rPr lang="fa-IR" sz="4000" b="1" dirty="0">
                <a:cs typeface="B Badr" pitchFamily="2" charset="-78"/>
              </a:rPr>
              <a:t>6-</a:t>
            </a:r>
            <a:r>
              <a:rPr lang="ar-SA" sz="4000" b="1" dirty="0">
                <a:cs typeface="B Badr" pitchFamily="2" charset="-78"/>
              </a:rPr>
              <a:t>داراي حس همكاري</a:t>
            </a:r>
            <a:r>
              <a:rPr lang="fa-IR" sz="4000" b="1" dirty="0">
                <a:cs typeface="B Badr" pitchFamily="2" charset="-78"/>
              </a:rPr>
              <a:t> هستید؟</a:t>
            </a:r>
            <a:r>
              <a:rPr lang="ar-SA" sz="4000" b="1" dirty="0">
                <a:cs typeface="B Badr" pitchFamily="2" charset="-78"/>
              </a:rPr>
              <a:t>.</a:t>
            </a:r>
          </a:p>
          <a:p>
            <a:pPr lvl="2" eaLnBrk="1" hangingPunct="1">
              <a:lnSpc>
                <a:spcPct val="80000"/>
              </a:lnSpc>
            </a:pPr>
            <a:r>
              <a:rPr lang="fa-IR" sz="4000" b="1" dirty="0">
                <a:cs typeface="B Badr" pitchFamily="2" charset="-78"/>
              </a:rPr>
              <a:t>7-</a:t>
            </a:r>
            <a:r>
              <a:rPr lang="ar-SA" sz="4000" b="1" dirty="0">
                <a:cs typeface="B Badr" pitchFamily="2" charset="-78"/>
              </a:rPr>
              <a:t>پيرو حركت گروهي </a:t>
            </a:r>
            <a:r>
              <a:rPr lang="fa-IR" sz="4000" b="1" dirty="0">
                <a:cs typeface="B Badr" pitchFamily="2" charset="-78"/>
              </a:rPr>
              <a:t>هستید؟</a:t>
            </a:r>
            <a:r>
              <a:rPr lang="ar-SA" sz="4000" b="1" dirty="0">
                <a:cs typeface="B Badr" pitchFamily="2" charset="-78"/>
              </a:rPr>
              <a:t>.</a:t>
            </a:r>
          </a:p>
          <a:p>
            <a:pPr lvl="2" eaLnBrk="1" hangingPunct="1">
              <a:lnSpc>
                <a:spcPct val="80000"/>
              </a:lnSpc>
              <a:buFontTx/>
              <a:buNone/>
            </a:pPr>
            <a:endParaRPr lang="ar-SA" sz="1800"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106</a:t>
            </a:fld>
            <a:endParaRPr lang="en-US">
              <a:solidFill>
                <a:srgbClr val="000000"/>
              </a:solidFill>
            </a:endParaRPr>
          </a:p>
        </p:txBody>
      </p:sp>
    </p:spTree>
    <p:extLst>
      <p:ext uri="{BB962C8B-B14F-4D97-AF65-F5344CB8AC3E}">
        <p14:creationId xmlns:p14="http://schemas.microsoft.com/office/powerpoint/2010/main" val="3734362327"/>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Effect transition="in" filter="fade">
                                      <p:cBhvr>
                                        <p:cTn id="7" dur="2000"/>
                                        <p:tgtEl>
                                          <p:spTgt spid="4096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62">
                                            <p:txEl>
                                              <p:pRg st="1" end="1"/>
                                            </p:txEl>
                                          </p:spTgt>
                                        </p:tgtEl>
                                        <p:attrNameLst>
                                          <p:attrName>style.visibility</p:attrName>
                                        </p:attrNameLst>
                                      </p:cBhvr>
                                      <p:to>
                                        <p:strVal val="visible"/>
                                      </p:to>
                                    </p:set>
                                    <p:animEffect transition="in" filter="fade">
                                      <p:cBhvr>
                                        <p:cTn id="12" dur="2000"/>
                                        <p:tgtEl>
                                          <p:spTgt spid="4096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62">
                                            <p:txEl>
                                              <p:pRg st="2" end="2"/>
                                            </p:txEl>
                                          </p:spTgt>
                                        </p:tgtEl>
                                        <p:attrNameLst>
                                          <p:attrName>style.visibility</p:attrName>
                                        </p:attrNameLst>
                                      </p:cBhvr>
                                      <p:to>
                                        <p:strVal val="visible"/>
                                      </p:to>
                                    </p:set>
                                    <p:animEffect transition="in" filter="fade">
                                      <p:cBhvr>
                                        <p:cTn id="17" dur="2000"/>
                                        <p:tgtEl>
                                          <p:spTgt spid="4096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62">
                                            <p:txEl>
                                              <p:pRg st="3" end="3"/>
                                            </p:txEl>
                                          </p:spTgt>
                                        </p:tgtEl>
                                        <p:attrNameLst>
                                          <p:attrName>style.visibility</p:attrName>
                                        </p:attrNameLst>
                                      </p:cBhvr>
                                      <p:to>
                                        <p:strVal val="visible"/>
                                      </p:to>
                                    </p:set>
                                    <p:animEffect transition="in" filter="fade">
                                      <p:cBhvr>
                                        <p:cTn id="22" dur="2000"/>
                                        <p:tgtEl>
                                          <p:spTgt spid="40962">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62">
                                            <p:txEl>
                                              <p:pRg st="4" end="4"/>
                                            </p:txEl>
                                          </p:spTgt>
                                        </p:tgtEl>
                                        <p:attrNameLst>
                                          <p:attrName>style.visibility</p:attrName>
                                        </p:attrNameLst>
                                      </p:cBhvr>
                                      <p:to>
                                        <p:strVal val="visible"/>
                                      </p:to>
                                    </p:set>
                                    <p:animEffect transition="in" filter="fade">
                                      <p:cBhvr>
                                        <p:cTn id="27" dur="2000"/>
                                        <p:tgtEl>
                                          <p:spTgt spid="40962">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62">
                                            <p:txEl>
                                              <p:pRg st="5" end="5"/>
                                            </p:txEl>
                                          </p:spTgt>
                                        </p:tgtEl>
                                        <p:attrNameLst>
                                          <p:attrName>style.visibility</p:attrName>
                                        </p:attrNameLst>
                                      </p:cBhvr>
                                      <p:to>
                                        <p:strVal val="visible"/>
                                      </p:to>
                                    </p:set>
                                    <p:animEffect transition="in" filter="fade">
                                      <p:cBhvr>
                                        <p:cTn id="32" dur="2000"/>
                                        <p:tgtEl>
                                          <p:spTgt spid="40962">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62">
                                            <p:txEl>
                                              <p:pRg st="6" end="6"/>
                                            </p:txEl>
                                          </p:spTgt>
                                        </p:tgtEl>
                                        <p:attrNameLst>
                                          <p:attrName>style.visibility</p:attrName>
                                        </p:attrNameLst>
                                      </p:cBhvr>
                                      <p:to>
                                        <p:strVal val="visible"/>
                                      </p:to>
                                    </p:set>
                                    <p:animEffect transition="in" filter="fade">
                                      <p:cBhvr>
                                        <p:cTn id="37" dur="2000"/>
                                        <p:tgtEl>
                                          <p:spTgt spid="40962">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0962">
                                            <p:txEl>
                                              <p:pRg st="7" end="7"/>
                                            </p:txEl>
                                          </p:spTgt>
                                        </p:tgtEl>
                                        <p:attrNameLst>
                                          <p:attrName>style.visibility</p:attrName>
                                        </p:attrNameLst>
                                      </p:cBhvr>
                                      <p:to>
                                        <p:strVal val="visible"/>
                                      </p:to>
                                    </p:set>
                                    <p:animEffect transition="in" filter="fade">
                                      <p:cBhvr>
                                        <p:cTn id="42" dur="2000"/>
                                        <p:tgtEl>
                                          <p:spTgt spid="4096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uild="p"/>
    </p:bldLst>
  </p:timing>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C28E108-3D82-4300-95AF-E2383F8603C3}" type="datetime1">
              <a:rPr lang="en-US" smtClean="0">
                <a:solidFill>
                  <a:srgbClr val="000000"/>
                </a:solidFill>
              </a:rPr>
              <a:t>9/2/2017</a:t>
            </a:fld>
            <a:endParaRPr lang="en-US" smtClean="0">
              <a:solidFill>
                <a:srgbClr val="000000"/>
              </a:solidFill>
            </a:endParaRPr>
          </a:p>
        </p:txBody>
      </p:sp>
      <p:sp>
        <p:nvSpPr>
          <p:cNvPr id="40962" name="Rectangle 2"/>
          <p:cNvSpPr>
            <a:spLocks noGrp="1" noChangeArrowheads="1"/>
          </p:cNvSpPr>
          <p:nvPr>
            <p:ph type="body" idx="1"/>
          </p:nvPr>
        </p:nvSpPr>
        <p:spPr>
          <a:xfrm>
            <a:off x="-232229" y="1341438"/>
            <a:ext cx="12322629" cy="5516562"/>
          </a:xfrm>
        </p:spPr>
        <p:txBody>
          <a:bodyPr/>
          <a:lstStyle/>
          <a:p>
            <a:pPr lvl="1" eaLnBrk="1" hangingPunct="1">
              <a:lnSpc>
                <a:spcPct val="80000"/>
              </a:lnSpc>
              <a:buFontTx/>
              <a:buNone/>
            </a:pPr>
            <a:r>
              <a:rPr lang="fa-IR" sz="4000" b="1" dirty="0" smtClean="0">
                <a:solidFill>
                  <a:srgbClr val="FF0000"/>
                </a:solidFill>
                <a:cs typeface="B Badr" pitchFamily="2" charset="-78"/>
              </a:rPr>
              <a:t>د</a:t>
            </a:r>
            <a:r>
              <a:rPr lang="ar-SA" sz="4000" b="1" dirty="0" smtClean="0">
                <a:solidFill>
                  <a:srgbClr val="FF0000"/>
                </a:solidFill>
                <a:cs typeface="B Badr" pitchFamily="2" charset="-78"/>
              </a:rPr>
              <a:t>- </a:t>
            </a:r>
            <a:r>
              <a:rPr lang="fa-IR" sz="4000" b="1" dirty="0" smtClean="0">
                <a:solidFill>
                  <a:srgbClr val="FF0000"/>
                </a:solidFill>
                <a:cs typeface="B Badr" pitchFamily="2" charset="-78"/>
              </a:rPr>
              <a:t>ادامه </a:t>
            </a:r>
            <a:r>
              <a:rPr lang="ar-SA" sz="4000" b="1" dirty="0" smtClean="0">
                <a:solidFill>
                  <a:srgbClr val="FF0000"/>
                </a:solidFill>
                <a:cs typeface="B Badr" pitchFamily="2" charset="-78"/>
              </a:rPr>
              <a:t>خصوصيات </a:t>
            </a:r>
            <a:r>
              <a:rPr lang="ar-SA" sz="4000" b="1" dirty="0">
                <a:solidFill>
                  <a:srgbClr val="FF0000"/>
                </a:solidFill>
                <a:cs typeface="B Badr" pitchFamily="2" charset="-78"/>
              </a:rPr>
              <a:t>فرد متكي به جهت گيري غير مستقيم</a:t>
            </a:r>
            <a:r>
              <a:rPr lang="fa-IR" sz="4000" b="1" dirty="0">
                <a:solidFill>
                  <a:srgbClr val="FF0000"/>
                </a:solidFill>
                <a:cs typeface="B Badr" pitchFamily="2" charset="-78"/>
              </a:rPr>
              <a:t>، تا چه اندازه ای.....</a:t>
            </a:r>
            <a:endParaRPr lang="ar-SA" sz="4000" b="1" dirty="0">
              <a:solidFill>
                <a:srgbClr val="FF0000"/>
              </a:solidFill>
              <a:cs typeface="B Badr" pitchFamily="2" charset="-78"/>
            </a:endParaRPr>
          </a:p>
          <a:p>
            <a:pPr lvl="2" eaLnBrk="1" hangingPunct="1">
              <a:lnSpc>
                <a:spcPct val="80000"/>
              </a:lnSpc>
            </a:pPr>
            <a:r>
              <a:rPr lang="fa-IR" sz="4000" b="1" dirty="0" smtClean="0">
                <a:cs typeface="B Badr" pitchFamily="2" charset="-78"/>
              </a:rPr>
              <a:t>8-</a:t>
            </a:r>
            <a:r>
              <a:rPr lang="ar-SA" sz="4000" b="1" dirty="0">
                <a:cs typeface="B Badr" pitchFamily="2" charset="-78"/>
              </a:rPr>
              <a:t>بي خيال </a:t>
            </a:r>
            <a:r>
              <a:rPr lang="fa-IR" sz="4000" b="1" dirty="0">
                <a:cs typeface="B Badr" pitchFamily="2" charset="-78"/>
              </a:rPr>
              <a:t>هستید؟</a:t>
            </a:r>
            <a:r>
              <a:rPr lang="ar-SA" sz="4000" b="1" dirty="0">
                <a:cs typeface="B Badr" pitchFamily="2" charset="-78"/>
              </a:rPr>
              <a:t>.</a:t>
            </a:r>
          </a:p>
          <a:p>
            <a:pPr lvl="2" eaLnBrk="1" hangingPunct="1">
              <a:lnSpc>
                <a:spcPct val="80000"/>
              </a:lnSpc>
            </a:pPr>
            <a:r>
              <a:rPr lang="fa-IR" sz="4000" b="1" dirty="0">
                <a:cs typeface="B Badr" pitchFamily="2" charset="-78"/>
              </a:rPr>
              <a:t>9-</a:t>
            </a:r>
            <a:r>
              <a:rPr lang="ar-SA" sz="4000" b="1" dirty="0">
                <a:cs typeface="B Badr" pitchFamily="2" charset="-78"/>
              </a:rPr>
              <a:t>كم حرف </a:t>
            </a:r>
            <a:r>
              <a:rPr lang="fa-IR" sz="4000" b="1" dirty="0">
                <a:cs typeface="B Badr" pitchFamily="2" charset="-78"/>
              </a:rPr>
              <a:t>هستید؟</a:t>
            </a:r>
            <a:r>
              <a:rPr lang="ar-SA" sz="4000" b="1" dirty="0">
                <a:cs typeface="B Badr" pitchFamily="2" charset="-78"/>
              </a:rPr>
              <a:t>.</a:t>
            </a:r>
          </a:p>
          <a:p>
            <a:pPr lvl="2" eaLnBrk="1" hangingPunct="1">
              <a:lnSpc>
                <a:spcPct val="80000"/>
              </a:lnSpc>
            </a:pPr>
            <a:r>
              <a:rPr lang="fa-IR" sz="4000" b="1" dirty="0">
                <a:cs typeface="B Badr" pitchFamily="2" charset="-78"/>
              </a:rPr>
              <a:t>10-</a:t>
            </a:r>
            <a:r>
              <a:rPr lang="ar-SA" sz="4000" b="1" dirty="0">
                <a:cs typeface="B Badr" pitchFamily="2" charset="-78"/>
              </a:rPr>
              <a:t>آرام و ملايم دست مي ده</a:t>
            </a:r>
            <a:r>
              <a:rPr lang="fa-IR" sz="4000" b="1" dirty="0">
                <a:cs typeface="B Badr" pitchFamily="2" charset="-78"/>
              </a:rPr>
              <a:t>ی</a:t>
            </a:r>
            <a:r>
              <a:rPr lang="ar-SA" sz="4000" b="1" dirty="0">
                <a:cs typeface="B Badr" pitchFamily="2" charset="-78"/>
              </a:rPr>
              <a:t>د.</a:t>
            </a:r>
            <a:r>
              <a:rPr lang="fa-IR" sz="4000" b="1" dirty="0">
                <a:cs typeface="B Badr" pitchFamily="2" charset="-78"/>
              </a:rPr>
              <a:t>؟</a:t>
            </a:r>
            <a:endParaRPr lang="ar-SA" sz="4000" b="1" dirty="0">
              <a:cs typeface="B Badr" pitchFamily="2" charset="-78"/>
            </a:endParaRPr>
          </a:p>
          <a:p>
            <a:pPr lvl="2" eaLnBrk="1" hangingPunct="1">
              <a:lnSpc>
                <a:spcPct val="80000"/>
              </a:lnSpc>
            </a:pPr>
            <a:r>
              <a:rPr lang="fa-IR" sz="4000" b="1" dirty="0">
                <a:cs typeface="B Badr" pitchFamily="2" charset="-78"/>
              </a:rPr>
              <a:t>11-</a:t>
            </a:r>
            <a:r>
              <a:rPr lang="ar-SA" sz="4000" b="1" dirty="0">
                <a:cs typeface="B Badr" pitchFamily="2" charset="-78"/>
              </a:rPr>
              <a:t>به رعايت اصول و مقررات گرايش دار</a:t>
            </a:r>
            <a:r>
              <a:rPr lang="fa-IR" sz="4000" b="1" dirty="0">
                <a:cs typeface="B Badr" pitchFamily="2" charset="-78"/>
              </a:rPr>
              <a:t>ی</a:t>
            </a:r>
            <a:r>
              <a:rPr lang="ar-SA" sz="4000" b="1" dirty="0">
                <a:cs typeface="B Badr" pitchFamily="2" charset="-78"/>
              </a:rPr>
              <a:t>د.</a:t>
            </a:r>
            <a:r>
              <a:rPr lang="fa-IR" sz="4000" b="1" dirty="0">
                <a:cs typeface="B Badr" pitchFamily="2" charset="-78"/>
              </a:rPr>
              <a:t>؟</a:t>
            </a:r>
            <a:endParaRPr lang="ar-SA" sz="4000" b="1" dirty="0">
              <a:cs typeface="B Badr" pitchFamily="2" charset="-78"/>
            </a:endParaRPr>
          </a:p>
          <a:p>
            <a:pPr lvl="2" eaLnBrk="1" hangingPunct="1">
              <a:lnSpc>
                <a:spcPct val="80000"/>
              </a:lnSpc>
            </a:pPr>
            <a:r>
              <a:rPr lang="fa-IR" sz="4000" b="1" dirty="0">
                <a:cs typeface="B Badr" pitchFamily="2" charset="-78"/>
              </a:rPr>
              <a:t>12-</a:t>
            </a:r>
            <a:r>
              <a:rPr lang="ar-SA" sz="4000" b="1" dirty="0">
                <a:cs typeface="B Badr" pitchFamily="2" charset="-78"/>
              </a:rPr>
              <a:t>فردي صبور و شكيبا </a:t>
            </a:r>
            <a:r>
              <a:rPr lang="fa-IR" sz="4000" b="1" dirty="0">
                <a:cs typeface="B Badr" pitchFamily="2" charset="-78"/>
              </a:rPr>
              <a:t>هستید؟</a:t>
            </a:r>
            <a:r>
              <a:rPr lang="ar-SA" sz="4000" b="1" dirty="0">
                <a:cs typeface="B Badr" pitchFamily="2" charset="-78"/>
              </a:rPr>
              <a:t>.</a:t>
            </a:r>
          </a:p>
          <a:p>
            <a:pPr lvl="2" eaLnBrk="1" hangingPunct="1">
              <a:lnSpc>
                <a:spcPct val="80000"/>
              </a:lnSpc>
            </a:pPr>
            <a:r>
              <a:rPr lang="fa-IR" sz="4000" b="1" dirty="0">
                <a:cs typeface="B Badr" pitchFamily="2" charset="-78"/>
              </a:rPr>
              <a:t>13-کمتر</a:t>
            </a:r>
            <a:r>
              <a:rPr lang="ar-SA" sz="4000" b="1" dirty="0">
                <a:cs typeface="B Badr" pitchFamily="2" charset="-78"/>
              </a:rPr>
              <a:t> سخن مي گو</a:t>
            </a:r>
            <a:r>
              <a:rPr lang="fa-IR" sz="4000" b="1" dirty="0">
                <a:cs typeface="B Badr" pitchFamily="2" charset="-78"/>
              </a:rPr>
              <a:t>ئ</a:t>
            </a:r>
            <a:r>
              <a:rPr lang="ar-SA" sz="4000" b="1" dirty="0">
                <a:cs typeface="B Badr" pitchFamily="2" charset="-78"/>
              </a:rPr>
              <a:t>يد و </a:t>
            </a:r>
            <a:r>
              <a:rPr lang="fa-IR" sz="4000" b="1" dirty="0">
                <a:cs typeface="B Badr" pitchFamily="2" charset="-78"/>
              </a:rPr>
              <a:t>بیشتر</a:t>
            </a:r>
            <a:r>
              <a:rPr lang="ar-SA" sz="4000" b="1" dirty="0">
                <a:cs typeface="B Badr" pitchFamily="2" charset="-78"/>
              </a:rPr>
              <a:t> گوش مي كن</a:t>
            </a:r>
            <a:r>
              <a:rPr lang="fa-IR" sz="4000" b="1" dirty="0">
                <a:cs typeface="B Badr" pitchFamily="2" charset="-78"/>
              </a:rPr>
              <a:t>ی</a:t>
            </a:r>
            <a:r>
              <a:rPr lang="ar-SA" sz="4000" b="1" dirty="0">
                <a:cs typeface="B Badr" pitchFamily="2" charset="-78"/>
              </a:rPr>
              <a:t>د</a:t>
            </a:r>
            <a:r>
              <a:rPr lang="fa-IR" sz="4000" b="1" dirty="0">
                <a:cs typeface="B Badr" pitchFamily="2" charset="-78"/>
              </a:rPr>
              <a:t>؟</a:t>
            </a:r>
            <a:r>
              <a:rPr lang="ar-SA" sz="4000" b="1" dirty="0">
                <a:cs typeface="B Badr" pitchFamily="2" charset="-78"/>
              </a:rPr>
              <a:t>.</a:t>
            </a:r>
          </a:p>
          <a:p>
            <a:pPr lvl="2" eaLnBrk="1" hangingPunct="1">
              <a:lnSpc>
                <a:spcPct val="80000"/>
              </a:lnSpc>
              <a:buFontTx/>
              <a:buNone/>
            </a:pPr>
            <a:endParaRPr lang="ar-SA" sz="1800"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107</a:t>
            </a:fld>
            <a:endParaRPr lang="en-US">
              <a:solidFill>
                <a:srgbClr val="000000"/>
              </a:solidFill>
            </a:endParaRPr>
          </a:p>
        </p:txBody>
      </p:sp>
    </p:spTree>
    <p:extLst>
      <p:ext uri="{BB962C8B-B14F-4D97-AF65-F5344CB8AC3E}">
        <p14:creationId xmlns:p14="http://schemas.microsoft.com/office/powerpoint/2010/main" val="4192217096"/>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Effect transition="in" filter="fade">
                                      <p:cBhvr>
                                        <p:cTn id="7" dur="2000"/>
                                        <p:tgtEl>
                                          <p:spTgt spid="4096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62">
                                            <p:txEl>
                                              <p:pRg st="1" end="1"/>
                                            </p:txEl>
                                          </p:spTgt>
                                        </p:tgtEl>
                                        <p:attrNameLst>
                                          <p:attrName>style.visibility</p:attrName>
                                        </p:attrNameLst>
                                      </p:cBhvr>
                                      <p:to>
                                        <p:strVal val="visible"/>
                                      </p:to>
                                    </p:set>
                                    <p:animEffect transition="in" filter="fade">
                                      <p:cBhvr>
                                        <p:cTn id="12" dur="2000"/>
                                        <p:tgtEl>
                                          <p:spTgt spid="4096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62">
                                            <p:txEl>
                                              <p:pRg st="2" end="2"/>
                                            </p:txEl>
                                          </p:spTgt>
                                        </p:tgtEl>
                                        <p:attrNameLst>
                                          <p:attrName>style.visibility</p:attrName>
                                        </p:attrNameLst>
                                      </p:cBhvr>
                                      <p:to>
                                        <p:strVal val="visible"/>
                                      </p:to>
                                    </p:set>
                                    <p:animEffect transition="in" filter="fade">
                                      <p:cBhvr>
                                        <p:cTn id="17" dur="2000"/>
                                        <p:tgtEl>
                                          <p:spTgt spid="4096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62">
                                            <p:txEl>
                                              <p:pRg st="3" end="3"/>
                                            </p:txEl>
                                          </p:spTgt>
                                        </p:tgtEl>
                                        <p:attrNameLst>
                                          <p:attrName>style.visibility</p:attrName>
                                        </p:attrNameLst>
                                      </p:cBhvr>
                                      <p:to>
                                        <p:strVal val="visible"/>
                                      </p:to>
                                    </p:set>
                                    <p:animEffect transition="in" filter="fade">
                                      <p:cBhvr>
                                        <p:cTn id="22" dur="2000"/>
                                        <p:tgtEl>
                                          <p:spTgt spid="40962">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62">
                                            <p:txEl>
                                              <p:pRg st="4" end="4"/>
                                            </p:txEl>
                                          </p:spTgt>
                                        </p:tgtEl>
                                        <p:attrNameLst>
                                          <p:attrName>style.visibility</p:attrName>
                                        </p:attrNameLst>
                                      </p:cBhvr>
                                      <p:to>
                                        <p:strVal val="visible"/>
                                      </p:to>
                                    </p:set>
                                    <p:animEffect transition="in" filter="fade">
                                      <p:cBhvr>
                                        <p:cTn id="27" dur="2000"/>
                                        <p:tgtEl>
                                          <p:spTgt spid="40962">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62">
                                            <p:txEl>
                                              <p:pRg st="5" end="5"/>
                                            </p:txEl>
                                          </p:spTgt>
                                        </p:tgtEl>
                                        <p:attrNameLst>
                                          <p:attrName>style.visibility</p:attrName>
                                        </p:attrNameLst>
                                      </p:cBhvr>
                                      <p:to>
                                        <p:strVal val="visible"/>
                                      </p:to>
                                    </p:set>
                                    <p:animEffect transition="in" filter="fade">
                                      <p:cBhvr>
                                        <p:cTn id="32" dur="2000"/>
                                        <p:tgtEl>
                                          <p:spTgt spid="40962">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62">
                                            <p:txEl>
                                              <p:pRg st="6" end="6"/>
                                            </p:txEl>
                                          </p:spTgt>
                                        </p:tgtEl>
                                        <p:attrNameLst>
                                          <p:attrName>style.visibility</p:attrName>
                                        </p:attrNameLst>
                                      </p:cBhvr>
                                      <p:to>
                                        <p:strVal val="visible"/>
                                      </p:to>
                                    </p:set>
                                    <p:animEffect transition="in" filter="fade">
                                      <p:cBhvr>
                                        <p:cTn id="37" dur="2000"/>
                                        <p:tgtEl>
                                          <p:spTgt spid="4096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C00000"/>
            </a:solidFill>
          </a:ln>
        </p:spPr>
        <p:txBody>
          <a:bodyPr/>
          <a:lstStyle/>
          <a:p>
            <a:r>
              <a:rPr lang="fa-IR" b="1" dirty="0" smtClean="0">
                <a:solidFill>
                  <a:srgbClr val="C00000"/>
                </a:solidFill>
              </a:rPr>
              <a:t>ترکیب جهت گیری های ارتباطی</a:t>
            </a:r>
            <a:endParaRPr lang="fa-IR" b="1" dirty="0">
              <a:solidFill>
                <a:srgbClr val="C00000"/>
              </a:solidFill>
            </a:endParaRPr>
          </a:p>
        </p:txBody>
      </p:sp>
      <p:sp>
        <p:nvSpPr>
          <p:cNvPr id="3" name="Content Placeholder 2"/>
          <p:cNvSpPr>
            <a:spLocks noGrp="1"/>
          </p:cNvSpPr>
          <p:nvPr>
            <p:ph idx="1"/>
          </p:nvPr>
        </p:nvSpPr>
        <p:spPr>
          <a:xfrm>
            <a:off x="130629" y="1600206"/>
            <a:ext cx="11451771" cy="4525963"/>
          </a:xfrm>
        </p:spPr>
        <p:txBody>
          <a:bodyPr/>
          <a:lstStyle/>
          <a:p>
            <a:r>
              <a:rPr lang="fa-IR" dirty="0" smtClean="0"/>
              <a:t>                                                 </a:t>
            </a:r>
            <a:r>
              <a:rPr lang="fa-IR" dirty="0" smtClean="0">
                <a:solidFill>
                  <a:srgbClr val="FF0000"/>
                </a:solidFill>
              </a:rPr>
              <a:t>باز</a:t>
            </a:r>
          </a:p>
          <a:p>
            <a:endParaRPr lang="fa-IR" dirty="0"/>
          </a:p>
          <a:p>
            <a:pPr marL="0" indent="0">
              <a:buNone/>
            </a:pPr>
            <a:r>
              <a:rPr lang="fa-IR" dirty="0" smtClean="0"/>
              <a:t>                                خونگرم                    سازشگر</a:t>
            </a:r>
          </a:p>
          <a:p>
            <a:pPr marL="0" indent="0">
              <a:buNone/>
            </a:pPr>
            <a:r>
              <a:rPr lang="fa-IR" dirty="0" smtClean="0"/>
              <a:t>              </a:t>
            </a:r>
            <a:r>
              <a:rPr lang="fa-IR" dirty="0" smtClean="0">
                <a:solidFill>
                  <a:srgbClr val="FF0000"/>
                </a:solidFill>
              </a:rPr>
              <a:t>مستقیم </a:t>
            </a:r>
            <a:r>
              <a:rPr lang="fa-IR" dirty="0" smtClean="0"/>
              <a:t>                                                           </a:t>
            </a:r>
            <a:r>
              <a:rPr lang="fa-IR" dirty="0" smtClean="0">
                <a:solidFill>
                  <a:srgbClr val="FF0000"/>
                </a:solidFill>
              </a:rPr>
              <a:t>غیر مستقیم</a:t>
            </a:r>
          </a:p>
          <a:p>
            <a:pPr marL="0" indent="0">
              <a:buNone/>
            </a:pPr>
            <a:endParaRPr lang="fa-IR" dirty="0"/>
          </a:p>
          <a:p>
            <a:pPr marL="0" indent="0">
              <a:buNone/>
            </a:pPr>
            <a:r>
              <a:rPr lang="fa-IR" dirty="0" smtClean="0"/>
              <a:t>                                 سلطه گر                       حسابگر</a:t>
            </a:r>
          </a:p>
          <a:p>
            <a:pPr marL="0" indent="0">
              <a:buNone/>
            </a:pPr>
            <a:endParaRPr lang="fa-IR" dirty="0"/>
          </a:p>
          <a:p>
            <a:pPr marL="0" indent="0">
              <a:buNone/>
            </a:pPr>
            <a:r>
              <a:rPr lang="fa-IR" dirty="0" smtClean="0"/>
              <a:t>                                                    </a:t>
            </a:r>
            <a:r>
              <a:rPr lang="fa-IR" dirty="0" smtClean="0">
                <a:solidFill>
                  <a:srgbClr val="FF0000"/>
                </a:solidFill>
              </a:rPr>
              <a:t>بسته</a:t>
            </a:r>
            <a:endParaRPr lang="fa-IR" dirty="0">
              <a:solidFill>
                <a:srgbClr val="FF0000"/>
              </a:solidFill>
            </a:endParaRPr>
          </a:p>
        </p:txBody>
      </p:sp>
      <p:sp>
        <p:nvSpPr>
          <p:cNvPr id="4" name="Date Placeholder 3"/>
          <p:cNvSpPr>
            <a:spLocks noGrp="1"/>
          </p:cNvSpPr>
          <p:nvPr>
            <p:ph type="dt" sz="half" idx="10"/>
          </p:nvPr>
        </p:nvSpPr>
        <p:spPr/>
        <p:txBody>
          <a:bodyPr/>
          <a:lstStyle/>
          <a:p>
            <a:pPr>
              <a:defRPr/>
            </a:pPr>
            <a:fld id="{39225F97-89F6-4633-AB75-7D366710DA37}" type="datetime1">
              <a:rPr lang="en-US" smtClean="0">
                <a:solidFill>
                  <a:srgbClr val="000000"/>
                </a:solidFill>
              </a:rPr>
              <a:t>9/2/2017</a:t>
            </a:fld>
            <a:endParaRPr lang="en-US">
              <a:solidFill>
                <a:srgbClr val="000000"/>
              </a:solidFill>
            </a:endParaRPr>
          </a:p>
        </p:txBody>
      </p:sp>
      <p:cxnSp>
        <p:nvCxnSpPr>
          <p:cNvPr id="9" name="Straight Connector 8"/>
          <p:cNvCxnSpPr/>
          <p:nvPr/>
        </p:nvCxnSpPr>
        <p:spPr bwMode="auto">
          <a:xfrm>
            <a:off x="5428343" y="2148115"/>
            <a:ext cx="0" cy="3207656"/>
          </a:xfrm>
          <a:prstGeom prst="line">
            <a:avLst/>
          </a:prstGeom>
          <a:solidFill>
            <a:schemeClr val="accent1"/>
          </a:solidFill>
          <a:ln w="57150" cap="flat" cmpd="sng" algn="ctr">
            <a:solidFill>
              <a:srgbClr val="0000FF"/>
            </a:solidFill>
            <a:prstDash val="solid"/>
            <a:round/>
            <a:headEnd type="none" w="med" len="med"/>
            <a:tailEnd type="none" w="med" len="med"/>
          </a:ln>
          <a:effectLst/>
        </p:spPr>
      </p:cxnSp>
      <p:cxnSp>
        <p:nvCxnSpPr>
          <p:cNvPr id="13" name="Straight Connector 12"/>
          <p:cNvCxnSpPr/>
          <p:nvPr/>
        </p:nvCxnSpPr>
        <p:spPr bwMode="auto">
          <a:xfrm>
            <a:off x="2583558" y="3701143"/>
            <a:ext cx="5834743" cy="0"/>
          </a:xfrm>
          <a:prstGeom prst="line">
            <a:avLst/>
          </a:prstGeom>
          <a:solidFill>
            <a:schemeClr val="accent1"/>
          </a:solidFill>
          <a:ln w="38100" cap="flat" cmpd="sng" algn="ctr">
            <a:solidFill>
              <a:srgbClr val="0000FF"/>
            </a:solidFill>
            <a:prstDash val="solid"/>
            <a:round/>
            <a:headEnd type="none" w="med" len="med"/>
            <a:tailEnd type="none" w="med" len="med"/>
          </a:ln>
          <a:effectLst/>
        </p:spPr>
      </p:cxn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108</a:t>
            </a:fld>
            <a:endParaRPr lang="en-US">
              <a:solidFill>
                <a:srgbClr val="000000"/>
              </a:solidFill>
            </a:endParaRPr>
          </a:p>
        </p:txBody>
      </p:sp>
    </p:spTree>
    <p:extLst>
      <p:ext uri="{BB962C8B-B14F-4D97-AF65-F5344CB8AC3E}">
        <p14:creationId xmlns:p14="http://schemas.microsoft.com/office/powerpoint/2010/main" val="405935353"/>
      </p:ext>
    </p:extLst>
  </p:cSld>
  <p:clrMapOvr>
    <a:masterClrMapping/>
  </p:clrMapOvr>
  <p:transition spd="med">
    <p:zoom/>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E563C99-53FB-4EDC-A702-E79A58A7EE24}" type="datetime1">
              <a:rPr lang="en-US" smtClean="0">
                <a:solidFill>
                  <a:srgbClr val="000000"/>
                </a:solidFill>
              </a:rPr>
              <a:t>9/2/2017</a:t>
            </a:fld>
            <a:endParaRPr lang="en-US" smtClean="0">
              <a:solidFill>
                <a:srgbClr val="000000"/>
              </a:solidFill>
            </a:endParaRPr>
          </a:p>
        </p:txBody>
      </p:sp>
      <p:sp>
        <p:nvSpPr>
          <p:cNvPr id="18435" name="Rectangle 3"/>
          <p:cNvSpPr>
            <a:spLocks noGrp="1" noChangeArrowheads="1"/>
          </p:cNvSpPr>
          <p:nvPr>
            <p:ph type="body" idx="1"/>
          </p:nvPr>
        </p:nvSpPr>
        <p:spPr>
          <a:xfrm>
            <a:off x="609600" y="1341438"/>
            <a:ext cx="10972800" cy="5040312"/>
          </a:xfrm>
        </p:spPr>
        <p:txBody>
          <a:bodyPr/>
          <a:lstStyle/>
          <a:p>
            <a:pPr eaLnBrk="1" hangingPunct="1"/>
            <a:r>
              <a:rPr lang="ar-SA" sz="2600" b="1" dirty="0" smtClean="0">
                <a:solidFill>
                  <a:srgbClr val="FF0000"/>
                </a:solidFill>
              </a:rPr>
              <a:t>الف ) صفات مثبت سلطه گران</a:t>
            </a:r>
          </a:p>
          <a:p>
            <a:pPr lvl="3" eaLnBrk="1" hangingPunct="1"/>
            <a:r>
              <a:rPr lang="ar-SA" sz="2400" b="1" dirty="0" smtClean="0"/>
              <a:t>محكم و قاطع</a:t>
            </a:r>
          </a:p>
          <a:p>
            <a:pPr lvl="3" eaLnBrk="1" hangingPunct="1"/>
            <a:r>
              <a:rPr lang="ar-SA" sz="2400" b="1" dirty="0" smtClean="0"/>
              <a:t>پر كار</a:t>
            </a:r>
          </a:p>
          <a:p>
            <a:pPr lvl="3" eaLnBrk="1" hangingPunct="1"/>
            <a:r>
              <a:rPr lang="ar-SA" sz="2400" b="1" dirty="0" smtClean="0"/>
              <a:t>هشيار</a:t>
            </a:r>
          </a:p>
          <a:p>
            <a:pPr lvl="3" eaLnBrk="1" hangingPunct="1"/>
            <a:r>
              <a:rPr lang="ar-SA" sz="2400" b="1" dirty="0" smtClean="0"/>
              <a:t>ماجراجو</a:t>
            </a:r>
          </a:p>
          <a:p>
            <a:pPr lvl="3" eaLnBrk="1" hangingPunct="1"/>
            <a:r>
              <a:rPr lang="ar-SA" sz="2400" b="1" dirty="0" smtClean="0"/>
              <a:t>واقع گرا</a:t>
            </a:r>
          </a:p>
          <a:p>
            <a:pPr lvl="3" eaLnBrk="1" hangingPunct="1"/>
            <a:r>
              <a:rPr lang="ar-SA" sz="2400" b="1" dirty="0" smtClean="0"/>
              <a:t>خلاق</a:t>
            </a:r>
          </a:p>
          <a:p>
            <a:pPr lvl="3" eaLnBrk="1" hangingPunct="1"/>
            <a:r>
              <a:rPr lang="ar-SA" sz="2400" b="1" dirty="0" smtClean="0"/>
              <a:t>جذاب و نيرومند</a:t>
            </a:r>
          </a:p>
          <a:p>
            <a:pPr lvl="3" eaLnBrk="1" hangingPunct="1"/>
            <a:r>
              <a:rPr lang="ar-SA" sz="2400" b="1" dirty="0" smtClean="0"/>
              <a:t>بانفوذ</a:t>
            </a:r>
          </a:p>
          <a:p>
            <a:pPr lvl="3" eaLnBrk="1" hangingPunct="1"/>
            <a:r>
              <a:rPr lang="ar-SA" sz="2400" b="1" dirty="0" smtClean="0"/>
              <a:t>كم حرف</a:t>
            </a:r>
          </a:p>
          <a:p>
            <a:pPr lvl="3" eaLnBrk="1" hangingPunct="1"/>
            <a:r>
              <a:rPr lang="ar-SA" sz="2400" b="1" dirty="0" smtClean="0"/>
              <a:t>پاي بند اهداف</a:t>
            </a:r>
            <a:endParaRPr lang="en-US" sz="2400"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109</a:t>
            </a:fld>
            <a:endParaRPr lang="en-US">
              <a:solidFill>
                <a:srgbClr val="000000"/>
              </a:solidFill>
            </a:endParaRPr>
          </a:p>
        </p:txBody>
      </p:sp>
    </p:spTree>
    <p:extLst>
      <p:ext uri="{BB962C8B-B14F-4D97-AF65-F5344CB8AC3E}">
        <p14:creationId xmlns:p14="http://schemas.microsoft.com/office/powerpoint/2010/main" val="3294787809"/>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fade">
                                      <p:cBhvr>
                                        <p:cTn id="7" dur="2000"/>
                                        <p:tgtEl>
                                          <p:spTgt spid="184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fade">
                                      <p:cBhvr>
                                        <p:cTn id="12" dur="2000"/>
                                        <p:tgtEl>
                                          <p:spTgt spid="184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fade">
                                      <p:cBhvr>
                                        <p:cTn id="17" dur="2000"/>
                                        <p:tgtEl>
                                          <p:spTgt spid="1843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fade">
                                      <p:cBhvr>
                                        <p:cTn id="22" dur="2000"/>
                                        <p:tgtEl>
                                          <p:spTgt spid="1843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fade">
                                      <p:cBhvr>
                                        <p:cTn id="27" dur="2000"/>
                                        <p:tgtEl>
                                          <p:spTgt spid="1843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435">
                                            <p:txEl>
                                              <p:pRg st="5" end="5"/>
                                            </p:txEl>
                                          </p:spTgt>
                                        </p:tgtEl>
                                        <p:attrNameLst>
                                          <p:attrName>style.visibility</p:attrName>
                                        </p:attrNameLst>
                                      </p:cBhvr>
                                      <p:to>
                                        <p:strVal val="visible"/>
                                      </p:to>
                                    </p:set>
                                    <p:animEffect transition="in" filter="fade">
                                      <p:cBhvr>
                                        <p:cTn id="32" dur="2000"/>
                                        <p:tgtEl>
                                          <p:spTgt spid="1843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8435">
                                            <p:txEl>
                                              <p:pRg st="6" end="6"/>
                                            </p:txEl>
                                          </p:spTgt>
                                        </p:tgtEl>
                                        <p:attrNameLst>
                                          <p:attrName>style.visibility</p:attrName>
                                        </p:attrNameLst>
                                      </p:cBhvr>
                                      <p:to>
                                        <p:strVal val="visible"/>
                                      </p:to>
                                    </p:set>
                                    <p:animEffect transition="in" filter="fade">
                                      <p:cBhvr>
                                        <p:cTn id="37" dur="2000"/>
                                        <p:tgtEl>
                                          <p:spTgt spid="18435">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435">
                                            <p:txEl>
                                              <p:pRg st="7" end="7"/>
                                            </p:txEl>
                                          </p:spTgt>
                                        </p:tgtEl>
                                        <p:attrNameLst>
                                          <p:attrName>style.visibility</p:attrName>
                                        </p:attrNameLst>
                                      </p:cBhvr>
                                      <p:to>
                                        <p:strVal val="visible"/>
                                      </p:to>
                                    </p:set>
                                    <p:animEffect transition="in" filter="fade">
                                      <p:cBhvr>
                                        <p:cTn id="42" dur="2000"/>
                                        <p:tgtEl>
                                          <p:spTgt spid="18435">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8435">
                                            <p:txEl>
                                              <p:pRg st="8" end="8"/>
                                            </p:txEl>
                                          </p:spTgt>
                                        </p:tgtEl>
                                        <p:attrNameLst>
                                          <p:attrName>style.visibility</p:attrName>
                                        </p:attrNameLst>
                                      </p:cBhvr>
                                      <p:to>
                                        <p:strVal val="visible"/>
                                      </p:to>
                                    </p:set>
                                    <p:animEffect transition="in" filter="fade">
                                      <p:cBhvr>
                                        <p:cTn id="47" dur="2000"/>
                                        <p:tgtEl>
                                          <p:spTgt spid="18435">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8435">
                                            <p:txEl>
                                              <p:pRg st="9" end="9"/>
                                            </p:txEl>
                                          </p:spTgt>
                                        </p:tgtEl>
                                        <p:attrNameLst>
                                          <p:attrName>style.visibility</p:attrName>
                                        </p:attrNameLst>
                                      </p:cBhvr>
                                      <p:to>
                                        <p:strVal val="visible"/>
                                      </p:to>
                                    </p:set>
                                    <p:animEffect transition="in" filter="fade">
                                      <p:cBhvr>
                                        <p:cTn id="52" dur="2000"/>
                                        <p:tgtEl>
                                          <p:spTgt spid="18435">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8435">
                                            <p:txEl>
                                              <p:pRg st="10" end="10"/>
                                            </p:txEl>
                                          </p:spTgt>
                                        </p:tgtEl>
                                        <p:attrNameLst>
                                          <p:attrName>style.visibility</p:attrName>
                                        </p:attrNameLst>
                                      </p:cBhvr>
                                      <p:to>
                                        <p:strVal val="visible"/>
                                      </p:to>
                                    </p:set>
                                    <p:animEffect transition="in" filter="fade">
                                      <p:cBhvr>
                                        <p:cTn id="57" dur="2000"/>
                                        <p:tgtEl>
                                          <p:spTgt spid="1843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itchFamily="18" charset="0"/>
                <a:cs typeface="Times New Roman" pitchFamily="18" charset="0"/>
              </a:defRPr>
            </a:lvl1pPr>
            <a:lvl2pPr>
              <a:defRPr sz="2800">
                <a:solidFill>
                  <a:schemeClr val="tx1"/>
                </a:solidFill>
                <a:latin typeface="Times New Roman" pitchFamily="18" charset="0"/>
                <a:cs typeface="Times New Roman" pitchFamily="18" charset="0"/>
              </a:defRPr>
            </a:lvl2pPr>
            <a:lvl3pPr>
              <a:defRPr sz="2400">
                <a:solidFill>
                  <a:schemeClr val="tx1"/>
                </a:solidFill>
                <a:latin typeface="Times New Roman" pitchFamily="18" charset="0"/>
                <a:cs typeface="Times New Roman" pitchFamily="18" charset="0"/>
              </a:defRPr>
            </a:lvl3pPr>
            <a:lvl4pPr>
              <a:defRPr sz="2000">
                <a:solidFill>
                  <a:schemeClr val="tx1"/>
                </a:solidFill>
                <a:latin typeface="Times New Roman" pitchFamily="18" charset="0"/>
                <a:cs typeface="Times New Roman" pitchFamily="18" charset="0"/>
              </a:defRPr>
            </a:lvl4pPr>
            <a:lvl5pPr>
              <a:defRPr sz="2000">
                <a:solidFill>
                  <a:schemeClr val="tx1"/>
                </a:solidFill>
                <a:latin typeface="Times New Roman" pitchFamily="18" charset="0"/>
                <a:cs typeface="Times New Roman" pitchFamily="18" charset="0"/>
              </a:defRPr>
            </a:lvl5pPr>
            <a:lvl6pPr eaLnBrk="0" hangingPunct="0">
              <a:defRPr sz="2000">
                <a:solidFill>
                  <a:schemeClr val="tx1"/>
                </a:solidFill>
                <a:latin typeface="Times New Roman" pitchFamily="18" charset="0"/>
                <a:cs typeface="Times New Roman" pitchFamily="18" charset="0"/>
              </a:defRPr>
            </a:lvl6pPr>
            <a:lvl7pPr eaLnBrk="0" hangingPunct="0">
              <a:defRPr sz="2000">
                <a:solidFill>
                  <a:schemeClr val="tx1"/>
                </a:solidFill>
                <a:latin typeface="Times New Roman" pitchFamily="18" charset="0"/>
                <a:cs typeface="Times New Roman" pitchFamily="18" charset="0"/>
              </a:defRPr>
            </a:lvl7pPr>
            <a:lvl8pPr eaLnBrk="0" hangingPunct="0">
              <a:defRPr sz="2000">
                <a:solidFill>
                  <a:schemeClr val="tx1"/>
                </a:solidFill>
                <a:latin typeface="Times New Roman" pitchFamily="18" charset="0"/>
                <a:cs typeface="Times New Roman" pitchFamily="18" charset="0"/>
              </a:defRPr>
            </a:lvl8pPr>
            <a:lvl9pPr eaLnBrk="0" hangingPunct="0">
              <a:defRPr sz="2000">
                <a:solidFill>
                  <a:schemeClr val="tx1"/>
                </a:solidFill>
                <a:latin typeface="Times New Roman" pitchFamily="18" charset="0"/>
                <a:cs typeface="Times New Roman" pitchFamily="18" charset="0"/>
              </a:defRPr>
            </a:lvl9pPr>
          </a:lstStyle>
          <a:p>
            <a:fld id="{CC3BD4F7-249B-4ED3-8715-ADCF6D816657}" type="slidenum">
              <a:rPr lang="en-US" altLang="fa-IR" sz="1400">
                <a:solidFill>
                  <a:srgbClr val="000000"/>
                </a:solidFill>
              </a:rPr>
              <a:pPr/>
              <a:t>11</a:t>
            </a:fld>
            <a:endParaRPr lang="en-US" altLang="fa-IR" sz="1400">
              <a:solidFill>
                <a:srgbClr val="000000"/>
              </a:solidFill>
            </a:endParaRPr>
          </a:p>
        </p:txBody>
      </p:sp>
      <p:sp>
        <p:nvSpPr>
          <p:cNvPr id="43011" name="Rectangle 4"/>
          <p:cNvSpPr>
            <a:spLocks noChangeArrowheads="1"/>
          </p:cNvSpPr>
          <p:nvPr/>
        </p:nvSpPr>
        <p:spPr bwMode="auto">
          <a:xfrm>
            <a:off x="1320800" y="152400"/>
            <a:ext cx="9753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lstStyle/>
          <a:p>
            <a:pPr algn="ctr" rtl="0" fontAlgn="base">
              <a:spcBef>
                <a:spcPct val="0"/>
              </a:spcBef>
              <a:spcAft>
                <a:spcPct val="0"/>
              </a:spcAft>
            </a:pPr>
            <a:r>
              <a:rPr lang="fa-IR" altLang="fa-IR" sz="2800" dirty="0" smtClean="0">
                <a:solidFill>
                  <a:srgbClr val="000000"/>
                </a:solidFill>
                <a:cs typeface="B Titr" pitchFamily="2" charset="-78"/>
              </a:rPr>
              <a:t>ارتباط </a:t>
            </a:r>
            <a:r>
              <a:rPr lang="ar-SA" altLang="fa-IR" sz="2800" dirty="0" smtClean="0">
                <a:solidFill>
                  <a:srgbClr val="000000"/>
                </a:solidFill>
                <a:cs typeface="B Titr" pitchFamily="2" charset="-78"/>
              </a:rPr>
              <a:t>360 درجه</a:t>
            </a:r>
            <a:endParaRPr lang="en-US" altLang="fa-IR" sz="2800" dirty="0" smtClean="0">
              <a:solidFill>
                <a:srgbClr val="000000"/>
              </a:solidFill>
              <a:cs typeface="B Titr" pitchFamily="2" charset="-78"/>
            </a:endParaRPr>
          </a:p>
        </p:txBody>
      </p:sp>
      <p:grpSp>
        <p:nvGrpSpPr>
          <p:cNvPr id="43014" name="Group 18"/>
          <p:cNvGrpSpPr>
            <a:grpSpLocks/>
          </p:cNvGrpSpPr>
          <p:nvPr/>
        </p:nvGrpSpPr>
        <p:grpSpPr bwMode="auto">
          <a:xfrm>
            <a:off x="2023533" y="1511300"/>
            <a:ext cx="8128000" cy="4692650"/>
            <a:chOff x="1200" y="960"/>
            <a:chExt cx="3840" cy="2956"/>
          </a:xfrm>
        </p:grpSpPr>
        <p:sp>
          <p:nvSpPr>
            <p:cNvPr id="43015" name="Oval 7"/>
            <p:cNvSpPr>
              <a:spLocks noChangeArrowheads="1"/>
            </p:cNvSpPr>
            <p:nvPr/>
          </p:nvSpPr>
          <p:spPr bwMode="auto">
            <a:xfrm>
              <a:off x="2539" y="960"/>
              <a:ext cx="1103" cy="874"/>
            </a:xfrm>
            <a:prstGeom prst="ellipse">
              <a:avLst/>
            </a:prstGeom>
            <a:gradFill rotWithShape="0">
              <a:gsLst>
                <a:gs pos="0">
                  <a:schemeClr val="bg1"/>
                </a:gs>
                <a:gs pos="100000">
                  <a:srgbClr val="FFFFCC"/>
                </a:gs>
              </a:gsLst>
              <a:path path="shape">
                <a:fillToRect l="50000" t="50000" r="50000" b="50000"/>
              </a:path>
            </a:gradFill>
            <a:ln w="38100">
              <a:solidFill>
                <a:srgbClr val="800000"/>
              </a:solidFill>
              <a:round/>
              <a:headEnd/>
              <a:tailEnd/>
            </a:ln>
          </p:spPr>
          <p:txBody>
            <a:bodyPr wrap="none" anchor="ctr"/>
            <a:lstStyle/>
            <a:p>
              <a:pPr algn="ctr" rtl="0" fontAlgn="base">
                <a:spcBef>
                  <a:spcPct val="0"/>
                </a:spcBef>
                <a:spcAft>
                  <a:spcPct val="0"/>
                </a:spcAft>
              </a:pPr>
              <a:r>
                <a:rPr lang="fa-IR" altLang="fa-IR" sz="2400" dirty="0" smtClean="0">
                  <a:solidFill>
                    <a:srgbClr val="000000"/>
                  </a:solidFill>
                  <a:cs typeface="B Titr" pitchFamily="2" charset="-78"/>
                </a:rPr>
                <a:t>ارتباط با </a:t>
              </a:r>
              <a:r>
                <a:rPr lang="ar-SA" altLang="fa-IR" sz="2400" dirty="0" smtClean="0">
                  <a:solidFill>
                    <a:srgbClr val="000000"/>
                  </a:solidFill>
                  <a:cs typeface="B Titr" pitchFamily="2" charset="-78"/>
                </a:rPr>
                <a:t>مقام مافوق</a:t>
              </a:r>
              <a:endParaRPr lang="en-US" altLang="fa-IR" sz="2400" dirty="0" smtClean="0">
                <a:solidFill>
                  <a:srgbClr val="000000"/>
                </a:solidFill>
                <a:cs typeface="B Titr" pitchFamily="2" charset="-78"/>
              </a:endParaRPr>
            </a:p>
          </p:txBody>
        </p:sp>
        <p:sp>
          <p:nvSpPr>
            <p:cNvPr id="43016" name="Oval 8"/>
            <p:cNvSpPr>
              <a:spLocks noChangeArrowheads="1"/>
            </p:cNvSpPr>
            <p:nvPr/>
          </p:nvSpPr>
          <p:spPr bwMode="auto">
            <a:xfrm>
              <a:off x="2539" y="2104"/>
              <a:ext cx="1103" cy="874"/>
            </a:xfrm>
            <a:prstGeom prst="ellipse">
              <a:avLst/>
            </a:prstGeom>
            <a:gradFill rotWithShape="0">
              <a:gsLst>
                <a:gs pos="0">
                  <a:schemeClr val="bg1"/>
                </a:gs>
                <a:gs pos="100000">
                  <a:srgbClr val="FFFFCC"/>
                </a:gs>
              </a:gsLst>
              <a:path path="shape">
                <a:fillToRect l="50000" t="50000" r="50000" b="50000"/>
              </a:path>
            </a:gradFill>
            <a:ln w="38100">
              <a:solidFill>
                <a:srgbClr val="800000"/>
              </a:solidFill>
              <a:round/>
              <a:headEnd/>
              <a:tailEnd/>
            </a:ln>
          </p:spPr>
          <p:txBody>
            <a:bodyPr wrap="none" anchor="ctr"/>
            <a:lstStyle/>
            <a:p>
              <a:pPr algn="ctr" rtl="0" fontAlgn="base">
                <a:spcBef>
                  <a:spcPct val="0"/>
                </a:spcBef>
                <a:spcAft>
                  <a:spcPct val="0"/>
                </a:spcAft>
              </a:pPr>
              <a:r>
                <a:rPr lang="fa-IR" altLang="fa-IR" sz="2400" dirty="0" smtClean="0">
                  <a:solidFill>
                    <a:srgbClr val="000000"/>
                  </a:solidFill>
                  <a:cs typeface="B Titr" pitchFamily="2" charset="-78"/>
                </a:rPr>
                <a:t>ارتباط 360درجه</a:t>
              </a:r>
              <a:endParaRPr lang="en-US" altLang="fa-IR" sz="2400" dirty="0" smtClean="0">
                <a:solidFill>
                  <a:srgbClr val="000000"/>
                </a:solidFill>
                <a:cs typeface="B Titr" pitchFamily="2" charset="-78"/>
              </a:endParaRPr>
            </a:p>
          </p:txBody>
        </p:sp>
        <p:sp>
          <p:nvSpPr>
            <p:cNvPr id="43017" name="Oval 9"/>
            <p:cNvSpPr>
              <a:spLocks noChangeArrowheads="1"/>
            </p:cNvSpPr>
            <p:nvPr/>
          </p:nvSpPr>
          <p:spPr bwMode="auto">
            <a:xfrm>
              <a:off x="3456" y="3024"/>
              <a:ext cx="1103" cy="874"/>
            </a:xfrm>
            <a:prstGeom prst="ellipse">
              <a:avLst/>
            </a:prstGeom>
            <a:gradFill rotWithShape="0">
              <a:gsLst>
                <a:gs pos="0">
                  <a:schemeClr val="bg1"/>
                </a:gs>
                <a:gs pos="100000">
                  <a:srgbClr val="FFFFCC"/>
                </a:gs>
              </a:gsLst>
              <a:path path="shape">
                <a:fillToRect l="50000" t="50000" r="50000" b="50000"/>
              </a:path>
            </a:gradFill>
            <a:ln w="38100">
              <a:solidFill>
                <a:srgbClr val="800000"/>
              </a:solidFill>
              <a:round/>
              <a:headEnd/>
              <a:tailEnd/>
            </a:ln>
          </p:spPr>
          <p:txBody>
            <a:bodyPr wrap="none" anchor="ctr"/>
            <a:lstStyle/>
            <a:p>
              <a:pPr algn="ctr" rtl="0" fontAlgn="base">
                <a:spcBef>
                  <a:spcPct val="0"/>
                </a:spcBef>
                <a:spcAft>
                  <a:spcPct val="0"/>
                </a:spcAft>
              </a:pPr>
              <a:r>
                <a:rPr lang="fa-IR" altLang="fa-IR" sz="2400" dirty="0" smtClean="0">
                  <a:solidFill>
                    <a:srgbClr val="000000"/>
                  </a:solidFill>
                  <a:cs typeface="B Titr" pitchFamily="2" charset="-78"/>
                </a:rPr>
                <a:t>ارتباط با </a:t>
              </a:r>
              <a:r>
                <a:rPr lang="ar-SA" altLang="fa-IR" sz="2400" dirty="0" smtClean="0">
                  <a:solidFill>
                    <a:srgbClr val="000000"/>
                  </a:solidFill>
                  <a:cs typeface="B Titr" pitchFamily="2" charset="-78"/>
                </a:rPr>
                <a:t>زيردستان</a:t>
              </a:r>
              <a:endParaRPr lang="en-US" altLang="fa-IR" sz="2400" dirty="0" smtClean="0">
                <a:solidFill>
                  <a:srgbClr val="000000"/>
                </a:solidFill>
                <a:cs typeface="B Titr" pitchFamily="2" charset="-78"/>
              </a:endParaRPr>
            </a:p>
          </p:txBody>
        </p:sp>
        <p:sp>
          <p:nvSpPr>
            <p:cNvPr id="43018" name="Oval 10"/>
            <p:cNvSpPr>
              <a:spLocks noChangeArrowheads="1"/>
            </p:cNvSpPr>
            <p:nvPr/>
          </p:nvSpPr>
          <p:spPr bwMode="auto">
            <a:xfrm>
              <a:off x="1642" y="3043"/>
              <a:ext cx="1104" cy="873"/>
            </a:xfrm>
            <a:prstGeom prst="ellipse">
              <a:avLst/>
            </a:prstGeom>
            <a:gradFill rotWithShape="0">
              <a:gsLst>
                <a:gs pos="0">
                  <a:schemeClr val="bg1"/>
                </a:gs>
                <a:gs pos="100000">
                  <a:srgbClr val="FFFFCC"/>
                </a:gs>
              </a:gsLst>
              <a:path path="shape">
                <a:fillToRect l="50000" t="50000" r="50000" b="50000"/>
              </a:path>
            </a:gradFill>
            <a:ln w="38100">
              <a:solidFill>
                <a:srgbClr val="800000"/>
              </a:solidFill>
              <a:round/>
              <a:headEnd/>
              <a:tailEnd/>
            </a:ln>
          </p:spPr>
          <p:txBody>
            <a:bodyPr wrap="none" anchor="ctr"/>
            <a:lstStyle/>
            <a:p>
              <a:pPr algn="ctr" rtl="0" fontAlgn="base">
                <a:spcBef>
                  <a:spcPct val="0"/>
                </a:spcBef>
                <a:spcAft>
                  <a:spcPct val="0"/>
                </a:spcAft>
              </a:pPr>
              <a:r>
                <a:rPr lang="fa-IR" altLang="fa-IR" sz="2400" dirty="0" smtClean="0">
                  <a:solidFill>
                    <a:srgbClr val="000000"/>
                  </a:solidFill>
                  <a:cs typeface="B Titr" pitchFamily="2" charset="-78"/>
                </a:rPr>
                <a:t>ارتباط با </a:t>
              </a:r>
              <a:r>
                <a:rPr lang="ar-SA" altLang="fa-IR" sz="2400" dirty="0" smtClean="0">
                  <a:solidFill>
                    <a:srgbClr val="000000"/>
                  </a:solidFill>
                  <a:cs typeface="B Titr" pitchFamily="2" charset="-78"/>
                </a:rPr>
                <a:t>مشتريان</a:t>
              </a:r>
              <a:endParaRPr lang="fa-IR" altLang="fa-IR" sz="2400" dirty="0" smtClean="0">
                <a:solidFill>
                  <a:srgbClr val="000000"/>
                </a:solidFill>
                <a:cs typeface="B Titr" pitchFamily="2" charset="-78"/>
              </a:endParaRPr>
            </a:p>
            <a:p>
              <a:pPr algn="ctr" rtl="0" fontAlgn="base">
                <a:spcBef>
                  <a:spcPct val="0"/>
                </a:spcBef>
                <a:spcAft>
                  <a:spcPct val="0"/>
                </a:spcAft>
              </a:pPr>
              <a:r>
                <a:rPr lang="fa-IR" altLang="fa-IR" sz="2400" dirty="0" smtClean="0">
                  <a:solidFill>
                    <a:srgbClr val="000000"/>
                  </a:solidFill>
                  <a:cs typeface="B Titr" pitchFamily="2" charset="-78"/>
                </a:rPr>
                <a:t>(ارباب رجوع)</a:t>
              </a:r>
              <a:endParaRPr lang="en-US" altLang="fa-IR" sz="2400" dirty="0" smtClean="0">
                <a:solidFill>
                  <a:srgbClr val="000000"/>
                </a:solidFill>
                <a:cs typeface="B Titr" pitchFamily="2" charset="-78"/>
              </a:endParaRPr>
            </a:p>
          </p:txBody>
        </p:sp>
        <p:sp>
          <p:nvSpPr>
            <p:cNvPr id="43019" name="Oval 11"/>
            <p:cNvSpPr>
              <a:spLocks noChangeArrowheads="1"/>
            </p:cNvSpPr>
            <p:nvPr/>
          </p:nvSpPr>
          <p:spPr bwMode="auto">
            <a:xfrm>
              <a:off x="3936" y="1872"/>
              <a:ext cx="1104" cy="873"/>
            </a:xfrm>
            <a:prstGeom prst="ellipse">
              <a:avLst/>
            </a:prstGeom>
            <a:gradFill rotWithShape="0">
              <a:gsLst>
                <a:gs pos="0">
                  <a:schemeClr val="bg1"/>
                </a:gs>
                <a:gs pos="100000">
                  <a:srgbClr val="FFFFCC"/>
                </a:gs>
              </a:gsLst>
              <a:path path="shape">
                <a:fillToRect l="50000" t="50000" r="50000" b="50000"/>
              </a:path>
            </a:gradFill>
            <a:ln w="38100">
              <a:solidFill>
                <a:srgbClr val="800000"/>
              </a:solidFill>
              <a:round/>
              <a:headEnd/>
              <a:tailEnd/>
            </a:ln>
          </p:spPr>
          <p:txBody>
            <a:bodyPr wrap="none" anchor="ctr"/>
            <a:lstStyle/>
            <a:p>
              <a:pPr algn="ctr" rtl="0" fontAlgn="base">
                <a:spcBef>
                  <a:spcPct val="0"/>
                </a:spcBef>
                <a:spcAft>
                  <a:spcPct val="0"/>
                </a:spcAft>
              </a:pPr>
              <a:r>
                <a:rPr lang="fa-IR" altLang="fa-IR" sz="2400" dirty="0" smtClean="0">
                  <a:solidFill>
                    <a:srgbClr val="000000"/>
                  </a:solidFill>
                  <a:cs typeface="B Titr" pitchFamily="2" charset="-78"/>
                </a:rPr>
                <a:t>ارتباط با خود</a:t>
              </a:r>
              <a:endParaRPr lang="en-US" altLang="fa-IR" sz="2400" dirty="0" smtClean="0">
                <a:solidFill>
                  <a:srgbClr val="000000"/>
                </a:solidFill>
                <a:cs typeface="B Titr" pitchFamily="2" charset="-78"/>
              </a:endParaRPr>
            </a:p>
          </p:txBody>
        </p:sp>
        <p:sp>
          <p:nvSpPr>
            <p:cNvPr id="43020" name="Line 12"/>
            <p:cNvSpPr>
              <a:spLocks noChangeShapeType="1"/>
            </p:cNvSpPr>
            <p:nvPr/>
          </p:nvSpPr>
          <p:spPr bwMode="auto">
            <a:xfrm rot="1732345">
              <a:off x="2308" y="2396"/>
              <a:ext cx="246" cy="1"/>
            </a:xfrm>
            <a:prstGeom prst="line">
              <a:avLst/>
            </a:prstGeom>
            <a:noFill/>
            <a:ln w="3810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pPr algn="l" rtl="0" eaLnBrk="0" fontAlgn="base" hangingPunct="0">
                <a:spcBef>
                  <a:spcPct val="0"/>
                </a:spcBef>
                <a:spcAft>
                  <a:spcPct val="0"/>
                </a:spcAft>
              </a:pPr>
              <a:endParaRPr lang="fa-IR" sz="2400" smtClean="0">
                <a:solidFill>
                  <a:srgbClr val="000000"/>
                </a:solidFill>
              </a:endParaRPr>
            </a:p>
          </p:txBody>
        </p:sp>
        <p:sp>
          <p:nvSpPr>
            <p:cNvPr id="43023" name="Oval 16"/>
            <p:cNvSpPr>
              <a:spLocks noChangeArrowheads="1"/>
            </p:cNvSpPr>
            <p:nvPr/>
          </p:nvSpPr>
          <p:spPr bwMode="auto">
            <a:xfrm>
              <a:off x="1200" y="1776"/>
              <a:ext cx="1104" cy="873"/>
            </a:xfrm>
            <a:prstGeom prst="ellipse">
              <a:avLst/>
            </a:prstGeom>
            <a:gradFill rotWithShape="0">
              <a:gsLst>
                <a:gs pos="0">
                  <a:schemeClr val="bg1"/>
                </a:gs>
                <a:gs pos="100000">
                  <a:srgbClr val="FFFFCC"/>
                </a:gs>
              </a:gsLst>
              <a:path path="shape">
                <a:fillToRect l="50000" t="50000" r="50000" b="50000"/>
              </a:path>
            </a:gradFill>
            <a:ln w="38100">
              <a:solidFill>
                <a:srgbClr val="800000"/>
              </a:solidFill>
              <a:round/>
              <a:headEnd/>
              <a:tailEnd/>
            </a:ln>
          </p:spPr>
          <p:txBody>
            <a:bodyPr wrap="none" anchor="ctr"/>
            <a:lstStyle/>
            <a:p>
              <a:pPr algn="ctr" rtl="0" fontAlgn="base">
                <a:spcBef>
                  <a:spcPct val="0"/>
                </a:spcBef>
                <a:spcAft>
                  <a:spcPct val="0"/>
                </a:spcAft>
              </a:pPr>
              <a:r>
                <a:rPr lang="fa-IR" altLang="fa-IR" sz="2400" dirty="0" smtClean="0">
                  <a:solidFill>
                    <a:srgbClr val="000000"/>
                  </a:solidFill>
                  <a:cs typeface="B Titr" pitchFamily="2" charset="-78"/>
                </a:rPr>
                <a:t>ارتباط با </a:t>
              </a:r>
              <a:r>
                <a:rPr lang="ar-SA" altLang="fa-IR" sz="2400" dirty="0" smtClean="0">
                  <a:solidFill>
                    <a:srgbClr val="000000"/>
                  </a:solidFill>
                  <a:cs typeface="B Titr" pitchFamily="2" charset="-78"/>
                </a:rPr>
                <a:t>همكاران</a:t>
              </a:r>
              <a:endParaRPr lang="en-US" altLang="fa-IR" sz="2400" dirty="0" smtClean="0">
                <a:solidFill>
                  <a:srgbClr val="000000"/>
                </a:solidFill>
                <a:cs typeface="B Titr" pitchFamily="2" charset="-78"/>
              </a:endParaRPr>
            </a:p>
          </p:txBody>
        </p:sp>
      </p:grpSp>
      <p:cxnSp>
        <p:nvCxnSpPr>
          <p:cNvPr id="3" name="Straight Arrow Connector 2"/>
          <p:cNvCxnSpPr/>
          <p:nvPr/>
        </p:nvCxnSpPr>
        <p:spPr bwMode="auto">
          <a:xfrm>
            <a:off x="6025091" y="2840831"/>
            <a:ext cx="0" cy="486569"/>
          </a:xfrm>
          <a:prstGeom prst="straightConnector1">
            <a:avLst/>
          </a:prstGeom>
          <a:solidFill>
            <a:schemeClr val="accent1"/>
          </a:solidFill>
          <a:ln w="38100" cap="flat" cmpd="sng" algn="ctr">
            <a:solidFill>
              <a:srgbClr val="FF0000"/>
            </a:solidFill>
            <a:prstDash val="solid"/>
            <a:round/>
            <a:headEnd type="arrow"/>
            <a:tailEnd type="arrow"/>
          </a:ln>
          <a:effectLst/>
        </p:spPr>
      </p:cxnSp>
      <p:cxnSp>
        <p:nvCxnSpPr>
          <p:cNvPr id="21" name="Straight Arrow Connector 20"/>
          <p:cNvCxnSpPr>
            <a:stCxn id="43020" idx="0"/>
          </p:cNvCxnSpPr>
          <p:nvPr/>
        </p:nvCxnSpPr>
        <p:spPr bwMode="auto">
          <a:xfrm>
            <a:off x="4401546" y="3665336"/>
            <a:ext cx="455976" cy="271664"/>
          </a:xfrm>
          <a:prstGeom prst="straightConnector1">
            <a:avLst/>
          </a:prstGeom>
          <a:solidFill>
            <a:schemeClr val="accent1"/>
          </a:solidFill>
          <a:ln w="38100" cap="flat" cmpd="sng" algn="ctr">
            <a:solidFill>
              <a:srgbClr val="FF0000"/>
            </a:solidFill>
            <a:prstDash val="solid"/>
            <a:round/>
            <a:headEnd type="arrow"/>
            <a:tailEnd type="arrow"/>
          </a:ln>
          <a:effectLst/>
        </p:spPr>
      </p:cxnSp>
      <p:cxnSp>
        <p:nvCxnSpPr>
          <p:cNvPr id="22" name="Straight Arrow Connector 21"/>
          <p:cNvCxnSpPr/>
          <p:nvPr/>
        </p:nvCxnSpPr>
        <p:spPr bwMode="auto">
          <a:xfrm flipH="1">
            <a:off x="4857522" y="4471590"/>
            <a:ext cx="267683" cy="486569"/>
          </a:xfrm>
          <a:prstGeom prst="straightConnector1">
            <a:avLst/>
          </a:prstGeom>
          <a:solidFill>
            <a:schemeClr val="accent1"/>
          </a:solidFill>
          <a:ln w="38100" cap="flat" cmpd="sng" algn="ctr">
            <a:solidFill>
              <a:srgbClr val="FF0000"/>
            </a:solidFill>
            <a:prstDash val="solid"/>
            <a:round/>
            <a:headEnd type="arrow"/>
            <a:tailEnd type="arrow"/>
          </a:ln>
          <a:effectLst/>
        </p:spPr>
      </p:cxnSp>
      <p:cxnSp>
        <p:nvCxnSpPr>
          <p:cNvPr id="23" name="Straight Arrow Connector 22"/>
          <p:cNvCxnSpPr>
            <a:stCxn id="43019" idx="2"/>
          </p:cNvCxnSpPr>
          <p:nvPr/>
        </p:nvCxnSpPr>
        <p:spPr bwMode="auto">
          <a:xfrm flipH="1">
            <a:off x="7192433" y="3652044"/>
            <a:ext cx="622300" cy="284956"/>
          </a:xfrm>
          <a:prstGeom prst="straightConnector1">
            <a:avLst/>
          </a:prstGeom>
          <a:solidFill>
            <a:schemeClr val="accent1"/>
          </a:solidFill>
          <a:ln w="38100" cap="flat" cmpd="sng" algn="ctr">
            <a:solidFill>
              <a:srgbClr val="FF0000"/>
            </a:solidFill>
            <a:prstDash val="solid"/>
            <a:round/>
            <a:headEnd type="arrow"/>
            <a:tailEnd type="arrow"/>
          </a:ln>
          <a:effectLst/>
        </p:spPr>
      </p:cxnSp>
      <p:cxnSp>
        <p:nvCxnSpPr>
          <p:cNvPr id="24" name="Straight Arrow Connector 23"/>
          <p:cNvCxnSpPr>
            <a:stCxn id="43016" idx="5"/>
          </p:cNvCxnSpPr>
          <p:nvPr/>
        </p:nvCxnSpPr>
        <p:spPr bwMode="auto">
          <a:xfrm>
            <a:off x="6850527" y="4511684"/>
            <a:ext cx="314540" cy="446475"/>
          </a:xfrm>
          <a:prstGeom prst="straightConnector1">
            <a:avLst/>
          </a:prstGeom>
          <a:solidFill>
            <a:schemeClr val="accent1"/>
          </a:solidFill>
          <a:ln w="38100" cap="flat" cmpd="sng" algn="ctr">
            <a:solidFill>
              <a:srgbClr val="FF0000"/>
            </a:solidFill>
            <a:prstDash val="solid"/>
            <a:round/>
            <a:headEnd type="arrow"/>
            <a:tailEnd type="arrow"/>
          </a:ln>
          <a:effectLst/>
        </p:spPr>
      </p:cxnSp>
      <p:sp>
        <p:nvSpPr>
          <p:cNvPr id="2" name="Date Placeholder 1"/>
          <p:cNvSpPr>
            <a:spLocks noGrp="1"/>
          </p:cNvSpPr>
          <p:nvPr>
            <p:ph type="dt" sz="half" idx="10"/>
          </p:nvPr>
        </p:nvSpPr>
        <p:spPr/>
        <p:txBody>
          <a:bodyPr/>
          <a:lstStyle/>
          <a:p>
            <a:pPr>
              <a:defRPr/>
            </a:pPr>
            <a:fld id="{BA03503C-4F06-4DF1-A30A-FF15713DF6F0}" type="datetime1">
              <a:rPr lang="en-US" smtClean="0">
                <a:solidFill>
                  <a:srgbClr val="000000"/>
                </a:solidFill>
              </a:rPr>
              <a:t>9/2/2017</a:t>
            </a:fld>
            <a:endParaRPr lang="en-US">
              <a:solidFill>
                <a:srgbClr val="000000"/>
              </a:solidFill>
            </a:endParaRPr>
          </a:p>
        </p:txBody>
      </p:sp>
      <p:sp>
        <p:nvSpPr>
          <p:cNvPr id="4" name="Footer Placeholder 3"/>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Tree>
    <p:extLst>
      <p:ext uri="{BB962C8B-B14F-4D97-AF65-F5344CB8AC3E}">
        <p14:creationId xmlns:p14="http://schemas.microsoft.com/office/powerpoint/2010/main" val="182300904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718FC72-07C2-4F29-9F88-68FC842032EC}" type="datetime1">
              <a:rPr lang="en-US" smtClean="0">
                <a:solidFill>
                  <a:srgbClr val="000000"/>
                </a:solidFill>
              </a:rPr>
              <a:t>9/2/2017</a:t>
            </a:fld>
            <a:endParaRPr lang="en-US" smtClean="0">
              <a:solidFill>
                <a:srgbClr val="000000"/>
              </a:solidFill>
            </a:endParaRPr>
          </a:p>
        </p:txBody>
      </p:sp>
      <p:sp>
        <p:nvSpPr>
          <p:cNvPr id="34818" name="Rectangle 2"/>
          <p:cNvSpPr>
            <a:spLocks noGrp="1" noChangeArrowheads="1"/>
          </p:cNvSpPr>
          <p:nvPr>
            <p:ph type="body" idx="1"/>
          </p:nvPr>
        </p:nvSpPr>
        <p:spPr>
          <a:xfrm>
            <a:off x="609600" y="1341437"/>
            <a:ext cx="10972800" cy="5219019"/>
          </a:xfrm>
        </p:spPr>
        <p:txBody>
          <a:bodyPr/>
          <a:lstStyle/>
          <a:p>
            <a:pPr eaLnBrk="1" hangingPunct="1"/>
            <a:r>
              <a:rPr lang="ar-SA" b="1" dirty="0" smtClean="0">
                <a:solidFill>
                  <a:srgbClr val="FF0000"/>
                </a:solidFill>
              </a:rPr>
              <a:t>ب ) صفات منفي سلطه گران :</a:t>
            </a:r>
          </a:p>
          <a:p>
            <a:pPr lvl="3" eaLnBrk="1" hangingPunct="1"/>
            <a:r>
              <a:rPr lang="ar-SA" sz="3200" b="1" dirty="0" smtClean="0"/>
              <a:t>سازش ناپذير</a:t>
            </a:r>
          </a:p>
          <a:p>
            <a:pPr lvl="3" eaLnBrk="1" hangingPunct="1"/>
            <a:r>
              <a:rPr lang="ar-SA" sz="3200" b="1" dirty="0" smtClean="0"/>
              <a:t>مصرّ</a:t>
            </a:r>
          </a:p>
          <a:p>
            <a:pPr lvl="3" eaLnBrk="1" hangingPunct="1"/>
            <a:r>
              <a:rPr lang="ar-SA" sz="3200" b="1" dirty="0" smtClean="0"/>
              <a:t>پر توقع</a:t>
            </a:r>
          </a:p>
          <a:p>
            <a:pPr lvl="3" eaLnBrk="1" hangingPunct="1"/>
            <a:r>
              <a:rPr lang="ar-SA" sz="3200" b="1" dirty="0" smtClean="0"/>
              <a:t>خود راي</a:t>
            </a:r>
          </a:p>
          <a:p>
            <a:pPr lvl="3" eaLnBrk="1" hangingPunct="1"/>
            <a:r>
              <a:rPr lang="fa-IR" sz="3200" b="1" dirty="0" smtClean="0"/>
              <a:t>متکبر</a:t>
            </a:r>
            <a:endParaRPr lang="ar-SA" sz="3200" b="1" dirty="0" smtClean="0"/>
          </a:p>
          <a:p>
            <a:pPr lvl="3" eaLnBrk="1" hangingPunct="1"/>
            <a:r>
              <a:rPr lang="ar-SA" sz="3200" b="1" dirty="0" smtClean="0"/>
              <a:t>خشن</a:t>
            </a:r>
          </a:p>
          <a:p>
            <a:pPr lvl="3" eaLnBrk="1" hangingPunct="1"/>
            <a:r>
              <a:rPr lang="ar-SA" sz="3200" b="1" dirty="0" smtClean="0"/>
              <a:t>يكدنده</a:t>
            </a:r>
          </a:p>
          <a:p>
            <a:pPr lvl="3" eaLnBrk="1" hangingPunct="1"/>
            <a:r>
              <a:rPr lang="ar-SA" sz="3200" b="1" dirty="0" smtClean="0"/>
              <a:t>عدم مدارا با كسي</a:t>
            </a:r>
            <a:endParaRPr lang="en-US" sz="3200"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110</a:t>
            </a:fld>
            <a:endParaRPr lang="en-US">
              <a:solidFill>
                <a:srgbClr val="000000"/>
              </a:solidFill>
            </a:endParaRPr>
          </a:p>
        </p:txBody>
      </p:sp>
    </p:spTree>
    <p:extLst>
      <p:ext uri="{BB962C8B-B14F-4D97-AF65-F5344CB8AC3E}">
        <p14:creationId xmlns:p14="http://schemas.microsoft.com/office/powerpoint/2010/main" val="293915374"/>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Effect transition="in" filter="fade">
                                      <p:cBhvr>
                                        <p:cTn id="7" dur="2000"/>
                                        <p:tgtEl>
                                          <p:spTgt spid="348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818">
                                            <p:txEl>
                                              <p:pRg st="1" end="1"/>
                                            </p:txEl>
                                          </p:spTgt>
                                        </p:tgtEl>
                                        <p:attrNameLst>
                                          <p:attrName>style.visibility</p:attrName>
                                        </p:attrNameLst>
                                      </p:cBhvr>
                                      <p:to>
                                        <p:strVal val="visible"/>
                                      </p:to>
                                    </p:set>
                                    <p:animEffect transition="in" filter="fade">
                                      <p:cBhvr>
                                        <p:cTn id="12" dur="2000"/>
                                        <p:tgtEl>
                                          <p:spTgt spid="3481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818">
                                            <p:txEl>
                                              <p:pRg st="2" end="2"/>
                                            </p:txEl>
                                          </p:spTgt>
                                        </p:tgtEl>
                                        <p:attrNameLst>
                                          <p:attrName>style.visibility</p:attrName>
                                        </p:attrNameLst>
                                      </p:cBhvr>
                                      <p:to>
                                        <p:strVal val="visible"/>
                                      </p:to>
                                    </p:set>
                                    <p:animEffect transition="in" filter="fade">
                                      <p:cBhvr>
                                        <p:cTn id="17" dur="2000"/>
                                        <p:tgtEl>
                                          <p:spTgt spid="3481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818">
                                            <p:txEl>
                                              <p:pRg st="3" end="3"/>
                                            </p:txEl>
                                          </p:spTgt>
                                        </p:tgtEl>
                                        <p:attrNameLst>
                                          <p:attrName>style.visibility</p:attrName>
                                        </p:attrNameLst>
                                      </p:cBhvr>
                                      <p:to>
                                        <p:strVal val="visible"/>
                                      </p:to>
                                    </p:set>
                                    <p:animEffect transition="in" filter="fade">
                                      <p:cBhvr>
                                        <p:cTn id="22" dur="2000"/>
                                        <p:tgtEl>
                                          <p:spTgt spid="34818">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818">
                                            <p:txEl>
                                              <p:pRg st="4" end="4"/>
                                            </p:txEl>
                                          </p:spTgt>
                                        </p:tgtEl>
                                        <p:attrNameLst>
                                          <p:attrName>style.visibility</p:attrName>
                                        </p:attrNameLst>
                                      </p:cBhvr>
                                      <p:to>
                                        <p:strVal val="visible"/>
                                      </p:to>
                                    </p:set>
                                    <p:animEffect transition="in" filter="fade">
                                      <p:cBhvr>
                                        <p:cTn id="27" dur="2000"/>
                                        <p:tgtEl>
                                          <p:spTgt spid="34818">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818">
                                            <p:txEl>
                                              <p:pRg st="5" end="5"/>
                                            </p:txEl>
                                          </p:spTgt>
                                        </p:tgtEl>
                                        <p:attrNameLst>
                                          <p:attrName>style.visibility</p:attrName>
                                        </p:attrNameLst>
                                      </p:cBhvr>
                                      <p:to>
                                        <p:strVal val="visible"/>
                                      </p:to>
                                    </p:set>
                                    <p:animEffect transition="in" filter="fade">
                                      <p:cBhvr>
                                        <p:cTn id="32" dur="2000"/>
                                        <p:tgtEl>
                                          <p:spTgt spid="34818">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4818">
                                            <p:txEl>
                                              <p:pRg st="6" end="6"/>
                                            </p:txEl>
                                          </p:spTgt>
                                        </p:tgtEl>
                                        <p:attrNameLst>
                                          <p:attrName>style.visibility</p:attrName>
                                        </p:attrNameLst>
                                      </p:cBhvr>
                                      <p:to>
                                        <p:strVal val="visible"/>
                                      </p:to>
                                    </p:set>
                                    <p:animEffect transition="in" filter="fade">
                                      <p:cBhvr>
                                        <p:cTn id="37" dur="2000"/>
                                        <p:tgtEl>
                                          <p:spTgt spid="34818">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4818">
                                            <p:txEl>
                                              <p:pRg st="7" end="7"/>
                                            </p:txEl>
                                          </p:spTgt>
                                        </p:tgtEl>
                                        <p:attrNameLst>
                                          <p:attrName>style.visibility</p:attrName>
                                        </p:attrNameLst>
                                      </p:cBhvr>
                                      <p:to>
                                        <p:strVal val="visible"/>
                                      </p:to>
                                    </p:set>
                                    <p:animEffect transition="in" filter="fade">
                                      <p:cBhvr>
                                        <p:cTn id="42" dur="2000"/>
                                        <p:tgtEl>
                                          <p:spTgt spid="34818">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4818">
                                            <p:txEl>
                                              <p:pRg st="8" end="8"/>
                                            </p:txEl>
                                          </p:spTgt>
                                        </p:tgtEl>
                                        <p:attrNameLst>
                                          <p:attrName>style.visibility</p:attrName>
                                        </p:attrNameLst>
                                      </p:cBhvr>
                                      <p:to>
                                        <p:strVal val="visible"/>
                                      </p:to>
                                    </p:set>
                                    <p:animEffect transition="in" filter="fade">
                                      <p:cBhvr>
                                        <p:cTn id="47" dur="2000"/>
                                        <p:tgtEl>
                                          <p:spTgt spid="3481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build="p"/>
    </p:bldLst>
  </p:timing>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D5E307F-EE23-4DAB-B211-0AA607B2CFE1}" type="datetime1">
              <a:rPr lang="en-US" smtClean="0">
                <a:solidFill>
                  <a:srgbClr val="000000"/>
                </a:solidFill>
              </a:rPr>
              <a:t>9/2/2017</a:t>
            </a:fld>
            <a:endParaRPr lang="en-US" smtClean="0">
              <a:solidFill>
                <a:srgbClr val="000000"/>
              </a:solidFill>
            </a:endParaRPr>
          </a:p>
        </p:txBody>
      </p:sp>
      <p:sp>
        <p:nvSpPr>
          <p:cNvPr id="35842" name="Rectangle 2"/>
          <p:cNvSpPr>
            <a:spLocks noGrp="1" noChangeArrowheads="1"/>
          </p:cNvSpPr>
          <p:nvPr>
            <p:ph type="body" idx="1"/>
          </p:nvPr>
        </p:nvSpPr>
        <p:spPr>
          <a:xfrm>
            <a:off x="609600" y="1557338"/>
            <a:ext cx="10972800" cy="5040312"/>
          </a:xfrm>
        </p:spPr>
        <p:txBody>
          <a:bodyPr/>
          <a:lstStyle/>
          <a:p>
            <a:pPr eaLnBrk="1" hangingPunct="1"/>
            <a:r>
              <a:rPr lang="ar-SA" sz="4400" b="1" dirty="0" smtClean="0"/>
              <a:t>اگر فردي سلطه گر هستيد براي اين كه با مخاطب خود ارتباط موثر برقرار كنيد:</a:t>
            </a:r>
          </a:p>
          <a:p>
            <a:pPr lvl="1" eaLnBrk="1" hangingPunct="1"/>
            <a:r>
              <a:rPr lang="ar-SA" sz="4400" b="1" dirty="0" smtClean="0"/>
              <a:t>بايستي دقيق گوش كردن را بياموزيد.</a:t>
            </a:r>
          </a:p>
          <a:p>
            <a:pPr lvl="1" eaLnBrk="1" hangingPunct="1"/>
            <a:r>
              <a:rPr lang="ar-SA" sz="4400" b="1" dirty="0" smtClean="0"/>
              <a:t>بايد آرامش و صبر و شكيبايي پيشه كنيد.</a:t>
            </a:r>
          </a:p>
          <a:p>
            <a:pPr lvl="1" eaLnBrk="1" hangingPunct="1"/>
            <a:r>
              <a:rPr lang="ar-SA" sz="4400" b="1" dirty="0" smtClean="0"/>
              <a:t>در برابر ديگر خاضع و فروتن باشيد.</a:t>
            </a:r>
            <a:endParaRPr lang="en-US" sz="4400"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111</a:t>
            </a:fld>
            <a:endParaRPr lang="en-US">
              <a:solidFill>
                <a:srgbClr val="000000"/>
              </a:solidFill>
            </a:endParaRPr>
          </a:p>
        </p:txBody>
      </p:sp>
    </p:spTree>
    <p:extLst>
      <p:ext uri="{BB962C8B-B14F-4D97-AF65-F5344CB8AC3E}">
        <p14:creationId xmlns:p14="http://schemas.microsoft.com/office/powerpoint/2010/main" val="1800753695"/>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Effect transition="in" filter="fade">
                                      <p:cBhvr>
                                        <p:cTn id="7" dur="2000"/>
                                        <p:tgtEl>
                                          <p:spTgt spid="3584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842">
                                            <p:txEl>
                                              <p:pRg st="1" end="1"/>
                                            </p:txEl>
                                          </p:spTgt>
                                        </p:tgtEl>
                                        <p:attrNameLst>
                                          <p:attrName>style.visibility</p:attrName>
                                        </p:attrNameLst>
                                      </p:cBhvr>
                                      <p:to>
                                        <p:strVal val="visible"/>
                                      </p:to>
                                    </p:set>
                                    <p:animEffect transition="in" filter="fade">
                                      <p:cBhvr>
                                        <p:cTn id="12" dur="2000"/>
                                        <p:tgtEl>
                                          <p:spTgt spid="3584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842">
                                            <p:txEl>
                                              <p:pRg st="2" end="2"/>
                                            </p:txEl>
                                          </p:spTgt>
                                        </p:tgtEl>
                                        <p:attrNameLst>
                                          <p:attrName>style.visibility</p:attrName>
                                        </p:attrNameLst>
                                      </p:cBhvr>
                                      <p:to>
                                        <p:strVal val="visible"/>
                                      </p:to>
                                    </p:set>
                                    <p:animEffect transition="in" filter="fade">
                                      <p:cBhvr>
                                        <p:cTn id="17" dur="2000"/>
                                        <p:tgtEl>
                                          <p:spTgt spid="3584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842">
                                            <p:txEl>
                                              <p:pRg st="3" end="3"/>
                                            </p:txEl>
                                          </p:spTgt>
                                        </p:tgtEl>
                                        <p:attrNameLst>
                                          <p:attrName>style.visibility</p:attrName>
                                        </p:attrNameLst>
                                      </p:cBhvr>
                                      <p:to>
                                        <p:strVal val="visible"/>
                                      </p:to>
                                    </p:set>
                                    <p:animEffect transition="in" filter="fade">
                                      <p:cBhvr>
                                        <p:cTn id="22" dur="2000"/>
                                        <p:tgtEl>
                                          <p:spTgt spid="3584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p:bldLst>
  </p:timing>
</p:sld>
</file>

<file path=ppt/slides/slide1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BC976BF-3280-4061-90B1-50B0B7AC885C}" type="datetime1">
              <a:rPr lang="en-US" smtClean="0">
                <a:solidFill>
                  <a:srgbClr val="000000"/>
                </a:solidFill>
              </a:rPr>
              <a:t>9/2/2017</a:t>
            </a:fld>
            <a:endParaRPr lang="en-US" smtClean="0">
              <a:solidFill>
                <a:srgbClr val="000000"/>
              </a:solidFill>
            </a:endParaRPr>
          </a:p>
        </p:txBody>
      </p:sp>
      <p:sp>
        <p:nvSpPr>
          <p:cNvPr id="19459" name="Rectangle 3"/>
          <p:cNvSpPr>
            <a:spLocks noGrp="1" noChangeArrowheads="1"/>
          </p:cNvSpPr>
          <p:nvPr>
            <p:ph type="body" idx="1"/>
          </p:nvPr>
        </p:nvSpPr>
        <p:spPr>
          <a:xfrm>
            <a:off x="609600" y="1268417"/>
            <a:ext cx="10972800" cy="5400675"/>
          </a:xfrm>
        </p:spPr>
        <p:txBody>
          <a:bodyPr/>
          <a:lstStyle/>
          <a:p>
            <a:pPr eaLnBrk="1" hangingPunct="1">
              <a:lnSpc>
                <a:spcPct val="80000"/>
              </a:lnSpc>
            </a:pPr>
            <a:r>
              <a:rPr lang="ar-SA" sz="3600" b="1" dirty="0" smtClean="0"/>
              <a:t>تنها به حقايق اشاره كنيد.</a:t>
            </a:r>
          </a:p>
          <a:p>
            <a:pPr eaLnBrk="1" hangingPunct="1">
              <a:lnSpc>
                <a:spcPct val="80000"/>
              </a:lnSpc>
            </a:pPr>
            <a:r>
              <a:rPr lang="ar-SA" sz="3600" b="1" dirty="0" smtClean="0"/>
              <a:t>از ابراز احساسات شخصي خود اجتناب ورزيد.</a:t>
            </a:r>
          </a:p>
          <a:p>
            <a:pPr eaLnBrk="1" hangingPunct="1">
              <a:lnSpc>
                <a:spcPct val="80000"/>
              </a:lnSpc>
            </a:pPr>
            <a:r>
              <a:rPr lang="ar-SA" sz="3600" b="1" dirty="0" smtClean="0"/>
              <a:t>خود فرد را تحسين نكنيد بلكه عملكرد شايسته ي وي را مورد تاكيد قرار دهيد.</a:t>
            </a:r>
          </a:p>
          <a:p>
            <a:pPr eaLnBrk="1" hangingPunct="1">
              <a:lnSpc>
                <a:spcPct val="80000"/>
              </a:lnSpc>
            </a:pPr>
            <a:r>
              <a:rPr lang="ar-SA" sz="3600" b="1" dirty="0" smtClean="0"/>
              <a:t>اصل مطالب را به وي توضيح دهيد، حاشيه نرويد.</a:t>
            </a:r>
          </a:p>
          <a:p>
            <a:pPr eaLnBrk="1" hangingPunct="1">
              <a:lnSpc>
                <a:spcPct val="80000"/>
              </a:lnSpc>
            </a:pPr>
            <a:r>
              <a:rPr lang="ar-SA" sz="3600" b="1" dirty="0" smtClean="0"/>
              <a:t>در اولين تماس، قصد و منظور خود را صريح ، دقيق و پر محتوا در اختيار وي قرار دهيد.</a:t>
            </a:r>
          </a:p>
          <a:p>
            <a:pPr eaLnBrk="1" hangingPunct="1">
              <a:lnSpc>
                <a:spcPct val="80000"/>
              </a:lnSpc>
            </a:pPr>
            <a:r>
              <a:rPr lang="ar-SA" sz="3600" b="1" dirty="0" smtClean="0"/>
              <a:t>اگر فرد معاشرتي هستيد سخن خود را به كسب كار متمركز كرده و در مقابل فرد سلطه گر خود را فردي جدي نشانم دهيد.</a:t>
            </a: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112</a:t>
            </a:fld>
            <a:endParaRPr lang="en-US">
              <a:solidFill>
                <a:srgbClr val="000000"/>
              </a:solidFill>
            </a:endParaRPr>
          </a:p>
        </p:txBody>
      </p:sp>
    </p:spTree>
    <p:extLst>
      <p:ext uri="{BB962C8B-B14F-4D97-AF65-F5344CB8AC3E}">
        <p14:creationId xmlns:p14="http://schemas.microsoft.com/office/powerpoint/2010/main" val="1460490894"/>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fade">
                                      <p:cBhvr>
                                        <p:cTn id="7" dur="2000"/>
                                        <p:tgtEl>
                                          <p:spTgt spid="194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fade">
                                      <p:cBhvr>
                                        <p:cTn id="12" dur="2000"/>
                                        <p:tgtEl>
                                          <p:spTgt spid="194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fade">
                                      <p:cBhvr>
                                        <p:cTn id="17" dur="2000"/>
                                        <p:tgtEl>
                                          <p:spTgt spid="194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459">
                                            <p:txEl>
                                              <p:pRg st="3" end="3"/>
                                            </p:txEl>
                                          </p:spTgt>
                                        </p:tgtEl>
                                        <p:attrNameLst>
                                          <p:attrName>style.visibility</p:attrName>
                                        </p:attrNameLst>
                                      </p:cBhvr>
                                      <p:to>
                                        <p:strVal val="visible"/>
                                      </p:to>
                                    </p:set>
                                    <p:animEffect transition="in" filter="fade">
                                      <p:cBhvr>
                                        <p:cTn id="22" dur="2000"/>
                                        <p:tgtEl>
                                          <p:spTgt spid="1945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459">
                                            <p:txEl>
                                              <p:pRg st="4" end="4"/>
                                            </p:txEl>
                                          </p:spTgt>
                                        </p:tgtEl>
                                        <p:attrNameLst>
                                          <p:attrName>style.visibility</p:attrName>
                                        </p:attrNameLst>
                                      </p:cBhvr>
                                      <p:to>
                                        <p:strVal val="visible"/>
                                      </p:to>
                                    </p:set>
                                    <p:animEffect transition="in" filter="fade">
                                      <p:cBhvr>
                                        <p:cTn id="27" dur="2000"/>
                                        <p:tgtEl>
                                          <p:spTgt spid="1945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459">
                                            <p:txEl>
                                              <p:pRg st="5" end="5"/>
                                            </p:txEl>
                                          </p:spTgt>
                                        </p:tgtEl>
                                        <p:attrNameLst>
                                          <p:attrName>style.visibility</p:attrName>
                                        </p:attrNameLst>
                                      </p:cBhvr>
                                      <p:to>
                                        <p:strVal val="visible"/>
                                      </p:to>
                                    </p:set>
                                    <p:animEffect transition="in" filter="fade">
                                      <p:cBhvr>
                                        <p:cTn id="32" dur="2000"/>
                                        <p:tgtEl>
                                          <p:spTgt spid="194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C82C04A-E4A4-4586-8887-15CF0891980A}" type="datetime1">
              <a:rPr lang="en-US" smtClean="0">
                <a:solidFill>
                  <a:srgbClr val="000000"/>
                </a:solidFill>
              </a:rPr>
              <a:t>9/2/2017</a:t>
            </a:fld>
            <a:endParaRPr lang="en-US" smtClean="0">
              <a:solidFill>
                <a:srgbClr val="000000"/>
              </a:solidFill>
            </a:endParaRPr>
          </a:p>
        </p:txBody>
      </p:sp>
      <p:sp>
        <p:nvSpPr>
          <p:cNvPr id="19459" name="Rectangle 3"/>
          <p:cNvSpPr>
            <a:spLocks noGrp="1" noChangeArrowheads="1"/>
          </p:cNvSpPr>
          <p:nvPr>
            <p:ph type="body" idx="1"/>
          </p:nvPr>
        </p:nvSpPr>
        <p:spPr>
          <a:xfrm>
            <a:off x="609600" y="1268417"/>
            <a:ext cx="10972800" cy="5400675"/>
          </a:xfrm>
        </p:spPr>
        <p:txBody>
          <a:bodyPr/>
          <a:lstStyle/>
          <a:p>
            <a:pPr eaLnBrk="1" hangingPunct="1">
              <a:lnSpc>
                <a:spcPct val="80000"/>
              </a:lnSpc>
            </a:pPr>
            <a:r>
              <a:rPr lang="ar-SA" b="1" dirty="0" smtClean="0"/>
              <a:t>اگر فردي حسابگر هستيد، سلطه گران را قانع كنيد كه مصمم، پر انرژي و مسئوليت پذيريد.</a:t>
            </a:r>
          </a:p>
          <a:p>
            <a:pPr eaLnBrk="1" hangingPunct="1">
              <a:lnSpc>
                <a:spcPct val="80000"/>
              </a:lnSpc>
            </a:pPr>
            <a:r>
              <a:rPr lang="ar-SA" b="1" dirty="0" smtClean="0"/>
              <a:t>اگر فردي ساز</a:t>
            </a:r>
            <a:r>
              <a:rPr lang="fa-IR" b="1" dirty="0" smtClean="0"/>
              <a:t>ش</a:t>
            </a:r>
            <a:r>
              <a:rPr lang="ar-SA" b="1" dirty="0" smtClean="0"/>
              <a:t>گر هستيد، گفته هاي خود را چنان در قالب كلام بريزيد كه فرد سلطه گر باور كند.</a:t>
            </a:r>
          </a:p>
          <a:p>
            <a:pPr eaLnBrk="1" hangingPunct="1">
              <a:lnSpc>
                <a:spcPct val="80000"/>
              </a:lnSpc>
            </a:pPr>
            <a:r>
              <a:rPr lang="ar-SA" b="1" dirty="0" smtClean="0"/>
              <a:t>اگر خود نيز سلطه گر هستيد، فضايي براي اعمال قدرت و اقتدار او پيش بيني كنيد.</a:t>
            </a:r>
          </a:p>
          <a:p>
            <a:pPr eaLnBrk="1" hangingPunct="1">
              <a:lnSpc>
                <a:spcPct val="80000"/>
              </a:lnSpc>
            </a:pPr>
            <a:r>
              <a:rPr lang="ar-SA" b="1" dirty="0" smtClean="0"/>
              <a:t>هنگامي كه سلطه گر به كاري اشتغال دارد، هرگز عاطل و باطل در كنارش نايستيد.</a:t>
            </a:r>
          </a:p>
          <a:p>
            <a:pPr eaLnBrk="1" hangingPunct="1">
              <a:lnSpc>
                <a:spcPct val="80000"/>
              </a:lnSpc>
            </a:pPr>
            <a:r>
              <a:rPr lang="ar-SA" b="1" dirty="0" smtClean="0"/>
              <a:t>براي تفويض اختيار به سلطه گر، تنها كافي است كه مقصود خود را دقيق و صريح بيان كنيد و شيوه و ابزار مورد نياز را در اختيارش گذاريد.</a:t>
            </a:r>
            <a:endParaRPr lang="en-US"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113</a:t>
            </a:fld>
            <a:endParaRPr lang="en-US">
              <a:solidFill>
                <a:srgbClr val="000000"/>
              </a:solidFill>
            </a:endParaRPr>
          </a:p>
        </p:txBody>
      </p:sp>
    </p:spTree>
    <p:extLst>
      <p:ext uri="{BB962C8B-B14F-4D97-AF65-F5344CB8AC3E}">
        <p14:creationId xmlns:p14="http://schemas.microsoft.com/office/powerpoint/2010/main" val="3815570922"/>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fade">
                                      <p:cBhvr>
                                        <p:cTn id="7" dur="2000"/>
                                        <p:tgtEl>
                                          <p:spTgt spid="194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fade">
                                      <p:cBhvr>
                                        <p:cTn id="12" dur="2000"/>
                                        <p:tgtEl>
                                          <p:spTgt spid="194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fade">
                                      <p:cBhvr>
                                        <p:cTn id="17" dur="2000"/>
                                        <p:tgtEl>
                                          <p:spTgt spid="194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459">
                                            <p:txEl>
                                              <p:pRg st="3" end="3"/>
                                            </p:txEl>
                                          </p:spTgt>
                                        </p:tgtEl>
                                        <p:attrNameLst>
                                          <p:attrName>style.visibility</p:attrName>
                                        </p:attrNameLst>
                                      </p:cBhvr>
                                      <p:to>
                                        <p:strVal val="visible"/>
                                      </p:to>
                                    </p:set>
                                    <p:animEffect transition="in" filter="fade">
                                      <p:cBhvr>
                                        <p:cTn id="22" dur="2000"/>
                                        <p:tgtEl>
                                          <p:spTgt spid="1945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459">
                                            <p:txEl>
                                              <p:pRg st="4" end="4"/>
                                            </p:txEl>
                                          </p:spTgt>
                                        </p:tgtEl>
                                        <p:attrNameLst>
                                          <p:attrName>style.visibility</p:attrName>
                                        </p:attrNameLst>
                                      </p:cBhvr>
                                      <p:to>
                                        <p:strVal val="visible"/>
                                      </p:to>
                                    </p:set>
                                    <p:animEffect transition="in" filter="fade">
                                      <p:cBhvr>
                                        <p:cTn id="27" dur="2000"/>
                                        <p:tgtEl>
                                          <p:spTgt spid="194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8F351E3-1D3C-4501-B0BA-932F31C7AC1D}" type="datetime1">
              <a:rPr lang="en-US" smtClean="0">
                <a:solidFill>
                  <a:srgbClr val="000000"/>
                </a:solidFill>
              </a:rPr>
              <a:t>9/2/2017</a:t>
            </a:fld>
            <a:endParaRPr lang="en-US" smtClean="0">
              <a:solidFill>
                <a:srgbClr val="000000"/>
              </a:solidFill>
            </a:endParaRPr>
          </a:p>
        </p:txBody>
      </p:sp>
      <p:sp>
        <p:nvSpPr>
          <p:cNvPr id="20483" name="Rectangle 3"/>
          <p:cNvSpPr>
            <a:spLocks noGrp="1" noChangeArrowheads="1"/>
          </p:cNvSpPr>
          <p:nvPr>
            <p:ph type="body" idx="1"/>
          </p:nvPr>
        </p:nvSpPr>
        <p:spPr>
          <a:xfrm>
            <a:off x="609600" y="1341445"/>
            <a:ext cx="10972800" cy="5400675"/>
          </a:xfrm>
        </p:spPr>
        <p:txBody>
          <a:bodyPr/>
          <a:lstStyle/>
          <a:p>
            <a:pPr eaLnBrk="1" hangingPunct="1">
              <a:lnSpc>
                <a:spcPct val="80000"/>
              </a:lnSpc>
            </a:pPr>
            <a:r>
              <a:rPr lang="ar-SA" sz="2800" b="1" dirty="0" smtClean="0">
                <a:solidFill>
                  <a:srgbClr val="FF0000"/>
                </a:solidFill>
              </a:rPr>
              <a:t>ويژگي هاي افراد حسابگر:</a:t>
            </a:r>
          </a:p>
          <a:p>
            <a:pPr lvl="1" eaLnBrk="1" hangingPunct="1">
              <a:lnSpc>
                <a:spcPct val="80000"/>
              </a:lnSpc>
              <a:buFontTx/>
              <a:buChar char="-"/>
            </a:pPr>
            <a:r>
              <a:rPr lang="ar-SA" sz="3200" b="1" dirty="0" smtClean="0"/>
              <a:t>منظم   </a:t>
            </a:r>
          </a:p>
          <a:p>
            <a:pPr lvl="1" eaLnBrk="1" hangingPunct="1">
              <a:lnSpc>
                <a:spcPct val="80000"/>
              </a:lnSpc>
              <a:buFontTx/>
              <a:buChar char="-"/>
            </a:pPr>
            <a:r>
              <a:rPr lang="ar-SA" sz="3200" b="1" dirty="0" smtClean="0"/>
              <a:t>وقت شناس    </a:t>
            </a:r>
          </a:p>
          <a:p>
            <a:pPr lvl="1" eaLnBrk="1" hangingPunct="1">
              <a:lnSpc>
                <a:spcPct val="80000"/>
              </a:lnSpc>
              <a:buFontTx/>
              <a:buChar char="-"/>
            </a:pPr>
            <a:r>
              <a:rPr lang="ar-SA" sz="3200" b="1" dirty="0" smtClean="0"/>
              <a:t>وظيفه شناس    </a:t>
            </a:r>
          </a:p>
          <a:p>
            <a:pPr lvl="1" eaLnBrk="1" hangingPunct="1">
              <a:lnSpc>
                <a:spcPct val="80000"/>
              </a:lnSpc>
              <a:buFontTx/>
              <a:buChar char="-"/>
            </a:pPr>
            <a:r>
              <a:rPr lang="ar-SA" sz="3200" b="1" dirty="0" smtClean="0"/>
              <a:t>محتاط    </a:t>
            </a:r>
          </a:p>
          <a:p>
            <a:pPr lvl="1" eaLnBrk="1" hangingPunct="1">
              <a:lnSpc>
                <a:spcPct val="80000"/>
              </a:lnSpc>
              <a:buFontTx/>
              <a:buChar char="-"/>
            </a:pPr>
            <a:r>
              <a:rPr lang="ar-SA" sz="3200" b="1" dirty="0" smtClean="0"/>
              <a:t>پي گير</a:t>
            </a:r>
          </a:p>
          <a:p>
            <a:pPr lvl="1" eaLnBrk="1" hangingPunct="1">
              <a:lnSpc>
                <a:spcPct val="80000"/>
              </a:lnSpc>
              <a:buFontTx/>
              <a:buChar char="-"/>
            </a:pPr>
            <a:r>
              <a:rPr lang="ar-SA" sz="3200" b="1" dirty="0" smtClean="0"/>
              <a:t>جدي </a:t>
            </a:r>
          </a:p>
          <a:p>
            <a:pPr lvl="1" eaLnBrk="1" hangingPunct="1">
              <a:lnSpc>
                <a:spcPct val="80000"/>
              </a:lnSpc>
              <a:buFontTx/>
              <a:buChar char="-"/>
            </a:pPr>
            <a:r>
              <a:rPr lang="ar-SA" sz="3200" b="1" dirty="0" smtClean="0"/>
              <a:t>منطقي</a:t>
            </a:r>
          </a:p>
          <a:p>
            <a:pPr lvl="1" eaLnBrk="1" hangingPunct="1">
              <a:lnSpc>
                <a:spcPct val="80000"/>
              </a:lnSpc>
              <a:buFontTx/>
              <a:buChar char="-"/>
            </a:pPr>
            <a:r>
              <a:rPr lang="ar-SA" sz="3200" b="1" dirty="0" smtClean="0"/>
              <a:t>لذت بردن از آمار و ارقام </a:t>
            </a:r>
          </a:p>
          <a:p>
            <a:pPr lvl="1" eaLnBrk="1" hangingPunct="1">
              <a:lnSpc>
                <a:spcPct val="80000"/>
              </a:lnSpc>
              <a:buFontTx/>
              <a:buChar char="-"/>
            </a:pPr>
            <a:r>
              <a:rPr lang="ar-SA" sz="3200" b="1" dirty="0" smtClean="0"/>
              <a:t>دقيق</a:t>
            </a: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114</a:t>
            </a:fld>
            <a:endParaRPr lang="en-US">
              <a:solidFill>
                <a:srgbClr val="000000"/>
              </a:solidFill>
            </a:endParaRPr>
          </a:p>
        </p:txBody>
      </p:sp>
    </p:spTree>
    <p:extLst>
      <p:ext uri="{BB962C8B-B14F-4D97-AF65-F5344CB8AC3E}">
        <p14:creationId xmlns:p14="http://schemas.microsoft.com/office/powerpoint/2010/main" val="1694886289"/>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fade">
                                      <p:cBhvr>
                                        <p:cTn id="7" dur="2000"/>
                                        <p:tgtEl>
                                          <p:spTgt spid="204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483">
                                            <p:txEl>
                                              <p:pRg st="1" end="1"/>
                                            </p:txEl>
                                          </p:spTgt>
                                        </p:tgtEl>
                                        <p:attrNameLst>
                                          <p:attrName>style.visibility</p:attrName>
                                        </p:attrNameLst>
                                      </p:cBhvr>
                                      <p:to>
                                        <p:strVal val="visible"/>
                                      </p:to>
                                    </p:set>
                                    <p:animEffect transition="in" filter="fade">
                                      <p:cBhvr>
                                        <p:cTn id="12" dur="2000"/>
                                        <p:tgtEl>
                                          <p:spTgt spid="204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483">
                                            <p:txEl>
                                              <p:pRg st="2" end="2"/>
                                            </p:txEl>
                                          </p:spTgt>
                                        </p:tgtEl>
                                        <p:attrNameLst>
                                          <p:attrName>style.visibility</p:attrName>
                                        </p:attrNameLst>
                                      </p:cBhvr>
                                      <p:to>
                                        <p:strVal val="visible"/>
                                      </p:to>
                                    </p:set>
                                    <p:animEffect transition="in" filter="fade">
                                      <p:cBhvr>
                                        <p:cTn id="17" dur="2000"/>
                                        <p:tgtEl>
                                          <p:spTgt spid="204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483">
                                            <p:txEl>
                                              <p:pRg st="3" end="3"/>
                                            </p:txEl>
                                          </p:spTgt>
                                        </p:tgtEl>
                                        <p:attrNameLst>
                                          <p:attrName>style.visibility</p:attrName>
                                        </p:attrNameLst>
                                      </p:cBhvr>
                                      <p:to>
                                        <p:strVal val="visible"/>
                                      </p:to>
                                    </p:set>
                                    <p:animEffect transition="in" filter="fade">
                                      <p:cBhvr>
                                        <p:cTn id="22" dur="2000"/>
                                        <p:tgtEl>
                                          <p:spTgt spid="2048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483">
                                            <p:txEl>
                                              <p:pRg st="4" end="4"/>
                                            </p:txEl>
                                          </p:spTgt>
                                        </p:tgtEl>
                                        <p:attrNameLst>
                                          <p:attrName>style.visibility</p:attrName>
                                        </p:attrNameLst>
                                      </p:cBhvr>
                                      <p:to>
                                        <p:strVal val="visible"/>
                                      </p:to>
                                    </p:set>
                                    <p:animEffect transition="in" filter="fade">
                                      <p:cBhvr>
                                        <p:cTn id="27" dur="2000"/>
                                        <p:tgtEl>
                                          <p:spTgt spid="2048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483">
                                            <p:txEl>
                                              <p:pRg st="5" end="5"/>
                                            </p:txEl>
                                          </p:spTgt>
                                        </p:tgtEl>
                                        <p:attrNameLst>
                                          <p:attrName>style.visibility</p:attrName>
                                        </p:attrNameLst>
                                      </p:cBhvr>
                                      <p:to>
                                        <p:strVal val="visible"/>
                                      </p:to>
                                    </p:set>
                                    <p:animEffect transition="in" filter="fade">
                                      <p:cBhvr>
                                        <p:cTn id="32" dur="2000"/>
                                        <p:tgtEl>
                                          <p:spTgt spid="2048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483">
                                            <p:txEl>
                                              <p:pRg st="6" end="6"/>
                                            </p:txEl>
                                          </p:spTgt>
                                        </p:tgtEl>
                                        <p:attrNameLst>
                                          <p:attrName>style.visibility</p:attrName>
                                        </p:attrNameLst>
                                      </p:cBhvr>
                                      <p:to>
                                        <p:strVal val="visible"/>
                                      </p:to>
                                    </p:set>
                                    <p:animEffect transition="in" filter="fade">
                                      <p:cBhvr>
                                        <p:cTn id="37" dur="2000"/>
                                        <p:tgtEl>
                                          <p:spTgt spid="2048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483">
                                            <p:txEl>
                                              <p:pRg st="7" end="7"/>
                                            </p:txEl>
                                          </p:spTgt>
                                        </p:tgtEl>
                                        <p:attrNameLst>
                                          <p:attrName>style.visibility</p:attrName>
                                        </p:attrNameLst>
                                      </p:cBhvr>
                                      <p:to>
                                        <p:strVal val="visible"/>
                                      </p:to>
                                    </p:set>
                                    <p:animEffect transition="in" filter="fade">
                                      <p:cBhvr>
                                        <p:cTn id="42" dur="2000"/>
                                        <p:tgtEl>
                                          <p:spTgt spid="2048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483">
                                            <p:txEl>
                                              <p:pRg st="8" end="8"/>
                                            </p:txEl>
                                          </p:spTgt>
                                        </p:tgtEl>
                                        <p:attrNameLst>
                                          <p:attrName>style.visibility</p:attrName>
                                        </p:attrNameLst>
                                      </p:cBhvr>
                                      <p:to>
                                        <p:strVal val="visible"/>
                                      </p:to>
                                    </p:set>
                                    <p:animEffect transition="in" filter="fade">
                                      <p:cBhvr>
                                        <p:cTn id="47" dur="2000"/>
                                        <p:tgtEl>
                                          <p:spTgt spid="20483">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0483">
                                            <p:txEl>
                                              <p:pRg st="9" end="9"/>
                                            </p:txEl>
                                          </p:spTgt>
                                        </p:tgtEl>
                                        <p:attrNameLst>
                                          <p:attrName>style.visibility</p:attrName>
                                        </p:attrNameLst>
                                      </p:cBhvr>
                                      <p:to>
                                        <p:strVal val="visible"/>
                                      </p:to>
                                    </p:set>
                                    <p:animEffect transition="in" filter="fade">
                                      <p:cBhvr>
                                        <p:cTn id="52" dur="2000"/>
                                        <p:tgtEl>
                                          <p:spTgt spid="2048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14FEDC1-6F64-412C-82CD-3B5E54DB6D3A}" type="datetime1">
              <a:rPr lang="en-US" smtClean="0">
                <a:solidFill>
                  <a:srgbClr val="000000"/>
                </a:solidFill>
              </a:rPr>
              <a:t>9/2/2017</a:t>
            </a:fld>
            <a:endParaRPr lang="en-US" smtClean="0">
              <a:solidFill>
                <a:srgbClr val="000000"/>
              </a:solidFill>
            </a:endParaRPr>
          </a:p>
        </p:txBody>
      </p:sp>
      <p:sp>
        <p:nvSpPr>
          <p:cNvPr id="20483" name="Rectangle 3"/>
          <p:cNvSpPr>
            <a:spLocks noGrp="1" noChangeArrowheads="1"/>
          </p:cNvSpPr>
          <p:nvPr>
            <p:ph type="body" idx="1"/>
          </p:nvPr>
        </p:nvSpPr>
        <p:spPr>
          <a:xfrm>
            <a:off x="609600" y="1341445"/>
            <a:ext cx="10972800" cy="5400675"/>
          </a:xfrm>
        </p:spPr>
        <p:txBody>
          <a:bodyPr/>
          <a:lstStyle/>
          <a:p>
            <a:pPr eaLnBrk="1" hangingPunct="1">
              <a:lnSpc>
                <a:spcPct val="80000"/>
              </a:lnSpc>
            </a:pPr>
            <a:r>
              <a:rPr lang="fa-IR" sz="2800" b="1" dirty="0" smtClean="0">
                <a:solidFill>
                  <a:srgbClr val="FF0000"/>
                </a:solidFill>
              </a:rPr>
              <a:t>ادامه </a:t>
            </a:r>
            <a:r>
              <a:rPr lang="ar-SA" sz="2800" b="1" dirty="0" smtClean="0">
                <a:solidFill>
                  <a:srgbClr val="FF0000"/>
                </a:solidFill>
              </a:rPr>
              <a:t>ويژگي هاي افراد حسابگر:</a:t>
            </a:r>
          </a:p>
          <a:p>
            <a:pPr lvl="1" eaLnBrk="1" hangingPunct="1">
              <a:lnSpc>
                <a:spcPct val="80000"/>
              </a:lnSpc>
              <a:buFontTx/>
              <a:buChar char="-"/>
            </a:pPr>
            <a:r>
              <a:rPr lang="ar-SA" b="1" dirty="0" smtClean="0"/>
              <a:t>توجه به كيفيت و محتوا نه ظاهر</a:t>
            </a:r>
          </a:p>
          <a:p>
            <a:pPr lvl="1" eaLnBrk="1" hangingPunct="1">
              <a:lnSpc>
                <a:spcPct val="80000"/>
              </a:lnSpc>
              <a:buFontTx/>
              <a:buChar char="-"/>
            </a:pPr>
            <a:r>
              <a:rPr lang="ar-SA" b="1" dirty="0" smtClean="0"/>
              <a:t>ارتباط كمتر با همكاران خود  </a:t>
            </a:r>
          </a:p>
          <a:p>
            <a:pPr lvl="1" eaLnBrk="1" hangingPunct="1">
              <a:lnSpc>
                <a:spcPct val="80000"/>
              </a:lnSpc>
              <a:buFontTx/>
              <a:buChar char="-"/>
            </a:pPr>
            <a:r>
              <a:rPr lang="ar-SA" b="1" dirty="0" smtClean="0"/>
              <a:t>استقبال از كارهاي تحقيقاتي </a:t>
            </a:r>
          </a:p>
          <a:p>
            <a:pPr lvl="1" eaLnBrk="1" hangingPunct="1">
              <a:lnSpc>
                <a:spcPct val="80000"/>
              </a:lnSpc>
              <a:buFontTx/>
              <a:buChar char="-"/>
            </a:pPr>
            <a:r>
              <a:rPr lang="ar-SA" b="1" dirty="0" smtClean="0"/>
              <a:t>كمال گرا     </a:t>
            </a:r>
          </a:p>
          <a:p>
            <a:pPr lvl="1" eaLnBrk="1" hangingPunct="1">
              <a:lnSpc>
                <a:spcPct val="80000"/>
              </a:lnSpc>
              <a:buFontTx/>
              <a:buChar char="-"/>
            </a:pPr>
            <a:r>
              <a:rPr lang="ar-SA" b="1" dirty="0" smtClean="0"/>
              <a:t>انعطاف پذير    </a:t>
            </a:r>
          </a:p>
          <a:p>
            <a:pPr lvl="1" eaLnBrk="1" hangingPunct="1">
              <a:lnSpc>
                <a:spcPct val="80000"/>
              </a:lnSpc>
              <a:buFontTx/>
              <a:buChar char="-"/>
            </a:pPr>
            <a:r>
              <a:rPr lang="ar-SA" b="1" dirty="0" smtClean="0"/>
              <a:t>كفايت و سازماندهي   </a:t>
            </a:r>
          </a:p>
          <a:p>
            <a:pPr lvl="1" eaLnBrk="1" hangingPunct="1">
              <a:lnSpc>
                <a:spcPct val="80000"/>
              </a:lnSpc>
              <a:buFontTx/>
              <a:buChar char="-"/>
            </a:pPr>
            <a:r>
              <a:rPr lang="ar-SA" b="1" dirty="0" smtClean="0"/>
              <a:t>خونسردي مفرط   </a:t>
            </a:r>
          </a:p>
          <a:p>
            <a:pPr lvl="1" eaLnBrk="1" hangingPunct="1">
              <a:lnSpc>
                <a:spcPct val="80000"/>
              </a:lnSpc>
              <a:buFontTx/>
              <a:buChar char="-"/>
            </a:pPr>
            <a:r>
              <a:rPr lang="ar-SA" b="1" dirty="0" smtClean="0"/>
              <a:t>بي توجه به احساسات ديگران</a:t>
            </a:r>
          </a:p>
          <a:p>
            <a:pPr lvl="1" eaLnBrk="1" hangingPunct="1">
              <a:lnSpc>
                <a:spcPct val="80000"/>
              </a:lnSpc>
              <a:buFontTx/>
              <a:buChar char="-"/>
            </a:pPr>
            <a:r>
              <a:rPr lang="ar-SA" b="1" dirty="0" smtClean="0"/>
              <a:t>طبيعت گرا    </a:t>
            </a:r>
          </a:p>
          <a:p>
            <a:pPr lvl="1" eaLnBrk="1" hangingPunct="1">
              <a:lnSpc>
                <a:spcPct val="80000"/>
              </a:lnSpc>
              <a:buFontTx/>
              <a:buChar char="-"/>
            </a:pPr>
            <a:r>
              <a:rPr lang="ar-SA" b="1" dirty="0" smtClean="0"/>
              <a:t>شنونده ي مو شكاف و ايراد گير</a:t>
            </a:r>
            <a:endParaRPr lang="en-US"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115</a:t>
            </a:fld>
            <a:endParaRPr lang="en-US">
              <a:solidFill>
                <a:srgbClr val="000000"/>
              </a:solidFill>
            </a:endParaRPr>
          </a:p>
        </p:txBody>
      </p:sp>
    </p:spTree>
    <p:extLst>
      <p:ext uri="{BB962C8B-B14F-4D97-AF65-F5344CB8AC3E}">
        <p14:creationId xmlns:p14="http://schemas.microsoft.com/office/powerpoint/2010/main" val="677697563"/>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fade">
                                      <p:cBhvr>
                                        <p:cTn id="7" dur="2000"/>
                                        <p:tgtEl>
                                          <p:spTgt spid="204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483">
                                            <p:txEl>
                                              <p:pRg st="1" end="1"/>
                                            </p:txEl>
                                          </p:spTgt>
                                        </p:tgtEl>
                                        <p:attrNameLst>
                                          <p:attrName>style.visibility</p:attrName>
                                        </p:attrNameLst>
                                      </p:cBhvr>
                                      <p:to>
                                        <p:strVal val="visible"/>
                                      </p:to>
                                    </p:set>
                                    <p:animEffect transition="in" filter="fade">
                                      <p:cBhvr>
                                        <p:cTn id="12" dur="2000"/>
                                        <p:tgtEl>
                                          <p:spTgt spid="204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483">
                                            <p:txEl>
                                              <p:pRg st="2" end="2"/>
                                            </p:txEl>
                                          </p:spTgt>
                                        </p:tgtEl>
                                        <p:attrNameLst>
                                          <p:attrName>style.visibility</p:attrName>
                                        </p:attrNameLst>
                                      </p:cBhvr>
                                      <p:to>
                                        <p:strVal val="visible"/>
                                      </p:to>
                                    </p:set>
                                    <p:animEffect transition="in" filter="fade">
                                      <p:cBhvr>
                                        <p:cTn id="17" dur="2000"/>
                                        <p:tgtEl>
                                          <p:spTgt spid="204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483">
                                            <p:txEl>
                                              <p:pRg st="3" end="3"/>
                                            </p:txEl>
                                          </p:spTgt>
                                        </p:tgtEl>
                                        <p:attrNameLst>
                                          <p:attrName>style.visibility</p:attrName>
                                        </p:attrNameLst>
                                      </p:cBhvr>
                                      <p:to>
                                        <p:strVal val="visible"/>
                                      </p:to>
                                    </p:set>
                                    <p:animEffect transition="in" filter="fade">
                                      <p:cBhvr>
                                        <p:cTn id="22" dur="2000"/>
                                        <p:tgtEl>
                                          <p:spTgt spid="2048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483">
                                            <p:txEl>
                                              <p:pRg st="4" end="4"/>
                                            </p:txEl>
                                          </p:spTgt>
                                        </p:tgtEl>
                                        <p:attrNameLst>
                                          <p:attrName>style.visibility</p:attrName>
                                        </p:attrNameLst>
                                      </p:cBhvr>
                                      <p:to>
                                        <p:strVal val="visible"/>
                                      </p:to>
                                    </p:set>
                                    <p:animEffect transition="in" filter="fade">
                                      <p:cBhvr>
                                        <p:cTn id="27" dur="2000"/>
                                        <p:tgtEl>
                                          <p:spTgt spid="2048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483">
                                            <p:txEl>
                                              <p:pRg st="5" end="5"/>
                                            </p:txEl>
                                          </p:spTgt>
                                        </p:tgtEl>
                                        <p:attrNameLst>
                                          <p:attrName>style.visibility</p:attrName>
                                        </p:attrNameLst>
                                      </p:cBhvr>
                                      <p:to>
                                        <p:strVal val="visible"/>
                                      </p:to>
                                    </p:set>
                                    <p:animEffect transition="in" filter="fade">
                                      <p:cBhvr>
                                        <p:cTn id="32" dur="2000"/>
                                        <p:tgtEl>
                                          <p:spTgt spid="2048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483">
                                            <p:txEl>
                                              <p:pRg st="6" end="6"/>
                                            </p:txEl>
                                          </p:spTgt>
                                        </p:tgtEl>
                                        <p:attrNameLst>
                                          <p:attrName>style.visibility</p:attrName>
                                        </p:attrNameLst>
                                      </p:cBhvr>
                                      <p:to>
                                        <p:strVal val="visible"/>
                                      </p:to>
                                    </p:set>
                                    <p:animEffect transition="in" filter="fade">
                                      <p:cBhvr>
                                        <p:cTn id="37" dur="2000"/>
                                        <p:tgtEl>
                                          <p:spTgt spid="2048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483">
                                            <p:txEl>
                                              <p:pRg st="7" end="7"/>
                                            </p:txEl>
                                          </p:spTgt>
                                        </p:tgtEl>
                                        <p:attrNameLst>
                                          <p:attrName>style.visibility</p:attrName>
                                        </p:attrNameLst>
                                      </p:cBhvr>
                                      <p:to>
                                        <p:strVal val="visible"/>
                                      </p:to>
                                    </p:set>
                                    <p:animEffect transition="in" filter="fade">
                                      <p:cBhvr>
                                        <p:cTn id="42" dur="2000"/>
                                        <p:tgtEl>
                                          <p:spTgt spid="2048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483">
                                            <p:txEl>
                                              <p:pRg st="8" end="8"/>
                                            </p:txEl>
                                          </p:spTgt>
                                        </p:tgtEl>
                                        <p:attrNameLst>
                                          <p:attrName>style.visibility</p:attrName>
                                        </p:attrNameLst>
                                      </p:cBhvr>
                                      <p:to>
                                        <p:strVal val="visible"/>
                                      </p:to>
                                    </p:set>
                                    <p:animEffect transition="in" filter="fade">
                                      <p:cBhvr>
                                        <p:cTn id="47" dur="2000"/>
                                        <p:tgtEl>
                                          <p:spTgt spid="20483">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0483">
                                            <p:txEl>
                                              <p:pRg st="9" end="9"/>
                                            </p:txEl>
                                          </p:spTgt>
                                        </p:tgtEl>
                                        <p:attrNameLst>
                                          <p:attrName>style.visibility</p:attrName>
                                        </p:attrNameLst>
                                      </p:cBhvr>
                                      <p:to>
                                        <p:strVal val="visible"/>
                                      </p:to>
                                    </p:set>
                                    <p:animEffect transition="in" filter="fade">
                                      <p:cBhvr>
                                        <p:cTn id="52" dur="2000"/>
                                        <p:tgtEl>
                                          <p:spTgt spid="20483">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0483">
                                            <p:txEl>
                                              <p:pRg st="10" end="10"/>
                                            </p:txEl>
                                          </p:spTgt>
                                        </p:tgtEl>
                                        <p:attrNameLst>
                                          <p:attrName>style.visibility</p:attrName>
                                        </p:attrNameLst>
                                      </p:cBhvr>
                                      <p:to>
                                        <p:strVal val="visible"/>
                                      </p:to>
                                    </p:set>
                                    <p:animEffect transition="in" filter="fade">
                                      <p:cBhvr>
                                        <p:cTn id="57" dur="2000"/>
                                        <p:tgtEl>
                                          <p:spTgt spid="2048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A3A08DE-77E7-48F9-B27B-CD9411037ED7}" type="datetime1">
              <a:rPr lang="en-US" smtClean="0">
                <a:solidFill>
                  <a:srgbClr val="000000"/>
                </a:solidFill>
              </a:rPr>
              <a:t>9/2/2017</a:t>
            </a:fld>
            <a:endParaRPr lang="en-US" smtClean="0">
              <a:solidFill>
                <a:srgbClr val="000000"/>
              </a:solidFill>
            </a:endParaRPr>
          </a:p>
        </p:txBody>
      </p:sp>
      <p:sp>
        <p:nvSpPr>
          <p:cNvPr id="22531" name="Rectangle 3"/>
          <p:cNvSpPr>
            <a:spLocks noGrp="1" noChangeArrowheads="1"/>
          </p:cNvSpPr>
          <p:nvPr>
            <p:ph type="body" idx="1"/>
          </p:nvPr>
        </p:nvSpPr>
        <p:spPr>
          <a:xfrm>
            <a:off x="609600" y="1341438"/>
            <a:ext cx="10972800" cy="5111750"/>
          </a:xfrm>
        </p:spPr>
        <p:txBody>
          <a:bodyPr/>
          <a:lstStyle/>
          <a:p>
            <a:pPr eaLnBrk="1" hangingPunct="1">
              <a:lnSpc>
                <a:spcPct val="80000"/>
              </a:lnSpc>
            </a:pPr>
            <a:r>
              <a:rPr lang="ar-SA" sz="3600" b="1" dirty="0">
                <a:cs typeface="B Lotus" pitchFamily="2" charset="-78"/>
              </a:rPr>
              <a:t>براي تجزيه و تحليل و محاسبه فرصت دهيد.</a:t>
            </a:r>
          </a:p>
          <a:p>
            <a:pPr eaLnBrk="1" hangingPunct="1">
              <a:lnSpc>
                <a:spcPct val="80000"/>
              </a:lnSpc>
            </a:pPr>
            <a:r>
              <a:rPr lang="ar-SA" sz="3600" b="1" dirty="0">
                <a:cs typeface="B Lotus" pitchFamily="2" charset="-78"/>
              </a:rPr>
              <a:t>در هنگام همكاري با حسابگران، نظم و اصول را مد نظر قرار دهيد.</a:t>
            </a:r>
          </a:p>
          <a:p>
            <a:pPr eaLnBrk="1" hangingPunct="1">
              <a:lnSpc>
                <a:spcPct val="80000"/>
              </a:lnSpc>
            </a:pPr>
            <a:r>
              <a:rPr lang="ar-SA" sz="3600" b="1" dirty="0">
                <a:cs typeface="B Lotus" pitchFamily="2" charset="-78"/>
              </a:rPr>
              <a:t>به وي فرصت دهيد تا درباره ي صحت گفتارتان تحقيق كند.</a:t>
            </a:r>
          </a:p>
          <a:p>
            <a:pPr eaLnBrk="1" hangingPunct="1">
              <a:lnSpc>
                <a:spcPct val="80000"/>
              </a:lnSpc>
            </a:pPr>
            <a:r>
              <a:rPr lang="ar-SA" sz="3600" b="1" dirty="0">
                <a:cs typeface="B Lotus" pitchFamily="2" charset="-78"/>
              </a:rPr>
              <a:t>تماس تلفني براي تعيين وقت ملاقات.</a:t>
            </a:r>
          </a:p>
          <a:p>
            <a:pPr eaLnBrk="1" hangingPunct="1">
              <a:lnSpc>
                <a:spcPct val="80000"/>
              </a:lnSpc>
            </a:pPr>
            <a:r>
              <a:rPr lang="ar-SA" sz="3600" b="1" dirty="0">
                <a:cs typeface="B Lotus" pitchFamily="2" charset="-78"/>
              </a:rPr>
              <a:t>قبل از حضور در جلسه با حسابگران ، مطلب مورد بحث را بررسي كنيد.</a:t>
            </a:r>
          </a:p>
          <a:p>
            <a:pPr eaLnBrk="1" hangingPunct="1">
              <a:lnSpc>
                <a:spcPct val="80000"/>
              </a:lnSpc>
            </a:pPr>
            <a:r>
              <a:rPr lang="ar-SA" sz="3600" b="1" dirty="0">
                <a:cs typeface="B Lotus" pitchFamily="2" charset="-78"/>
              </a:rPr>
              <a:t>صداقت در گفتار و كردارتان را فراموش نكنيد.</a:t>
            </a:r>
          </a:p>
          <a:p>
            <a:pPr eaLnBrk="1" hangingPunct="1">
              <a:lnSpc>
                <a:spcPct val="80000"/>
              </a:lnSpc>
            </a:pPr>
            <a:r>
              <a:rPr lang="ar-SA" sz="3600" b="1" dirty="0">
                <a:cs typeface="B Lotus" pitchFamily="2" charset="-78"/>
              </a:rPr>
              <a:t>اگر فردي سازشگر هستيد در عمل نشان دهيد كه به وظايف حرفه اي خود به اندازه ي كافي بها مي دهيد</a:t>
            </a:r>
            <a:r>
              <a:rPr lang="ar-SA" sz="3600" b="1" dirty="0" smtClean="0"/>
              <a:t>.</a:t>
            </a: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116</a:t>
            </a:fld>
            <a:endParaRPr lang="en-US">
              <a:solidFill>
                <a:srgbClr val="000000"/>
              </a:solidFill>
            </a:endParaRPr>
          </a:p>
        </p:txBody>
      </p:sp>
    </p:spTree>
    <p:extLst>
      <p:ext uri="{BB962C8B-B14F-4D97-AF65-F5344CB8AC3E}">
        <p14:creationId xmlns:p14="http://schemas.microsoft.com/office/powerpoint/2010/main" val="2577115213"/>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fade">
                                      <p:cBhvr>
                                        <p:cTn id="7" dur="2000"/>
                                        <p:tgtEl>
                                          <p:spTgt spid="225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531">
                                            <p:txEl>
                                              <p:pRg st="1" end="1"/>
                                            </p:txEl>
                                          </p:spTgt>
                                        </p:tgtEl>
                                        <p:attrNameLst>
                                          <p:attrName>style.visibility</p:attrName>
                                        </p:attrNameLst>
                                      </p:cBhvr>
                                      <p:to>
                                        <p:strVal val="visible"/>
                                      </p:to>
                                    </p:set>
                                    <p:animEffect transition="in" filter="fade">
                                      <p:cBhvr>
                                        <p:cTn id="12" dur="2000"/>
                                        <p:tgtEl>
                                          <p:spTgt spid="225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531">
                                            <p:txEl>
                                              <p:pRg st="2" end="2"/>
                                            </p:txEl>
                                          </p:spTgt>
                                        </p:tgtEl>
                                        <p:attrNameLst>
                                          <p:attrName>style.visibility</p:attrName>
                                        </p:attrNameLst>
                                      </p:cBhvr>
                                      <p:to>
                                        <p:strVal val="visible"/>
                                      </p:to>
                                    </p:set>
                                    <p:animEffect transition="in" filter="fade">
                                      <p:cBhvr>
                                        <p:cTn id="17" dur="2000"/>
                                        <p:tgtEl>
                                          <p:spTgt spid="2253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531">
                                            <p:txEl>
                                              <p:pRg st="3" end="3"/>
                                            </p:txEl>
                                          </p:spTgt>
                                        </p:tgtEl>
                                        <p:attrNameLst>
                                          <p:attrName>style.visibility</p:attrName>
                                        </p:attrNameLst>
                                      </p:cBhvr>
                                      <p:to>
                                        <p:strVal val="visible"/>
                                      </p:to>
                                    </p:set>
                                    <p:animEffect transition="in" filter="fade">
                                      <p:cBhvr>
                                        <p:cTn id="22" dur="2000"/>
                                        <p:tgtEl>
                                          <p:spTgt spid="2253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531">
                                            <p:txEl>
                                              <p:pRg st="4" end="4"/>
                                            </p:txEl>
                                          </p:spTgt>
                                        </p:tgtEl>
                                        <p:attrNameLst>
                                          <p:attrName>style.visibility</p:attrName>
                                        </p:attrNameLst>
                                      </p:cBhvr>
                                      <p:to>
                                        <p:strVal val="visible"/>
                                      </p:to>
                                    </p:set>
                                    <p:animEffect transition="in" filter="fade">
                                      <p:cBhvr>
                                        <p:cTn id="27" dur="2000"/>
                                        <p:tgtEl>
                                          <p:spTgt spid="2253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2531">
                                            <p:txEl>
                                              <p:pRg st="5" end="5"/>
                                            </p:txEl>
                                          </p:spTgt>
                                        </p:tgtEl>
                                        <p:attrNameLst>
                                          <p:attrName>style.visibility</p:attrName>
                                        </p:attrNameLst>
                                      </p:cBhvr>
                                      <p:to>
                                        <p:strVal val="visible"/>
                                      </p:to>
                                    </p:set>
                                    <p:animEffect transition="in" filter="fade">
                                      <p:cBhvr>
                                        <p:cTn id="32" dur="2000"/>
                                        <p:tgtEl>
                                          <p:spTgt spid="22531">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2531">
                                            <p:txEl>
                                              <p:pRg st="6" end="6"/>
                                            </p:txEl>
                                          </p:spTgt>
                                        </p:tgtEl>
                                        <p:attrNameLst>
                                          <p:attrName>style.visibility</p:attrName>
                                        </p:attrNameLst>
                                      </p:cBhvr>
                                      <p:to>
                                        <p:strVal val="visible"/>
                                      </p:to>
                                    </p:set>
                                    <p:animEffect transition="in" filter="fade">
                                      <p:cBhvr>
                                        <p:cTn id="37" dur="2000"/>
                                        <p:tgtEl>
                                          <p:spTgt spid="2253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1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AC9283A-6D32-45B0-A15A-AEDB3B0AB68E}" type="datetime1">
              <a:rPr lang="en-US" smtClean="0">
                <a:solidFill>
                  <a:srgbClr val="000000"/>
                </a:solidFill>
              </a:rPr>
              <a:t>9/2/2017</a:t>
            </a:fld>
            <a:endParaRPr lang="en-US" smtClean="0">
              <a:solidFill>
                <a:srgbClr val="000000"/>
              </a:solidFill>
            </a:endParaRPr>
          </a:p>
        </p:txBody>
      </p:sp>
      <p:sp>
        <p:nvSpPr>
          <p:cNvPr id="22531" name="Rectangle 3"/>
          <p:cNvSpPr>
            <a:spLocks noGrp="1" noChangeArrowheads="1"/>
          </p:cNvSpPr>
          <p:nvPr>
            <p:ph type="body" idx="1"/>
          </p:nvPr>
        </p:nvSpPr>
        <p:spPr>
          <a:xfrm>
            <a:off x="261271" y="1341438"/>
            <a:ext cx="11567887" cy="5516562"/>
          </a:xfrm>
        </p:spPr>
        <p:txBody>
          <a:bodyPr/>
          <a:lstStyle/>
          <a:p>
            <a:pPr eaLnBrk="1" hangingPunct="1">
              <a:lnSpc>
                <a:spcPct val="80000"/>
              </a:lnSpc>
            </a:pPr>
            <a:r>
              <a:rPr lang="ar-SA" b="1" dirty="0" smtClean="0">
                <a:cs typeface="B Lotus" pitchFamily="2" charset="-78"/>
              </a:rPr>
              <a:t>اگر فردي سلطه گر هستيد تامل و سعه ي صدر و دقت را مبناي گفتار و كردارتان قرار دهيد.كارتان را آهسته و سنجيده پيش ببريد و جنبه هاي فني آن را ارزيابي كنيد.</a:t>
            </a:r>
          </a:p>
          <a:p>
            <a:pPr eaLnBrk="1" hangingPunct="1">
              <a:lnSpc>
                <a:spcPct val="80000"/>
              </a:lnSpc>
            </a:pPr>
            <a:r>
              <a:rPr lang="ar-SA" b="1" dirty="0" smtClean="0">
                <a:cs typeface="B Lotus" pitchFamily="2" charset="-78"/>
              </a:rPr>
              <a:t>اگر فردي خونگرم و ارتباطي هستيد، نظم و ترتيب و منطق را با امور خود بياميزيد. به حقايق ، مدارك ملموس و عيني ، آمار و ارقام روشن و مستدل بپردازيد.</a:t>
            </a:r>
          </a:p>
          <a:p>
            <a:pPr eaLnBrk="1" hangingPunct="1">
              <a:lnSpc>
                <a:spcPct val="80000"/>
              </a:lnSpc>
            </a:pPr>
            <a:r>
              <a:rPr lang="ar-SA" b="1" dirty="0" smtClean="0">
                <a:cs typeface="B Lotus" pitchFamily="2" charset="-78"/>
              </a:rPr>
              <a:t>براي پاسخ به پرسش هاي انديشمندانه اش آماده و مجهز شويد.</a:t>
            </a:r>
          </a:p>
          <a:p>
            <a:pPr eaLnBrk="1" hangingPunct="1">
              <a:lnSpc>
                <a:spcPct val="80000"/>
              </a:lnSpc>
            </a:pPr>
            <a:r>
              <a:rPr lang="ar-SA" b="1" dirty="0" smtClean="0">
                <a:cs typeface="B Lotus" pitchFamily="2" charset="-78"/>
              </a:rPr>
              <a:t>هرگز به طور مستقيم حسابگر را تحسين نكنيد، بلكه وقت ، كارايي و منطق وي را تاييد كنيد.</a:t>
            </a:r>
          </a:p>
          <a:p>
            <a:pPr eaLnBrk="1" hangingPunct="1">
              <a:lnSpc>
                <a:spcPct val="80000"/>
              </a:lnSpc>
            </a:pPr>
            <a:r>
              <a:rPr lang="ar-SA" b="1" dirty="0" smtClean="0">
                <a:cs typeface="B Lotus" pitchFamily="2" charset="-78"/>
              </a:rPr>
              <a:t>اگر قصد داريدكه كاري به حسابگر تفويض كنيد جزئيات كار را بيشتر برايش بشكافيد.</a:t>
            </a:r>
          </a:p>
          <a:p>
            <a:pPr eaLnBrk="1" hangingPunct="1">
              <a:lnSpc>
                <a:spcPct val="80000"/>
              </a:lnSpc>
            </a:pPr>
            <a:r>
              <a:rPr lang="ar-SA" b="1" dirty="0" smtClean="0">
                <a:cs typeface="B Lotus" pitchFamily="2" charset="-78"/>
              </a:rPr>
              <a:t>براي رفع اختلاف با حسابگر ، هرگز بر روي نكات بي اهميت و پيش پا افتاده بحث و مجادله نكنيد.</a:t>
            </a:r>
            <a:endParaRPr lang="en-US" b="1" dirty="0" smtClean="0">
              <a:cs typeface="B Lotus" pitchFamily="2" charset="-78"/>
            </a:endParaRP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117</a:t>
            </a:fld>
            <a:endParaRPr lang="en-US">
              <a:solidFill>
                <a:srgbClr val="000000"/>
              </a:solidFill>
            </a:endParaRPr>
          </a:p>
        </p:txBody>
      </p:sp>
    </p:spTree>
    <p:extLst>
      <p:ext uri="{BB962C8B-B14F-4D97-AF65-F5344CB8AC3E}">
        <p14:creationId xmlns:p14="http://schemas.microsoft.com/office/powerpoint/2010/main" val="1065097697"/>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fade">
                                      <p:cBhvr>
                                        <p:cTn id="7" dur="2000"/>
                                        <p:tgtEl>
                                          <p:spTgt spid="225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531">
                                            <p:txEl>
                                              <p:pRg st="1" end="1"/>
                                            </p:txEl>
                                          </p:spTgt>
                                        </p:tgtEl>
                                        <p:attrNameLst>
                                          <p:attrName>style.visibility</p:attrName>
                                        </p:attrNameLst>
                                      </p:cBhvr>
                                      <p:to>
                                        <p:strVal val="visible"/>
                                      </p:to>
                                    </p:set>
                                    <p:animEffect transition="in" filter="fade">
                                      <p:cBhvr>
                                        <p:cTn id="12" dur="2000"/>
                                        <p:tgtEl>
                                          <p:spTgt spid="225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531">
                                            <p:txEl>
                                              <p:pRg st="2" end="2"/>
                                            </p:txEl>
                                          </p:spTgt>
                                        </p:tgtEl>
                                        <p:attrNameLst>
                                          <p:attrName>style.visibility</p:attrName>
                                        </p:attrNameLst>
                                      </p:cBhvr>
                                      <p:to>
                                        <p:strVal val="visible"/>
                                      </p:to>
                                    </p:set>
                                    <p:animEffect transition="in" filter="fade">
                                      <p:cBhvr>
                                        <p:cTn id="17" dur="2000"/>
                                        <p:tgtEl>
                                          <p:spTgt spid="2253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531">
                                            <p:txEl>
                                              <p:pRg st="3" end="3"/>
                                            </p:txEl>
                                          </p:spTgt>
                                        </p:tgtEl>
                                        <p:attrNameLst>
                                          <p:attrName>style.visibility</p:attrName>
                                        </p:attrNameLst>
                                      </p:cBhvr>
                                      <p:to>
                                        <p:strVal val="visible"/>
                                      </p:to>
                                    </p:set>
                                    <p:animEffect transition="in" filter="fade">
                                      <p:cBhvr>
                                        <p:cTn id="22" dur="2000"/>
                                        <p:tgtEl>
                                          <p:spTgt spid="2253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531">
                                            <p:txEl>
                                              <p:pRg st="4" end="4"/>
                                            </p:txEl>
                                          </p:spTgt>
                                        </p:tgtEl>
                                        <p:attrNameLst>
                                          <p:attrName>style.visibility</p:attrName>
                                        </p:attrNameLst>
                                      </p:cBhvr>
                                      <p:to>
                                        <p:strVal val="visible"/>
                                      </p:to>
                                    </p:set>
                                    <p:animEffect transition="in" filter="fade">
                                      <p:cBhvr>
                                        <p:cTn id="27" dur="2000"/>
                                        <p:tgtEl>
                                          <p:spTgt spid="2253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2531">
                                            <p:txEl>
                                              <p:pRg st="5" end="5"/>
                                            </p:txEl>
                                          </p:spTgt>
                                        </p:tgtEl>
                                        <p:attrNameLst>
                                          <p:attrName>style.visibility</p:attrName>
                                        </p:attrNameLst>
                                      </p:cBhvr>
                                      <p:to>
                                        <p:strVal val="visible"/>
                                      </p:to>
                                    </p:set>
                                    <p:animEffect transition="in" filter="fade">
                                      <p:cBhvr>
                                        <p:cTn id="32" dur="2000"/>
                                        <p:tgtEl>
                                          <p:spTgt spid="2253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6DCC0E4-0F29-4800-9D8B-853FFB782892}" type="datetime1">
              <a:rPr lang="en-US" smtClean="0">
                <a:solidFill>
                  <a:srgbClr val="000000"/>
                </a:solidFill>
              </a:rPr>
              <a:t>9/2/2017</a:t>
            </a:fld>
            <a:endParaRPr lang="en-US" smtClean="0">
              <a:solidFill>
                <a:srgbClr val="000000"/>
              </a:solidFill>
            </a:endParaRPr>
          </a:p>
        </p:txBody>
      </p:sp>
      <p:sp>
        <p:nvSpPr>
          <p:cNvPr id="21507" name="Rectangle 3"/>
          <p:cNvSpPr>
            <a:spLocks noGrp="1" noChangeArrowheads="1"/>
          </p:cNvSpPr>
          <p:nvPr>
            <p:ph type="body" idx="1"/>
          </p:nvPr>
        </p:nvSpPr>
        <p:spPr>
          <a:xfrm>
            <a:off x="609600" y="1600200"/>
            <a:ext cx="10972800" cy="4997450"/>
          </a:xfrm>
        </p:spPr>
        <p:txBody>
          <a:bodyPr/>
          <a:lstStyle/>
          <a:p>
            <a:pPr eaLnBrk="1" hangingPunct="1">
              <a:lnSpc>
                <a:spcPct val="80000"/>
              </a:lnSpc>
            </a:pPr>
            <a:r>
              <a:rPr lang="ar-SA" sz="3600" b="1" dirty="0">
                <a:cs typeface="B Lotus" pitchFamily="2" charset="-78"/>
              </a:rPr>
              <a:t>گسترش صميميت در محيط كار</a:t>
            </a:r>
          </a:p>
          <a:p>
            <a:pPr eaLnBrk="1" hangingPunct="1">
              <a:lnSpc>
                <a:spcPct val="80000"/>
              </a:lnSpc>
            </a:pPr>
            <a:r>
              <a:rPr lang="ar-SA" sz="3600" b="1" dirty="0">
                <a:cs typeface="B Lotus" pitchFamily="2" charset="-78"/>
              </a:rPr>
              <a:t>روابط صميمي نيرومندترين عامل انگيزش است.</a:t>
            </a:r>
          </a:p>
          <a:p>
            <a:pPr eaLnBrk="1" hangingPunct="1">
              <a:lnSpc>
                <a:spcPct val="80000"/>
              </a:lnSpc>
            </a:pPr>
            <a:r>
              <a:rPr lang="ar-SA" sz="3600" b="1" dirty="0">
                <a:cs typeface="B Lotus" pitchFamily="2" charset="-78"/>
              </a:rPr>
              <a:t>خود را مسئول اشتباهات مي داند.</a:t>
            </a:r>
          </a:p>
          <a:p>
            <a:pPr eaLnBrk="1" hangingPunct="1">
              <a:lnSpc>
                <a:spcPct val="80000"/>
              </a:lnSpc>
            </a:pPr>
            <a:r>
              <a:rPr lang="ar-SA" sz="3600" b="1" dirty="0">
                <a:cs typeface="B Lotus" pitchFamily="2" charset="-78"/>
              </a:rPr>
              <a:t>شنونده ي بسيار خوبي است.</a:t>
            </a:r>
          </a:p>
          <a:p>
            <a:pPr eaLnBrk="1" hangingPunct="1">
              <a:lnSpc>
                <a:spcPct val="80000"/>
              </a:lnSpc>
            </a:pPr>
            <a:r>
              <a:rPr lang="ar-SA" sz="3600" b="1" dirty="0">
                <a:cs typeface="B Lotus" pitchFamily="2" charset="-78"/>
              </a:rPr>
              <a:t>در گره گشايي و رفع موانع و مشكلات سرآمد است.</a:t>
            </a:r>
          </a:p>
          <a:p>
            <a:pPr eaLnBrk="1" hangingPunct="1">
              <a:lnSpc>
                <a:spcPct val="80000"/>
              </a:lnSpc>
            </a:pPr>
            <a:r>
              <a:rPr lang="ar-SA" sz="3600" b="1" dirty="0">
                <a:cs typeface="B Lotus" pitchFamily="2" charset="-78"/>
              </a:rPr>
              <a:t>افراد مقرراتي بوده و از جزء جزء آن پيروي مي كنند.</a:t>
            </a:r>
          </a:p>
          <a:p>
            <a:pPr eaLnBrk="1" hangingPunct="1">
              <a:lnSpc>
                <a:spcPct val="80000"/>
              </a:lnSpc>
            </a:pPr>
            <a:r>
              <a:rPr lang="ar-SA" sz="3600" b="1" dirty="0">
                <a:cs typeface="B Lotus" pitchFamily="2" charset="-78"/>
              </a:rPr>
              <a:t>از احساس آزادي بهره مند نيستند.</a:t>
            </a:r>
          </a:p>
          <a:p>
            <a:pPr eaLnBrk="1" hangingPunct="1">
              <a:lnSpc>
                <a:spcPct val="80000"/>
              </a:lnSpc>
            </a:pPr>
            <a:r>
              <a:rPr lang="ar-SA" sz="3600" b="1" dirty="0">
                <a:cs typeface="B Lotus" pitchFamily="2" charset="-78"/>
              </a:rPr>
              <a:t>از ماجراجويي مي پرهيزند.</a:t>
            </a:r>
          </a:p>
          <a:p>
            <a:pPr eaLnBrk="1" hangingPunct="1">
              <a:lnSpc>
                <a:spcPct val="80000"/>
              </a:lnSpc>
            </a:pPr>
            <a:r>
              <a:rPr lang="ar-SA" sz="3600" b="1" dirty="0">
                <a:cs typeface="B Lotus" pitchFamily="2" charset="-78"/>
              </a:rPr>
              <a:t>به آراستگي ظاهر بها مي دهند.</a:t>
            </a:r>
          </a:p>
          <a:p>
            <a:pPr eaLnBrk="1" hangingPunct="1">
              <a:lnSpc>
                <a:spcPct val="80000"/>
              </a:lnSpc>
            </a:pPr>
            <a:r>
              <a:rPr lang="ar-SA" sz="3600" b="1" dirty="0">
                <a:cs typeface="B Lotus" pitchFamily="2" charset="-78"/>
              </a:rPr>
              <a:t>هر گاه هدف ظلم و تعدي كسي قرار بگيرند، خشم خود را فرو مي خورند و كينه و ميل پنهاني به انتقام جويي را در ضمير نا هشيارشان محبوس مي كنند.</a:t>
            </a:r>
          </a:p>
          <a:p>
            <a:pPr eaLnBrk="1" hangingPunct="1">
              <a:lnSpc>
                <a:spcPct val="80000"/>
              </a:lnSpc>
            </a:pPr>
            <a:r>
              <a:rPr lang="ar-SA" sz="3600" b="1" dirty="0">
                <a:cs typeface="B Lotus" pitchFamily="2" charset="-78"/>
              </a:rPr>
              <a:t>در ديدارها و قرارها و ملاقات ها بندرت تاخير دارند.</a:t>
            </a:r>
          </a:p>
          <a:p>
            <a:pPr eaLnBrk="1" hangingPunct="1">
              <a:lnSpc>
                <a:spcPct val="80000"/>
              </a:lnSpc>
            </a:pPr>
            <a:r>
              <a:rPr lang="ar-SA" sz="3600" b="1" dirty="0">
                <a:cs typeface="B Lotus" pitchFamily="2" charset="-78"/>
              </a:rPr>
              <a:t>از قاطعيت و ابراز وجود برخوردار نيستند.</a:t>
            </a:r>
            <a:endParaRPr lang="en-US" sz="3600" b="1" dirty="0">
              <a:cs typeface="B Lotus" pitchFamily="2" charset="-78"/>
            </a:endParaRP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118</a:t>
            </a:fld>
            <a:endParaRPr lang="en-US">
              <a:solidFill>
                <a:srgbClr val="000000"/>
              </a:solidFill>
            </a:endParaRPr>
          </a:p>
        </p:txBody>
      </p:sp>
    </p:spTree>
    <p:extLst>
      <p:ext uri="{BB962C8B-B14F-4D97-AF65-F5344CB8AC3E}">
        <p14:creationId xmlns:p14="http://schemas.microsoft.com/office/powerpoint/2010/main" val="737681664"/>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fade">
                                      <p:cBhvr>
                                        <p:cTn id="7" dur="2000"/>
                                        <p:tgtEl>
                                          <p:spTgt spid="215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507">
                                            <p:txEl>
                                              <p:pRg st="1" end="1"/>
                                            </p:txEl>
                                          </p:spTgt>
                                        </p:tgtEl>
                                        <p:attrNameLst>
                                          <p:attrName>style.visibility</p:attrName>
                                        </p:attrNameLst>
                                      </p:cBhvr>
                                      <p:to>
                                        <p:strVal val="visible"/>
                                      </p:to>
                                    </p:set>
                                    <p:animEffect transition="in" filter="fade">
                                      <p:cBhvr>
                                        <p:cTn id="12" dur="2000"/>
                                        <p:tgtEl>
                                          <p:spTgt spid="215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507">
                                            <p:txEl>
                                              <p:pRg st="2" end="2"/>
                                            </p:txEl>
                                          </p:spTgt>
                                        </p:tgtEl>
                                        <p:attrNameLst>
                                          <p:attrName>style.visibility</p:attrName>
                                        </p:attrNameLst>
                                      </p:cBhvr>
                                      <p:to>
                                        <p:strVal val="visible"/>
                                      </p:to>
                                    </p:set>
                                    <p:animEffect transition="in" filter="fade">
                                      <p:cBhvr>
                                        <p:cTn id="17" dur="2000"/>
                                        <p:tgtEl>
                                          <p:spTgt spid="2150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507">
                                            <p:txEl>
                                              <p:pRg st="3" end="3"/>
                                            </p:txEl>
                                          </p:spTgt>
                                        </p:tgtEl>
                                        <p:attrNameLst>
                                          <p:attrName>style.visibility</p:attrName>
                                        </p:attrNameLst>
                                      </p:cBhvr>
                                      <p:to>
                                        <p:strVal val="visible"/>
                                      </p:to>
                                    </p:set>
                                    <p:animEffect transition="in" filter="fade">
                                      <p:cBhvr>
                                        <p:cTn id="22" dur="2000"/>
                                        <p:tgtEl>
                                          <p:spTgt spid="2150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507">
                                            <p:txEl>
                                              <p:pRg st="4" end="4"/>
                                            </p:txEl>
                                          </p:spTgt>
                                        </p:tgtEl>
                                        <p:attrNameLst>
                                          <p:attrName>style.visibility</p:attrName>
                                        </p:attrNameLst>
                                      </p:cBhvr>
                                      <p:to>
                                        <p:strVal val="visible"/>
                                      </p:to>
                                    </p:set>
                                    <p:animEffect transition="in" filter="fade">
                                      <p:cBhvr>
                                        <p:cTn id="27" dur="2000"/>
                                        <p:tgtEl>
                                          <p:spTgt spid="2150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1507">
                                            <p:txEl>
                                              <p:pRg st="5" end="5"/>
                                            </p:txEl>
                                          </p:spTgt>
                                        </p:tgtEl>
                                        <p:attrNameLst>
                                          <p:attrName>style.visibility</p:attrName>
                                        </p:attrNameLst>
                                      </p:cBhvr>
                                      <p:to>
                                        <p:strVal val="visible"/>
                                      </p:to>
                                    </p:set>
                                    <p:animEffect transition="in" filter="fade">
                                      <p:cBhvr>
                                        <p:cTn id="32" dur="2000"/>
                                        <p:tgtEl>
                                          <p:spTgt spid="21507">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1507">
                                            <p:txEl>
                                              <p:pRg st="6" end="6"/>
                                            </p:txEl>
                                          </p:spTgt>
                                        </p:tgtEl>
                                        <p:attrNameLst>
                                          <p:attrName>style.visibility</p:attrName>
                                        </p:attrNameLst>
                                      </p:cBhvr>
                                      <p:to>
                                        <p:strVal val="visible"/>
                                      </p:to>
                                    </p:set>
                                    <p:animEffect transition="in" filter="fade">
                                      <p:cBhvr>
                                        <p:cTn id="37" dur="2000"/>
                                        <p:tgtEl>
                                          <p:spTgt spid="21507">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1507">
                                            <p:txEl>
                                              <p:pRg st="7" end="7"/>
                                            </p:txEl>
                                          </p:spTgt>
                                        </p:tgtEl>
                                        <p:attrNameLst>
                                          <p:attrName>style.visibility</p:attrName>
                                        </p:attrNameLst>
                                      </p:cBhvr>
                                      <p:to>
                                        <p:strVal val="visible"/>
                                      </p:to>
                                    </p:set>
                                    <p:animEffect transition="in" filter="fade">
                                      <p:cBhvr>
                                        <p:cTn id="42" dur="2000"/>
                                        <p:tgtEl>
                                          <p:spTgt spid="21507">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1507">
                                            <p:txEl>
                                              <p:pRg st="8" end="8"/>
                                            </p:txEl>
                                          </p:spTgt>
                                        </p:tgtEl>
                                        <p:attrNameLst>
                                          <p:attrName>style.visibility</p:attrName>
                                        </p:attrNameLst>
                                      </p:cBhvr>
                                      <p:to>
                                        <p:strVal val="visible"/>
                                      </p:to>
                                    </p:set>
                                    <p:animEffect transition="in" filter="fade">
                                      <p:cBhvr>
                                        <p:cTn id="47" dur="2000"/>
                                        <p:tgtEl>
                                          <p:spTgt spid="21507">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1507">
                                            <p:txEl>
                                              <p:pRg st="9" end="9"/>
                                            </p:txEl>
                                          </p:spTgt>
                                        </p:tgtEl>
                                        <p:attrNameLst>
                                          <p:attrName>style.visibility</p:attrName>
                                        </p:attrNameLst>
                                      </p:cBhvr>
                                      <p:to>
                                        <p:strVal val="visible"/>
                                      </p:to>
                                    </p:set>
                                    <p:animEffect transition="in" filter="fade">
                                      <p:cBhvr>
                                        <p:cTn id="52" dur="2000"/>
                                        <p:tgtEl>
                                          <p:spTgt spid="21507">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1507">
                                            <p:txEl>
                                              <p:pRg st="10" end="10"/>
                                            </p:txEl>
                                          </p:spTgt>
                                        </p:tgtEl>
                                        <p:attrNameLst>
                                          <p:attrName>style.visibility</p:attrName>
                                        </p:attrNameLst>
                                      </p:cBhvr>
                                      <p:to>
                                        <p:strVal val="visible"/>
                                      </p:to>
                                    </p:set>
                                    <p:animEffect transition="in" filter="fade">
                                      <p:cBhvr>
                                        <p:cTn id="57" dur="2000"/>
                                        <p:tgtEl>
                                          <p:spTgt spid="21507">
                                            <p:txEl>
                                              <p:pRg st="10" end="10"/>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1507">
                                            <p:txEl>
                                              <p:pRg st="11" end="11"/>
                                            </p:txEl>
                                          </p:spTgt>
                                        </p:tgtEl>
                                        <p:attrNameLst>
                                          <p:attrName>style.visibility</p:attrName>
                                        </p:attrNameLst>
                                      </p:cBhvr>
                                      <p:to>
                                        <p:strVal val="visible"/>
                                      </p:to>
                                    </p:set>
                                    <p:animEffect transition="in" filter="fade">
                                      <p:cBhvr>
                                        <p:cTn id="62" dur="2000"/>
                                        <p:tgtEl>
                                          <p:spTgt spid="2150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CE685A9-385B-44FD-84E3-15E9495B94CD}" type="datetime1">
              <a:rPr lang="en-US" smtClean="0">
                <a:solidFill>
                  <a:srgbClr val="000000"/>
                </a:solidFill>
              </a:rPr>
              <a:t>9/2/2017</a:t>
            </a:fld>
            <a:endParaRPr lang="en-US" smtClean="0">
              <a:solidFill>
                <a:srgbClr val="000000"/>
              </a:solidFill>
            </a:endParaRPr>
          </a:p>
        </p:txBody>
      </p:sp>
      <p:sp>
        <p:nvSpPr>
          <p:cNvPr id="23555" name="Rectangle 3"/>
          <p:cNvSpPr>
            <a:spLocks noGrp="1" noChangeArrowheads="1"/>
          </p:cNvSpPr>
          <p:nvPr>
            <p:ph type="body" idx="1"/>
          </p:nvPr>
        </p:nvSpPr>
        <p:spPr>
          <a:xfrm>
            <a:off x="609600" y="1268419"/>
            <a:ext cx="10972800" cy="5329237"/>
          </a:xfrm>
        </p:spPr>
        <p:txBody>
          <a:bodyPr/>
          <a:lstStyle/>
          <a:p>
            <a:pPr eaLnBrk="1" hangingPunct="1">
              <a:lnSpc>
                <a:spcPct val="80000"/>
              </a:lnSpc>
            </a:pPr>
            <a:r>
              <a:rPr lang="ar-SA" sz="3600" b="1" dirty="0">
                <a:cs typeface="B Lotus" pitchFamily="2" charset="-78"/>
              </a:rPr>
              <a:t>بر مبناي مدارك و شواهد با آنان رابطه برقرار كنيد.</a:t>
            </a:r>
          </a:p>
          <a:p>
            <a:pPr eaLnBrk="1" hangingPunct="1">
              <a:lnSpc>
                <a:spcPct val="80000"/>
              </a:lnSpc>
            </a:pPr>
            <a:r>
              <a:rPr lang="ar-SA" sz="3600" b="1" dirty="0">
                <a:cs typeface="B Lotus" pitchFamily="2" charset="-78"/>
              </a:rPr>
              <a:t>به سخنانشان گوش فرا دهيد و از رفتار مستبدانه و سماجت بپرهيزيد.</a:t>
            </a:r>
          </a:p>
          <a:p>
            <a:pPr eaLnBrk="1" hangingPunct="1">
              <a:lnSpc>
                <a:spcPct val="80000"/>
              </a:lnSpc>
            </a:pPr>
            <a:r>
              <a:rPr lang="ar-SA" sz="3600" b="1" dirty="0">
                <a:cs typeface="B Lotus" pitchFamily="2" charset="-78"/>
              </a:rPr>
              <a:t>با تماس تلفني، وقتي براي ديدار تعيين كنيد.</a:t>
            </a:r>
          </a:p>
          <a:p>
            <a:pPr eaLnBrk="1" hangingPunct="1">
              <a:lnSpc>
                <a:spcPct val="80000"/>
              </a:lnSpc>
            </a:pPr>
            <a:r>
              <a:rPr lang="ar-SA" sz="3600" b="1" dirty="0">
                <a:cs typeface="B Lotus" pitchFamily="2" charset="-78"/>
              </a:rPr>
              <a:t>در هنگام مذاكره نقطه نظرهاي خود را به صراحت اعلام كنيد.</a:t>
            </a:r>
          </a:p>
          <a:p>
            <a:pPr eaLnBrk="1" hangingPunct="1">
              <a:lnSpc>
                <a:spcPct val="80000"/>
              </a:lnSpc>
            </a:pPr>
            <a:r>
              <a:rPr lang="ar-SA" sz="3600" b="1" dirty="0">
                <a:cs typeface="B Lotus" pitchFamily="2" charset="-78"/>
              </a:rPr>
              <a:t>درباره ي اختلاف نظرها بحث و گفتگو كنيد.</a:t>
            </a:r>
          </a:p>
          <a:p>
            <a:pPr eaLnBrk="1" hangingPunct="1">
              <a:lnSpc>
                <a:spcPct val="80000"/>
              </a:lnSpc>
            </a:pPr>
            <a:r>
              <a:rPr lang="ar-SA" sz="3600" b="1" dirty="0">
                <a:cs typeface="B Lotus" pitchFamily="2" charset="-78"/>
              </a:rPr>
              <a:t>اگر ف</a:t>
            </a:r>
            <a:r>
              <a:rPr lang="fa-IR" sz="3600" b="1" dirty="0">
                <a:cs typeface="B Lotus" pitchFamily="2" charset="-78"/>
              </a:rPr>
              <a:t>رد</a:t>
            </a:r>
            <a:r>
              <a:rPr lang="ar-SA" sz="3600" b="1" dirty="0">
                <a:cs typeface="B Lotus" pitchFamily="2" charset="-78"/>
              </a:rPr>
              <a:t>ي سازشگر هستيد. سازشگران شما را دوستي خوب و رفيقي شفيق تلقي مي كنند.</a:t>
            </a:r>
          </a:p>
          <a:p>
            <a:pPr eaLnBrk="1" hangingPunct="1">
              <a:lnSpc>
                <a:spcPct val="80000"/>
              </a:lnSpc>
            </a:pPr>
            <a:r>
              <a:rPr lang="ar-SA" sz="3600" b="1" dirty="0">
                <a:cs typeface="B Lotus" pitchFamily="2" charset="-78"/>
              </a:rPr>
              <a:t>اگر ف</a:t>
            </a:r>
            <a:r>
              <a:rPr lang="fa-IR" sz="3600" b="1" dirty="0">
                <a:cs typeface="B Lotus" pitchFamily="2" charset="-78"/>
              </a:rPr>
              <a:t>رد</a:t>
            </a:r>
            <a:r>
              <a:rPr lang="ar-SA" sz="3600" b="1" dirty="0">
                <a:cs typeface="B Lotus" pitchFamily="2" charset="-78"/>
              </a:rPr>
              <a:t>ي حسابگر هستيد، سازشگران ترجيح مي دهند كه به جهت گيري باز تكيه داشته و با آنان معاشر و خودماني شويد</a:t>
            </a:r>
            <a:r>
              <a:rPr lang="ar-SA" sz="3600" b="1" dirty="0" smtClean="0">
                <a:cs typeface="B Lotus" pitchFamily="2" charset="-78"/>
              </a:rPr>
              <a:t>.</a:t>
            </a:r>
            <a:endParaRPr lang="ar-SA" sz="3600" b="1" dirty="0">
              <a:cs typeface="B Lotus" pitchFamily="2" charset="-78"/>
            </a:endParaRP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119</a:t>
            </a:fld>
            <a:endParaRPr lang="en-US">
              <a:solidFill>
                <a:srgbClr val="000000"/>
              </a:solidFill>
            </a:endParaRPr>
          </a:p>
        </p:txBody>
      </p:sp>
    </p:spTree>
    <p:extLst>
      <p:ext uri="{BB962C8B-B14F-4D97-AF65-F5344CB8AC3E}">
        <p14:creationId xmlns:p14="http://schemas.microsoft.com/office/powerpoint/2010/main" val="616929343"/>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fade">
                                      <p:cBhvr>
                                        <p:cTn id="7" dur="2000"/>
                                        <p:tgtEl>
                                          <p:spTgt spid="235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fade">
                                      <p:cBhvr>
                                        <p:cTn id="12" dur="2000"/>
                                        <p:tgtEl>
                                          <p:spTgt spid="235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555">
                                            <p:txEl>
                                              <p:pRg st="2" end="2"/>
                                            </p:txEl>
                                          </p:spTgt>
                                        </p:tgtEl>
                                        <p:attrNameLst>
                                          <p:attrName>style.visibility</p:attrName>
                                        </p:attrNameLst>
                                      </p:cBhvr>
                                      <p:to>
                                        <p:strVal val="visible"/>
                                      </p:to>
                                    </p:set>
                                    <p:animEffect transition="in" filter="fade">
                                      <p:cBhvr>
                                        <p:cTn id="17" dur="2000"/>
                                        <p:tgtEl>
                                          <p:spTgt spid="2355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555">
                                            <p:txEl>
                                              <p:pRg st="3" end="3"/>
                                            </p:txEl>
                                          </p:spTgt>
                                        </p:tgtEl>
                                        <p:attrNameLst>
                                          <p:attrName>style.visibility</p:attrName>
                                        </p:attrNameLst>
                                      </p:cBhvr>
                                      <p:to>
                                        <p:strVal val="visible"/>
                                      </p:to>
                                    </p:set>
                                    <p:animEffect transition="in" filter="fade">
                                      <p:cBhvr>
                                        <p:cTn id="22" dur="2000"/>
                                        <p:tgtEl>
                                          <p:spTgt spid="2355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555">
                                            <p:txEl>
                                              <p:pRg st="4" end="4"/>
                                            </p:txEl>
                                          </p:spTgt>
                                        </p:tgtEl>
                                        <p:attrNameLst>
                                          <p:attrName>style.visibility</p:attrName>
                                        </p:attrNameLst>
                                      </p:cBhvr>
                                      <p:to>
                                        <p:strVal val="visible"/>
                                      </p:to>
                                    </p:set>
                                    <p:animEffect transition="in" filter="fade">
                                      <p:cBhvr>
                                        <p:cTn id="27" dur="2000"/>
                                        <p:tgtEl>
                                          <p:spTgt spid="2355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555">
                                            <p:txEl>
                                              <p:pRg st="5" end="5"/>
                                            </p:txEl>
                                          </p:spTgt>
                                        </p:tgtEl>
                                        <p:attrNameLst>
                                          <p:attrName>style.visibility</p:attrName>
                                        </p:attrNameLst>
                                      </p:cBhvr>
                                      <p:to>
                                        <p:strVal val="visible"/>
                                      </p:to>
                                    </p:set>
                                    <p:animEffect transition="in" filter="fade">
                                      <p:cBhvr>
                                        <p:cTn id="32" dur="2000"/>
                                        <p:tgtEl>
                                          <p:spTgt spid="2355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3555">
                                            <p:txEl>
                                              <p:pRg st="6" end="6"/>
                                            </p:txEl>
                                          </p:spTgt>
                                        </p:tgtEl>
                                        <p:attrNameLst>
                                          <p:attrName>style.visibility</p:attrName>
                                        </p:attrNameLst>
                                      </p:cBhvr>
                                      <p:to>
                                        <p:strVal val="visible"/>
                                      </p:to>
                                    </p:set>
                                    <p:animEffect transition="in" filter="fade">
                                      <p:cBhvr>
                                        <p:cTn id="37" dur="2000"/>
                                        <p:tgtEl>
                                          <p:spTgt spid="2355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77200" y="2514600"/>
            <a:ext cx="2590800" cy="609600"/>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3200" b="1" dirty="0">
                <a:solidFill>
                  <a:srgbClr val="FFFF00"/>
                </a:solidFill>
                <a:latin typeface="IranNastaliq" pitchFamily="2" charset="0"/>
                <a:cs typeface="IranNastaliq" pitchFamily="2" charset="0"/>
              </a:rPr>
              <a:t>فرستنده</a:t>
            </a:r>
          </a:p>
        </p:txBody>
      </p:sp>
      <p:sp>
        <p:nvSpPr>
          <p:cNvPr id="9" name="Rectangle 8"/>
          <p:cNvSpPr/>
          <p:nvPr/>
        </p:nvSpPr>
        <p:spPr>
          <a:xfrm>
            <a:off x="4953000" y="2514600"/>
            <a:ext cx="2590800" cy="609600"/>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3200" b="1" dirty="0">
                <a:solidFill>
                  <a:srgbClr val="FFFF00"/>
                </a:solidFill>
                <a:latin typeface="IranNastaliq" pitchFamily="2" charset="0"/>
                <a:cs typeface="IranNastaliq" pitchFamily="2" charset="0"/>
              </a:rPr>
              <a:t>انتقال پیام</a:t>
            </a:r>
            <a:endParaRPr lang="en-US" sz="3200" b="1" dirty="0">
              <a:solidFill>
                <a:srgbClr val="FFFF00"/>
              </a:solidFill>
              <a:latin typeface="IranNastaliq" pitchFamily="2" charset="0"/>
              <a:cs typeface="IranNastaliq" pitchFamily="2" charset="0"/>
            </a:endParaRPr>
          </a:p>
        </p:txBody>
      </p:sp>
      <p:sp>
        <p:nvSpPr>
          <p:cNvPr id="10" name="Rectangle 9"/>
          <p:cNvSpPr/>
          <p:nvPr/>
        </p:nvSpPr>
        <p:spPr>
          <a:xfrm>
            <a:off x="1752600" y="2514600"/>
            <a:ext cx="2743200" cy="609600"/>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3200" b="1" dirty="0">
                <a:solidFill>
                  <a:srgbClr val="FFFF00"/>
                </a:solidFill>
                <a:latin typeface="IranNastaliq" pitchFamily="2" charset="0"/>
                <a:cs typeface="IranNastaliq" pitchFamily="2" charset="0"/>
              </a:rPr>
              <a:t>گیرنده</a:t>
            </a:r>
          </a:p>
        </p:txBody>
      </p:sp>
      <p:sp>
        <p:nvSpPr>
          <p:cNvPr id="11" name="Rectangle 10"/>
          <p:cNvSpPr/>
          <p:nvPr/>
        </p:nvSpPr>
        <p:spPr>
          <a:xfrm>
            <a:off x="5029200" y="4419600"/>
            <a:ext cx="2590800" cy="1143000"/>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800" b="1" dirty="0">
                <a:solidFill>
                  <a:srgbClr val="FFFF00"/>
                </a:solidFill>
                <a:latin typeface="IranNastaliq" pitchFamily="2" charset="0"/>
                <a:cs typeface="IranNastaliq" pitchFamily="2" charset="0"/>
              </a:rPr>
              <a:t>با زخورد</a:t>
            </a:r>
            <a:endParaRPr lang="en-US" sz="2800" b="1" dirty="0">
              <a:solidFill>
                <a:srgbClr val="FFFF00"/>
              </a:solidFill>
              <a:latin typeface="IranNastaliq" pitchFamily="2" charset="0"/>
              <a:cs typeface="IranNastaliq" pitchFamily="2" charset="0"/>
            </a:endParaRPr>
          </a:p>
        </p:txBody>
      </p:sp>
      <p:sp>
        <p:nvSpPr>
          <p:cNvPr id="12" name="Bent-Up Arrow 11"/>
          <p:cNvSpPr/>
          <p:nvPr/>
        </p:nvSpPr>
        <p:spPr>
          <a:xfrm rot="5400000">
            <a:off x="3276600" y="4038600"/>
            <a:ext cx="762000" cy="1371600"/>
          </a:xfrm>
          <a:prstGeom prst="bentUp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14" name="Bent-Up Arrow 13"/>
          <p:cNvSpPr/>
          <p:nvPr/>
        </p:nvSpPr>
        <p:spPr>
          <a:xfrm>
            <a:off x="8229600" y="4419600"/>
            <a:ext cx="1295400" cy="685800"/>
          </a:xfrm>
          <a:prstGeom prst="bentUp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18" name="Left Arrow 17"/>
          <p:cNvSpPr/>
          <p:nvPr/>
        </p:nvSpPr>
        <p:spPr>
          <a:xfrm>
            <a:off x="7620000" y="2895600"/>
            <a:ext cx="381000" cy="304800"/>
          </a:xfrm>
          <a:prstGeom prst="left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19" name="Left Arrow 18"/>
          <p:cNvSpPr/>
          <p:nvPr/>
        </p:nvSpPr>
        <p:spPr>
          <a:xfrm>
            <a:off x="4495800" y="2895600"/>
            <a:ext cx="381000" cy="304800"/>
          </a:xfrm>
          <a:prstGeom prst="left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27" name="TextBox 26"/>
          <p:cNvSpPr txBox="1"/>
          <p:nvPr/>
        </p:nvSpPr>
        <p:spPr>
          <a:xfrm>
            <a:off x="2514600" y="228600"/>
            <a:ext cx="7239000" cy="707886"/>
          </a:xfrm>
          <a:prstGeom prst="rect">
            <a:avLst/>
          </a:prstGeom>
          <a:noFill/>
          <a:ln>
            <a:solidFill>
              <a:srgbClr val="FF0000"/>
            </a:solidFill>
          </a:ln>
        </p:spPr>
        <p:txBody>
          <a:bodyPr wrap="square" rtlCol="0">
            <a:spAutoFit/>
          </a:bodyPr>
          <a:lstStyle/>
          <a:p>
            <a:pPr algn="ctr" rtl="0"/>
            <a:r>
              <a:rPr lang="fa-IR" sz="4000" b="1" dirty="0">
                <a:solidFill>
                  <a:prstClr val="white"/>
                </a:solidFill>
                <a:latin typeface="IranNastaliq" pitchFamily="2" charset="0"/>
                <a:cs typeface="IranNastaliq" pitchFamily="2" charset="0"/>
              </a:rPr>
              <a:t>( فرایند ارتباطی ) </a:t>
            </a:r>
            <a:endParaRPr lang="en-US" sz="4000" b="1" dirty="0">
              <a:solidFill>
                <a:prstClr val="white"/>
              </a:solidFill>
              <a:latin typeface="IranNastaliq" pitchFamily="2" charset="0"/>
              <a:cs typeface="IranNastaliq" pitchFamily="2" charset="0"/>
            </a:endParaRPr>
          </a:p>
        </p:txBody>
      </p:sp>
      <p:sp>
        <p:nvSpPr>
          <p:cNvPr id="16" name="Rectangle 15"/>
          <p:cNvSpPr/>
          <p:nvPr/>
        </p:nvSpPr>
        <p:spPr>
          <a:xfrm>
            <a:off x="9525000" y="3124200"/>
            <a:ext cx="1143000" cy="533400"/>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sz="2400" b="1" dirty="0">
                <a:solidFill>
                  <a:srgbClr val="FFFF00"/>
                </a:solidFill>
                <a:latin typeface="IranNastaliq" pitchFamily="2" charset="0"/>
                <a:cs typeface="IranNastaliq" pitchFamily="2" charset="0"/>
              </a:rPr>
              <a:t>فکرکردن</a:t>
            </a:r>
          </a:p>
        </p:txBody>
      </p:sp>
      <p:sp>
        <p:nvSpPr>
          <p:cNvPr id="20" name="Rectangle 19"/>
          <p:cNvSpPr/>
          <p:nvPr/>
        </p:nvSpPr>
        <p:spPr>
          <a:xfrm>
            <a:off x="8077200" y="3124200"/>
            <a:ext cx="1447800" cy="533400"/>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sz="2800" b="1" dirty="0">
                <a:solidFill>
                  <a:srgbClr val="FFFF00"/>
                </a:solidFill>
                <a:latin typeface="IranNastaliq" pitchFamily="2" charset="0"/>
                <a:cs typeface="IranNastaliq" pitchFamily="2" charset="0"/>
              </a:rPr>
              <a:t>رمزگذاری</a:t>
            </a:r>
          </a:p>
        </p:txBody>
      </p:sp>
      <p:sp>
        <p:nvSpPr>
          <p:cNvPr id="21" name="Rectangle 20"/>
          <p:cNvSpPr/>
          <p:nvPr/>
        </p:nvSpPr>
        <p:spPr>
          <a:xfrm>
            <a:off x="1752600" y="3124200"/>
            <a:ext cx="914400" cy="533400"/>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b="1" dirty="0">
                <a:solidFill>
                  <a:srgbClr val="FFFF00"/>
                </a:solidFill>
                <a:latin typeface="IranNastaliq" pitchFamily="2" charset="0"/>
                <a:cs typeface="IranNastaliq" pitchFamily="2" charset="0"/>
              </a:rPr>
              <a:t>درک کردن</a:t>
            </a:r>
          </a:p>
        </p:txBody>
      </p:sp>
      <p:sp>
        <p:nvSpPr>
          <p:cNvPr id="22" name="Rectangle 21"/>
          <p:cNvSpPr/>
          <p:nvPr/>
        </p:nvSpPr>
        <p:spPr>
          <a:xfrm>
            <a:off x="2590800" y="3124200"/>
            <a:ext cx="990600" cy="533400"/>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sz="2400" b="1" dirty="0">
                <a:solidFill>
                  <a:srgbClr val="FFFF00"/>
                </a:solidFill>
                <a:latin typeface="IranNastaliq" pitchFamily="2" charset="0"/>
                <a:cs typeface="IranNastaliq" pitchFamily="2" charset="0"/>
              </a:rPr>
              <a:t>فهمیدن</a:t>
            </a:r>
          </a:p>
        </p:txBody>
      </p:sp>
      <p:sp>
        <p:nvSpPr>
          <p:cNvPr id="24" name="Rectangle 23"/>
          <p:cNvSpPr/>
          <p:nvPr/>
        </p:nvSpPr>
        <p:spPr>
          <a:xfrm>
            <a:off x="3581400" y="3124200"/>
            <a:ext cx="914400" cy="533400"/>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sz="2400" b="1" dirty="0">
                <a:solidFill>
                  <a:srgbClr val="FFFF00"/>
                </a:solidFill>
                <a:latin typeface="IranNastaliq" pitchFamily="2" charset="0"/>
                <a:cs typeface="IranNastaliq" pitchFamily="2" charset="0"/>
              </a:rPr>
              <a:t>دریافت</a:t>
            </a:r>
          </a:p>
        </p:txBody>
      </p:sp>
      <p:sp>
        <p:nvSpPr>
          <p:cNvPr id="28" name="Rectangle 27"/>
          <p:cNvSpPr/>
          <p:nvPr/>
        </p:nvSpPr>
        <p:spPr>
          <a:xfrm>
            <a:off x="4953000" y="3124200"/>
            <a:ext cx="2590800" cy="457200"/>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sz="3200" b="1" dirty="0">
                <a:solidFill>
                  <a:srgbClr val="FFFF00"/>
                </a:solidFill>
                <a:latin typeface="IranNastaliq" pitchFamily="2" charset="0"/>
                <a:cs typeface="IranNastaliq" pitchFamily="2" charset="0"/>
              </a:rPr>
              <a:t>وسیله انتقال</a:t>
            </a:r>
          </a:p>
        </p:txBody>
      </p:sp>
      <p:sp>
        <p:nvSpPr>
          <p:cNvPr id="29" name="Rectangle 28"/>
          <p:cNvSpPr/>
          <p:nvPr/>
        </p:nvSpPr>
        <p:spPr>
          <a:xfrm>
            <a:off x="4953000" y="1219200"/>
            <a:ext cx="2514600" cy="685800"/>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sz="3200" b="1" dirty="0">
                <a:solidFill>
                  <a:srgbClr val="FFFF00"/>
                </a:solidFill>
                <a:latin typeface="IranNastaliq" pitchFamily="2" charset="0"/>
                <a:cs typeface="IranNastaliq" pitchFamily="2" charset="0"/>
              </a:rPr>
              <a:t>موانع ارتباطی</a:t>
            </a:r>
          </a:p>
        </p:txBody>
      </p:sp>
      <p:sp>
        <p:nvSpPr>
          <p:cNvPr id="33" name="Bent Arrow 32"/>
          <p:cNvSpPr/>
          <p:nvPr/>
        </p:nvSpPr>
        <p:spPr>
          <a:xfrm rot="5400000">
            <a:off x="8229600" y="990600"/>
            <a:ext cx="762000" cy="1828800"/>
          </a:xfrm>
          <a:prstGeom prst="bent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34" name="Down Arrow 33"/>
          <p:cNvSpPr/>
          <p:nvPr/>
        </p:nvSpPr>
        <p:spPr>
          <a:xfrm>
            <a:off x="6019800" y="1981200"/>
            <a:ext cx="304800" cy="457200"/>
          </a:xfrm>
          <a:prstGeom prst="down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23" name="Bent Arrow 22"/>
          <p:cNvSpPr/>
          <p:nvPr/>
        </p:nvSpPr>
        <p:spPr>
          <a:xfrm rot="16200000" flipH="1">
            <a:off x="3350614" y="990600"/>
            <a:ext cx="842572" cy="1828800"/>
          </a:xfrm>
          <a:prstGeom prst="bent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
        <p:nvSpPr>
          <p:cNvPr id="3" name="Date Placeholder 2"/>
          <p:cNvSpPr>
            <a:spLocks noGrp="1"/>
          </p:cNvSpPr>
          <p:nvPr>
            <p:ph type="dt" sz="half" idx="10"/>
          </p:nvPr>
        </p:nvSpPr>
        <p:spPr/>
        <p:txBody>
          <a:bodyPr/>
          <a:lstStyle/>
          <a:p>
            <a:fld id="{D58FA28E-F7EF-4B64-B03E-B6A71A0A2BFF}" type="datetime1">
              <a:rPr lang="en-US" smtClean="0">
                <a:solidFill>
                  <a:prstClr val="black">
                    <a:tint val="75000"/>
                  </a:prstClr>
                </a:solidFill>
              </a:rPr>
              <a:t>9/2/2017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fa-IR" smtClean="0">
                <a:solidFill>
                  <a:prstClr val="black">
                    <a:tint val="75000"/>
                  </a:prstClr>
                </a:solidFill>
              </a:rPr>
              <a:t>ملکی آوارسین</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31ACB2F-0D23-4BEB-B6DB-A927C7835086}" type="slidenum">
              <a:rPr lang="en-US" smtClean="0">
                <a:solidFill>
                  <a:prstClr val="black">
                    <a:tint val="75000"/>
                  </a:prstClr>
                </a:solidFill>
              </a:rPr>
              <a:pPr/>
              <a:t>12</a:t>
            </a:fld>
            <a:endParaRPr lang="en-US">
              <a:solidFill>
                <a:prstClr val="black">
                  <a:tint val="75000"/>
                </a:prstClr>
              </a:solidFill>
            </a:endParaRPr>
          </a:p>
        </p:txBody>
      </p:sp>
    </p:spTree>
    <p:extLst>
      <p:ext uri="{BB962C8B-B14F-4D97-AF65-F5344CB8AC3E}">
        <p14:creationId xmlns:p14="http://schemas.microsoft.com/office/powerpoint/2010/main" val="139951617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ox(in)">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ox(in)">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ox(in)">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ox(in)">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ox(in)">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box(in)">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4" presetClass="entr" presetSubtype="16"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box(in)">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box(in)">
                                      <p:cBhvr>
                                        <p:cTn id="59" dur="500"/>
                                        <p:tgtEl>
                                          <p:spTgt spid="21"/>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 presetClass="entr" presetSubtype="16" fill="hold" grpId="0" nodeType="click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box(in)">
                                      <p:cBhvr>
                                        <p:cTn id="70" dur="500"/>
                                        <p:tgtEl>
                                          <p:spTgt spid="11"/>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500" fill="hold"/>
                                        <p:tgtEl>
                                          <p:spTgt spid="14"/>
                                        </p:tgtEl>
                                        <p:attrNameLst>
                                          <p:attrName>ppt_x</p:attrName>
                                        </p:attrNameLst>
                                      </p:cBhvr>
                                      <p:tavLst>
                                        <p:tav tm="0">
                                          <p:val>
                                            <p:strVal val="#ppt_x"/>
                                          </p:val>
                                        </p:tav>
                                        <p:tav tm="100000">
                                          <p:val>
                                            <p:strVal val="#ppt_x"/>
                                          </p:val>
                                        </p:tav>
                                      </p:tavLst>
                                    </p:anim>
                                    <p:anim calcmode="lin" valueType="num">
                                      <p:cBhvr additive="base">
                                        <p:cTn id="7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 presetClass="entr" presetSubtype="16" fill="hold" grpId="0" nodeType="click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box(in)">
                                      <p:cBhvr>
                                        <p:cTn id="81" dur="500"/>
                                        <p:tgtEl>
                                          <p:spTgt spid="29"/>
                                        </p:tgtEl>
                                      </p:cBhvr>
                                    </p:animEffect>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33"/>
                                        </p:tgtEl>
                                        <p:attrNameLst>
                                          <p:attrName>style.visibility</p:attrName>
                                        </p:attrNameLst>
                                      </p:cBhvr>
                                      <p:to>
                                        <p:strVal val="visible"/>
                                      </p:to>
                                    </p:set>
                                    <p:anim calcmode="lin" valueType="num">
                                      <p:cBhvr additive="base">
                                        <p:cTn id="86" dur="500" fill="hold"/>
                                        <p:tgtEl>
                                          <p:spTgt spid="33"/>
                                        </p:tgtEl>
                                        <p:attrNameLst>
                                          <p:attrName>ppt_x</p:attrName>
                                        </p:attrNameLst>
                                      </p:cBhvr>
                                      <p:tavLst>
                                        <p:tav tm="0">
                                          <p:val>
                                            <p:strVal val="#ppt_x"/>
                                          </p:val>
                                        </p:tav>
                                        <p:tav tm="100000">
                                          <p:val>
                                            <p:strVal val="#ppt_x"/>
                                          </p:val>
                                        </p:tav>
                                      </p:tavLst>
                                    </p:anim>
                                    <p:anim calcmode="lin" valueType="num">
                                      <p:cBhvr additive="base">
                                        <p:cTn id="8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grpId="0" nodeType="clickEffect">
                                  <p:stCondLst>
                                    <p:cond delay="0"/>
                                  </p:stCondLst>
                                  <p:childTnLst>
                                    <p:set>
                                      <p:cBhvr>
                                        <p:cTn id="91" dur="1" fill="hold">
                                          <p:stCondLst>
                                            <p:cond delay="0"/>
                                          </p:stCondLst>
                                        </p:cTn>
                                        <p:tgtEl>
                                          <p:spTgt spid="34"/>
                                        </p:tgtEl>
                                        <p:attrNameLst>
                                          <p:attrName>style.visibility</p:attrName>
                                        </p:attrNameLst>
                                      </p:cBhvr>
                                      <p:to>
                                        <p:strVal val="visible"/>
                                      </p:to>
                                    </p:set>
                                    <p:anim calcmode="lin" valueType="num">
                                      <p:cBhvr additive="base">
                                        <p:cTn id="92" dur="500" fill="hold"/>
                                        <p:tgtEl>
                                          <p:spTgt spid="34"/>
                                        </p:tgtEl>
                                        <p:attrNameLst>
                                          <p:attrName>ppt_x</p:attrName>
                                        </p:attrNameLst>
                                      </p:cBhvr>
                                      <p:tavLst>
                                        <p:tav tm="0">
                                          <p:val>
                                            <p:strVal val="#ppt_x"/>
                                          </p:val>
                                        </p:tav>
                                        <p:tav tm="100000">
                                          <p:val>
                                            <p:strVal val="#ppt_x"/>
                                          </p:val>
                                        </p:tav>
                                      </p:tavLst>
                                    </p:anim>
                                    <p:anim calcmode="lin" valueType="num">
                                      <p:cBhvr additive="base">
                                        <p:cTn id="93"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4" fill="hold" grpId="0" nodeType="clickEffect">
                                  <p:stCondLst>
                                    <p:cond delay="0"/>
                                  </p:stCondLst>
                                  <p:childTnLst>
                                    <p:set>
                                      <p:cBhvr>
                                        <p:cTn id="97" dur="1" fill="hold">
                                          <p:stCondLst>
                                            <p:cond delay="0"/>
                                          </p:stCondLst>
                                        </p:cTn>
                                        <p:tgtEl>
                                          <p:spTgt spid="23"/>
                                        </p:tgtEl>
                                        <p:attrNameLst>
                                          <p:attrName>style.visibility</p:attrName>
                                        </p:attrNameLst>
                                      </p:cBhvr>
                                      <p:to>
                                        <p:strVal val="visible"/>
                                      </p:to>
                                    </p:set>
                                    <p:anim calcmode="lin" valueType="num">
                                      <p:cBhvr additive="base">
                                        <p:cTn id="98" dur="500" fill="hold"/>
                                        <p:tgtEl>
                                          <p:spTgt spid="23"/>
                                        </p:tgtEl>
                                        <p:attrNameLst>
                                          <p:attrName>ppt_x</p:attrName>
                                        </p:attrNameLst>
                                      </p:cBhvr>
                                      <p:tavLst>
                                        <p:tav tm="0">
                                          <p:val>
                                            <p:strVal val="#ppt_x"/>
                                          </p:val>
                                        </p:tav>
                                        <p:tav tm="100000">
                                          <p:val>
                                            <p:strVal val="#ppt_x"/>
                                          </p:val>
                                        </p:tav>
                                      </p:tavLst>
                                    </p:anim>
                                    <p:anim calcmode="lin" valueType="num">
                                      <p:cBhvr additive="base">
                                        <p:cTn id="9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2" grpId="0" animBg="1"/>
      <p:bldP spid="14" grpId="0" animBg="1"/>
      <p:bldP spid="18" grpId="0" animBg="1"/>
      <p:bldP spid="19" grpId="0" animBg="1"/>
      <p:bldP spid="16" grpId="0" animBg="1"/>
      <p:bldP spid="20" grpId="0" animBg="1"/>
      <p:bldP spid="21" grpId="0" animBg="1"/>
      <p:bldP spid="22" grpId="0" animBg="1"/>
      <p:bldP spid="24" grpId="0" animBg="1"/>
      <p:bldP spid="28" grpId="0" animBg="1"/>
      <p:bldP spid="29" grpId="0" animBg="1"/>
      <p:bldP spid="33" grpId="0" animBg="1"/>
      <p:bldP spid="34" grpId="0" animBg="1"/>
      <p:bldP spid="23"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C68A4C3-7CD8-451C-91BB-52939C53B735}" type="datetime1">
              <a:rPr lang="en-US" smtClean="0">
                <a:solidFill>
                  <a:srgbClr val="000000"/>
                </a:solidFill>
              </a:rPr>
              <a:t>9/2/2017</a:t>
            </a:fld>
            <a:endParaRPr lang="en-US" smtClean="0">
              <a:solidFill>
                <a:srgbClr val="000000"/>
              </a:solidFill>
            </a:endParaRPr>
          </a:p>
        </p:txBody>
      </p:sp>
      <p:sp>
        <p:nvSpPr>
          <p:cNvPr id="23555" name="Rectangle 3"/>
          <p:cNvSpPr>
            <a:spLocks noGrp="1" noChangeArrowheads="1"/>
          </p:cNvSpPr>
          <p:nvPr>
            <p:ph type="body" idx="1"/>
          </p:nvPr>
        </p:nvSpPr>
        <p:spPr>
          <a:xfrm>
            <a:off x="217727" y="1268418"/>
            <a:ext cx="11771087" cy="5480727"/>
          </a:xfrm>
        </p:spPr>
        <p:txBody>
          <a:bodyPr/>
          <a:lstStyle/>
          <a:p>
            <a:pPr eaLnBrk="1" hangingPunct="1">
              <a:lnSpc>
                <a:spcPct val="80000"/>
              </a:lnSpc>
            </a:pPr>
            <a:r>
              <a:rPr lang="ar-SA" sz="3600" b="1" dirty="0" smtClean="0">
                <a:cs typeface="B Lotus" pitchFamily="2" charset="-78"/>
              </a:rPr>
              <a:t>اگر </a:t>
            </a:r>
            <a:r>
              <a:rPr lang="ar-SA" sz="3600" b="1" dirty="0">
                <a:cs typeface="B Lotus" pitchFamily="2" charset="-78"/>
              </a:rPr>
              <a:t>ف</a:t>
            </a:r>
            <a:r>
              <a:rPr lang="fa-IR" sz="3600" b="1" dirty="0">
                <a:cs typeface="B Lotus" pitchFamily="2" charset="-78"/>
              </a:rPr>
              <a:t>رد</a:t>
            </a:r>
            <a:r>
              <a:rPr lang="ar-SA" sz="3600" b="1" dirty="0">
                <a:cs typeface="B Lotus" pitchFamily="2" charset="-78"/>
              </a:rPr>
              <a:t>ي سلطه گر هستيد، با سازشگران مصاحبت كنيد و در طرح ها و اهداف حمايتشان كنيد.</a:t>
            </a:r>
          </a:p>
          <a:p>
            <a:pPr eaLnBrk="1" hangingPunct="1">
              <a:lnSpc>
                <a:spcPct val="80000"/>
              </a:lnSpc>
            </a:pPr>
            <a:r>
              <a:rPr lang="ar-SA" sz="3600" b="1" dirty="0">
                <a:cs typeface="B Lotus" pitchFamily="2" charset="-78"/>
              </a:rPr>
              <a:t>با آنان به نرمي و ملاطفت رفتار كرده و با پرس و جو از احساسات نهاني آنان آگاه شويد.</a:t>
            </a:r>
          </a:p>
          <a:p>
            <a:pPr eaLnBrk="1" hangingPunct="1">
              <a:lnSpc>
                <a:spcPct val="80000"/>
              </a:lnSpc>
            </a:pPr>
            <a:r>
              <a:rPr lang="ar-SA" sz="3600" b="1" dirty="0">
                <a:cs typeface="B Lotus" pitchFamily="2" charset="-78"/>
              </a:rPr>
              <a:t>به هنگام راهنمايي و هدايت سازشگر وقت زيادي را به تحقيق پيرامون احساسات نهاني وي اختصاص دهيد.</a:t>
            </a:r>
          </a:p>
          <a:p>
            <a:pPr eaLnBrk="1" hangingPunct="1">
              <a:lnSpc>
                <a:spcPct val="80000"/>
              </a:lnSpc>
            </a:pPr>
            <a:r>
              <a:rPr lang="ar-SA" sz="3600" b="1" dirty="0">
                <a:cs typeface="B Lotus" pitchFamily="2" charset="-78"/>
              </a:rPr>
              <a:t>هرگز شخصيت وي را در بوته ي انتقاد و خرده گيري و عيب جويي قرار ندهيد.</a:t>
            </a:r>
          </a:p>
          <a:p>
            <a:pPr eaLnBrk="1" hangingPunct="1">
              <a:lnSpc>
                <a:spcPct val="80000"/>
              </a:lnSpc>
            </a:pPr>
            <a:r>
              <a:rPr lang="ar-SA" sz="3600" b="1" dirty="0">
                <a:cs typeface="B Lotus" pitchFamily="2" charset="-78"/>
              </a:rPr>
              <a:t>به هنگام تفويض اختيار به مدت لازم براي انجام آن كار اشاره كنيد.</a:t>
            </a:r>
            <a:endParaRPr lang="en-US" sz="3600" b="1" dirty="0">
              <a:cs typeface="B Lotus" pitchFamily="2" charset="-78"/>
            </a:endParaRP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120</a:t>
            </a:fld>
            <a:endParaRPr lang="en-US">
              <a:solidFill>
                <a:srgbClr val="000000"/>
              </a:solidFill>
            </a:endParaRPr>
          </a:p>
        </p:txBody>
      </p:sp>
    </p:spTree>
    <p:extLst>
      <p:ext uri="{BB962C8B-B14F-4D97-AF65-F5344CB8AC3E}">
        <p14:creationId xmlns:p14="http://schemas.microsoft.com/office/powerpoint/2010/main" val="2430518078"/>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fade">
                                      <p:cBhvr>
                                        <p:cTn id="7" dur="2000"/>
                                        <p:tgtEl>
                                          <p:spTgt spid="235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fade">
                                      <p:cBhvr>
                                        <p:cTn id="12" dur="2000"/>
                                        <p:tgtEl>
                                          <p:spTgt spid="235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555">
                                            <p:txEl>
                                              <p:pRg st="2" end="2"/>
                                            </p:txEl>
                                          </p:spTgt>
                                        </p:tgtEl>
                                        <p:attrNameLst>
                                          <p:attrName>style.visibility</p:attrName>
                                        </p:attrNameLst>
                                      </p:cBhvr>
                                      <p:to>
                                        <p:strVal val="visible"/>
                                      </p:to>
                                    </p:set>
                                    <p:animEffect transition="in" filter="fade">
                                      <p:cBhvr>
                                        <p:cTn id="17" dur="2000"/>
                                        <p:tgtEl>
                                          <p:spTgt spid="2355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555">
                                            <p:txEl>
                                              <p:pRg st="3" end="3"/>
                                            </p:txEl>
                                          </p:spTgt>
                                        </p:tgtEl>
                                        <p:attrNameLst>
                                          <p:attrName>style.visibility</p:attrName>
                                        </p:attrNameLst>
                                      </p:cBhvr>
                                      <p:to>
                                        <p:strVal val="visible"/>
                                      </p:to>
                                    </p:set>
                                    <p:animEffect transition="in" filter="fade">
                                      <p:cBhvr>
                                        <p:cTn id="22" dur="2000"/>
                                        <p:tgtEl>
                                          <p:spTgt spid="2355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555">
                                            <p:txEl>
                                              <p:pRg st="4" end="4"/>
                                            </p:txEl>
                                          </p:spTgt>
                                        </p:tgtEl>
                                        <p:attrNameLst>
                                          <p:attrName>style.visibility</p:attrName>
                                        </p:attrNameLst>
                                      </p:cBhvr>
                                      <p:to>
                                        <p:strVal val="visible"/>
                                      </p:to>
                                    </p:set>
                                    <p:animEffect transition="in" filter="fade">
                                      <p:cBhvr>
                                        <p:cTn id="27" dur="2000"/>
                                        <p:tgtEl>
                                          <p:spTgt spid="2355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BB453FF-CBE5-4E1C-9771-723EB26AB83F}" type="datetime1">
              <a:rPr lang="en-US" smtClean="0">
                <a:solidFill>
                  <a:srgbClr val="000000"/>
                </a:solidFill>
              </a:rPr>
              <a:t>9/2/2017</a:t>
            </a:fld>
            <a:endParaRPr lang="en-US" smtClean="0">
              <a:solidFill>
                <a:srgbClr val="000000"/>
              </a:solidFill>
            </a:endParaRPr>
          </a:p>
        </p:txBody>
      </p:sp>
      <p:sp>
        <p:nvSpPr>
          <p:cNvPr id="24579" name="Rectangle 3"/>
          <p:cNvSpPr>
            <a:spLocks noGrp="1" noChangeArrowheads="1"/>
          </p:cNvSpPr>
          <p:nvPr>
            <p:ph type="body" idx="1"/>
          </p:nvPr>
        </p:nvSpPr>
        <p:spPr>
          <a:xfrm>
            <a:off x="609600" y="1341438"/>
            <a:ext cx="10972800" cy="5111750"/>
          </a:xfrm>
        </p:spPr>
        <p:txBody>
          <a:bodyPr/>
          <a:lstStyle/>
          <a:p>
            <a:pPr eaLnBrk="1" hangingPunct="1">
              <a:lnSpc>
                <a:spcPct val="80000"/>
              </a:lnSpc>
            </a:pPr>
            <a:r>
              <a:rPr lang="ar-SA" sz="3600" b="1" dirty="0" smtClean="0">
                <a:cs typeface="B Lotus" pitchFamily="2" charset="-78"/>
              </a:rPr>
              <a:t>از </a:t>
            </a:r>
            <a:r>
              <a:rPr lang="ar-SA" sz="3600" b="1" dirty="0">
                <a:cs typeface="B Lotus" pitchFamily="2" charset="-78"/>
              </a:rPr>
              <a:t>افكار بكر و بديع استقبال مي كند اما در عمل سست و ناتوان است.</a:t>
            </a:r>
          </a:p>
          <a:p>
            <a:pPr eaLnBrk="1" hangingPunct="1">
              <a:lnSpc>
                <a:spcPct val="80000"/>
              </a:lnSpc>
            </a:pPr>
            <a:r>
              <a:rPr lang="ar-SA" sz="3600" b="1" dirty="0">
                <a:cs typeface="B Lotus" pitchFamily="2" charset="-78"/>
              </a:rPr>
              <a:t>بذله گو، شوخ طبع، خوش بين وبي پروا است.</a:t>
            </a:r>
          </a:p>
          <a:p>
            <a:pPr eaLnBrk="1" hangingPunct="1">
              <a:lnSpc>
                <a:spcPct val="80000"/>
              </a:lnSpc>
            </a:pPr>
            <a:r>
              <a:rPr lang="ar-SA" sz="3600" b="1" dirty="0">
                <a:cs typeface="B Lotus" pitchFamily="2" charset="-78"/>
              </a:rPr>
              <a:t>مشاغل تفريحي و تفنني را در دست دارند.</a:t>
            </a:r>
          </a:p>
          <a:p>
            <a:pPr eaLnBrk="1" hangingPunct="1">
              <a:lnSpc>
                <a:spcPct val="80000"/>
              </a:lnSpc>
            </a:pPr>
            <a:r>
              <a:rPr lang="ar-SA" sz="3600" b="1" dirty="0">
                <a:cs typeface="B Lotus" pitchFamily="2" charset="-78"/>
              </a:rPr>
              <a:t>در جلسات و قرار ملاقات ها با تاخير حضور مي يابند.</a:t>
            </a:r>
          </a:p>
          <a:p>
            <a:pPr eaLnBrk="1" hangingPunct="1">
              <a:lnSpc>
                <a:spcPct val="80000"/>
              </a:lnSpc>
            </a:pPr>
            <a:r>
              <a:rPr lang="ar-SA" sz="3600" b="1" dirty="0">
                <a:cs typeface="B Lotus" pitchFamily="2" charset="-78"/>
              </a:rPr>
              <a:t>ميز افراد خونگرم آشفته و شلوغ است.</a:t>
            </a:r>
          </a:p>
          <a:p>
            <a:pPr eaLnBrk="1" hangingPunct="1">
              <a:lnSpc>
                <a:spcPct val="80000"/>
              </a:lnSpc>
            </a:pPr>
            <a:r>
              <a:rPr lang="ar-SA" sz="3600" b="1" dirty="0">
                <a:cs typeface="B Lotus" pitchFamily="2" charset="-78"/>
              </a:rPr>
              <a:t>لباس هاي رنگارنگ به تن مي كنند و از زيور آلات استفاده مي كنند.</a:t>
            </a:r>
          </a:p>
          <a:p>
            <a:pPr eaLnBrk="1" hangingPunct="1">
              <a:lnSpc>
                <a:spcPct val="80000"/>
              </a:lnSpc>
            </a:pPr>
            <a:r>
              <a:rPr lang="ar-SA" sz="3600" b="1" dirty="0">
                <a:cs typeface="B Lotus" pitchFamily="2" charset="-78"/>
              </a:rPr>
              <a:t>مبنا و معيار تصميم گيري آنان چگونگي ارتباط با ديگران است.</a:t>
            </a:r>
          </a:p>
          <a:p>
            <a:pPr eaLnBrk="1" hangingPunct="1">
              <a:lnSpc>
                <a:spcPct val="80000"/>
              </a:lnSpc>
            </a:pPr>
            <a:r>
              <a:rPr lang="ar-SA" sz="3600" b="1" dirty="0">
                <a:cs typeface="B Lotus" pitchFamily="2" charset="-78"/>
              </a:rPr>
              <a:t>حس ماجراجويي دارند.</a:t>
            </a:r>
            <a:endParaRPr lang="en-US" sz="3600" b="1" dirty="0">
              <a:cs typeface="B Lotus" pitchFamily="2" charset="-78"/>
            </a:endParaRP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121</a:t>
            </a:fld>
            <a:endParaRPr lang="en-US">
              <a:solidFill>
                <a:srgbClr val="000000"/>
              </a:solidFill>
            </a:endParaRPr>
          </a:p>
        </p:txBody>
      </p:sp>
    </p:spTree>
    <p:extLst>
      <p:ext uri="{BB962C8B-B14F-4D97-AF65-F5344CB8AC3E}">
        <p14:creationId xmlns:p14="http://schemas.microsoft.com/office/powerpoint/2010/main" val="3002422156"/>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fade">
                                      <p:cBhvr>
                                        <p:cTn id="7" dur="2000"/>
                                        <p:tgtEl>
                                          <p:spTgt spid="2457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579">
                                            <p:txEl>
                                              <p:pRg st="1" end="1"/>
                                            </p:txEl>
                                          </p:spTgt>
                                        </p:tgtEl>
                                        <p:attrNameLst>
                                          <p:attrName>style.visibility</p:attrName>
                                        </p:attrNameLst>
                                      </p:cBhvr>
                                      <p:to>
                                        <p:strVal val="visible"/>
                                      </p:to>
                                    </p:set>
                                    <p:animEffect transition="in" filter="fade">
                                      <p:cBhvr>
                                        <p:cTn id="12" dur="2000"/>
                                        <p:tgtEl>
                                          <p:spTgt spid="2457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579">
                                            <p:txEl>
                                              <p:pRg st="2" end="2"/>
                                            </p:txEl>
                                          </p:spTgt>
                                        </p:tgtEl>
                                        <p:attrNameLst>
                                          <p:attrName>style.visibility</p:attrName>
                                        </p:attrNameLst>
                                      </p:cBhvr>
                                      <p:to>
                                        <p:strVal val="visible"/>
                                      </p:to>
                                    </p:set>
                                    <p:animEffect transition="in" filter="fade">
                                      <p:cBhvr>
                                        <p:cTn id="17" dur="2000"/>
                                        <p:tgtEl>
                                          <p:spTgt spid="2457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579">
                                            <p:txEl>
                                              <p:pRg st="3" end="3"/>
                                            </p:txEl>
                                          </p:spTgt>
                                        </p:tgtEl>
                                        <p:attrNameLst>
                                          <p:attrName>style.visibility</p:attrName>
                                        </p:attrNameLst>
                                      </p:cBhvr>
                                      <p:to>
                                        <p:strVal val="visible"/>
                                      </p:to>
                                    </p:set>
                                    <p:animEffect transition="in" filter="fade">
                                      <p:cBhvr>
                                        <p:cTn id="22" dur="2000"/>
                                        <p:tgtEl>
                                          <p:spTgt spid="2457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579">
                                            <p:txEl>
                                              <p:pRg st="4" end="4"/>
                                            </p:txEl>
                                          </p:spTgt>
                                        </p:tgtEl>
                                        <p:attrNameLst>
                                          <p:attrName>style.visibility</p:attrName>
                                        </p:attrNameLst>
                                      </p:cBhvr>
                                      <p:to>
                                        <p:strVal val="visible"/>
                                      </p:to>
                                    </p:set>
                                    <p:animEffect transition="in" filter="fade">
                                      <p:cBhvr>
                                        <p:cTn id="27" dur="2000"/>
                                        <p:tgtEl>
                                          <p:spTgt spid="2457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579">
                                            <p:txEl>
                                              <p:pRg st="5" end="5"/>
                                            </p:txEl>
                                          </p:spTgt>
                                        </p:tgtEl>
                                        <p:attrNameLst>
                                          <p:attrName>style.visibility</p:attrName>
                                        </p:attrNameLst>
                                      </p:cBhvr>
                                      <p:to>
                                        <p:strVal val="visible"/>
                                      </p:to>
                                    </p:set>
                                    <p:animEffect transition="in" filter="fade">
                                      <p:cBhvr>
                                        <p:cTn id="32" dur="2000"/>
                                        <p:tgtEl>
                                          <p:spTgt spid="2457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4579">
                                            <p:txEl>
                                              <p:pRg st="6" end="6"/>
                                            </p:txEl>
                                          </p:spTgt>
                                        </p:tgtEl>
                                        <p:attrNameLst>
                                          <p:attrName>style.visibility</p:attrName>
                                        </p:attrNameLst>
                                      </p:cBhvr>
                                      <p:to>
                                        <p:strVal val="visible"/>
                                      </p:to>
                                    </p:set>
                                    <p:animEffect transition="in" filter="fade">
                                      <p:cBhvr>
                                        <p:cTn id="37" dur="2000"/>
                                        <p:tgtEl>
                                          <p:spTgt spid="2457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579">
                                            <p:txEl>
                                              <p:pRg st="7" end="7"/>
                                            </p:txEl>
                                          </p:spTgt>
                                        </p:tgtEl>
                                        <p:attrNameLst>
                                          <p:attrName>style.visibility</p:attrName>
                                        </p:attrNameLst>
                                      </p:cBhvr>
                                      <p:to>
                                        <p:strVal val="visible"/>
                                      </p:to>
                                    </p:set>
                                    <p:animEffect transition="in" filter="fade">
                                      <p:cBhvr>
                                        <p:cTn id="42" dur="2000"/>
                                        <p:tgtEl>
                                          <p:spTgt spid="245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5344E1E-7CA8-4391-A3C8-6167FB1FFF77}" type="datetime1">
              <a:rPr lang="en-US" smtClean="0">
                <a:solidFill>
                  <a:srgbClr val="000000"/>
                </a:solidFill>
              </a:rPr>
              <a:t>9/2/2017</a:t>
            </a:fld>
            <a:endParaRPr lang="en-US" smtClean="0">
              <a:solidFill>
                <a:srgbClr val="000000"/>
              </a:solidFill>
            </a:endParaRPr>
          </a:p>
        </p:txBody>
      </p:sp>
      <p:sp>
        <p:nvSpPr>
          <p:cNvPr id="25603" name="Rectangle 3"/>
          <p:cNvSpPr>
            <a:spLocks noGrp="1" noChangeArrowheads="1"/>
          </p:cNvSpPr>
          <p:nvPr>
            <p:ph type="body" idx="1"/>
          </p:nvPr>
        </p:nvSpPr>
        <p:spPr>
          <a:xfrm>
            <a:off x="609600" y="1600200"/>
            <a:ext cx="10972800" cy="4781550"/>
          </a:xfrm>
        </p:spPr>
        <p:txBody>
          <a:bodyPr/>
          <a:lstStyle/>
          <a:p>
            <a:pPr eaLnBrk="1" hangingPunct="1">
              <a:lnSpc>
                <a:spcPct val="80000"/>
              </a:lnSpc>
            </a:pPr>
            <a:r>
              <a:rPr lang="ar-SA" sz="4400" b="1" dirty="0">
                <a:cs typeface="B Lotus" pitchFamily="2" charset="-78"/>
              </a:rPr>
              <a:t>در هنگام سخن گفتن با آنان از مثال هاي زنده و گويا بهره گيريد.</a:t>
            </a:r>
          </a:p>
          <a:p>
            <a:pPr eaLnBrk="1" hangingPunct="1">
              <a:lnSpc>
                <a:spcPct val="80000"/>
              </a:lnSpc>
            </a:pPr>
            <a:r>
              <a:rPr lang="ar-SA" sz="4400" b="1" dirty="0">
                <a:cs typeface="B Lotus" pitchFamily="2" charset="-78"/>
              </a:rPr>
              <a:t>اگر به الگوي ارتباطي حسابگر متكي هستيد از حركات رسمي اجتناب كرده و صميمانه و خودماني با وي ارتباط برقرار سازيد.</a:t>
            </a:r>
          </a:p>
          <a:p>
            <a:pPr eaLnBrk="1" hangingPunct="1">
              <a:lnSpc>
                <a:spcPct val="80000"/>
              </a:lnSpc>
            </a:pPr>
            <a:r>
              <a:rPr lang="ar-SA" sz="4400" b="1" dirty="0">
                <a:cs typeface="B Lotus" pitchFamily="2" charset="-78"/>
              </a:rPr>
              <a:t>اگر به الگوي ارتباطي سلطه گر اتكا داريد، ضرورت دارد كه موضع سلطه جويي، ايرادگيري و يكرنگي خود را به طور موقت ترك كنيد</a:t>
            </a:r>
            <a:r>
              <a:rPr lang="ar-SA" sz="4400" b="1" dirty="0" smtClean="0">
                <a:cs typeface="B Lotus" pitchFamily="2" charset="-78"/>
              </a:rPr>
              <a:t>.</a:t>
            </a:r>
            <a:endParaRPr lang="ar-SA" sz="4400" b="1" dirty="0">
              <a:cs typeface="B Lotus" pitchFamily="2" charset="-78"/>
            </a:endParaRP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122</a:t>
            </a:fld>
            <a:endParaRPr lang="en-US">
              <a:solidFill>
                <a:srgbClr val="000000"/>
              </a:solidFill>
            </a:endParaRPr>
          </a:p>
        </p:txBody>
      </p:sp>
    </p:spTree>
    <p:extLst>
      <p:ext uri="{BB962C8B-B14F-4D97-AF65-F5344CB8AC3E}">
        <p14:creationId xmlns:p14="http://schemas.microsoft.com/office/powerpoint/2010/main" val="4151261316"/>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fade">
                                      <p:cBhvr>
                                        <p:cTn id="7" dur="2000"/>
                                        <p:tgtEl>
                                          <p:spTgt spid="256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fade">
                                      <p:cBhvr>
                                        <p:cTn id="12" dur="2000"/>
                                        <p:tgtEl>
                                          <p:spTgt spid="2560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603">
                                            <p:txEl>
                                              <p:pRg st="2" end="2"/>
                                            </p:txEl>
                                          </p:spTgt>
                                        </p:tgtEl>
                                        <p:attrNameLst>
                                          <p:attrName>style.visibility</p:attrName>
                                        </p:attrNameLst>
                                      </p:cBhvr>
                                      <p:to>
                                        <p:strVal val="visible"/>
                                      </p:to>
                                    </p:set>
                                    <p:animEffect transition="in" filter="fade">
                                      <p:cBhvr>
                                        <p:cTn id="17" dur="2000"/>
                                        <p:tgtEl>
                                          <p:spTgt spid="256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Lst>
  </p:timing>
</p:sld>
</file>

<file path=ppt/slides/slide1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764085E-B4CC-42F0-85A1-5966E3320746}" type="datetime1">
              <a:rPr lang="en-US" smtClean="0">
                <a:solidFill>
                  <a:srgbClr val="000000"/>
                </a:solidFill>
              </a:rPr>
              <a:t>9/2/2017</a:t>
            </a:fld>
            <a:endParaRPr lang="en-US" smtClean="0">
              <a:solidFill>
                <a:srgbClr val="000000"/>
              </a:solidFill>
            </a:endParaRPr>
          </a:p>
        </p:txBody>
      </p:sp>
      <p:sp>
        <p:nvSpPr>
          <p:cNvPr id="25603" name="Rectangle 3"/>
          <p:cNvSpPr>
            <a:spLocks noGrp="1" noChangeArrowheads="1"/>
          </p:cNvSpPr>
          <p:nvPr>
            <p:ph type="body" idx="1"/>
          </p:nvPr>
        </p:nvSpPr>
        <p:spPr>
          <a:xfrm>
            <a:off x="609600" y="1600200"/>
            <a:ext cx="10972800" cy="4781550"/>
          </a:xfrm>
        </p:spPr>
        <p:txBody>
          <a:bodyPr/>
          <a:lstStyle/>
          <a:p>
            <a:pPr eaLnBrk="1" hangingPunct="1">
              <a:lnSpc>
                <a:spcPct val="80000"/>
              </a:lnSpc>
            </a:pPr>
            <a:r>
              <a:rPr lang="ar-SA" sz="4400" b="1" dirty="0" smtClean="0">
                <a:cs typeface="B Lotus" pitchFamily="2" charset="-78"/>
              </a:rPr>
              <a:t>اگر </a:t>
            </a:r>
            <a:r>
              <a:rPr lang="ar-SA" sz="4400" b="1" dirty="0">
                <a:cs typeface="B Lotus" pitchFamily="2" charset="-78"/>
              </a:rPr>
              <a:t>به الگوي ارتباطي سازشگر گرايش داريد، بر سرعت عمل خود بيفزاييد و نقطه نظر خويش را جسورانه بر زبان رانيد.</a:t>
            </a:r>
          </a:p>
          <a:p>
            <a:pPr eaLnBrk="1" hangingPunct="1">
              <a:lnSpc>
                <a:spcPct val="80000"/>
              </a:lnSpc>
            </a:pPr>
            <a:r>
              <a:rPr lang="ar-SA" sz="4400" b="1" dirty="0">
                <a:cs typeface="B Lotus" pitchFamily="2" charset="-78"/>
              </a:rPr>
              <a:t>با افراد خونگرم و معاشرتي رك و رو راست باشيد.</a:t>
            </a:r>
          </a:p>
          <a:p>
            <a:pPr eaLnBrk="1" hangingPunct="1">
              <a:lnSpc>
                <a:spcPct val="80000"/>
              </a:lnSpc>
            </a:pPr>
            <a:r>
              <a:rPr lang="ar-SA" sz="4400" b="1" dirty="0">
                <a:cs typeface="B Lotus" pitchFamily="2" charset="-78"/>
              </a:rPr>
              <a:t>در سخن گفتن با وي مطالب را با آب و تاب بيان كنيد.</a:t>
            </a:r>
          </a:p>
          <a:p>
            <a:pPr eaLnBrk="1" hangingPunct="1">
              <a:lnSpc>
                <a:spcPct val="80000"/>
              </a:lnSpc>
            </a:pPr>
            <a:r>
              <a:rPr lang="ar-SA" sz="4400" b="1" dirty="0">
                <a:cs typeface="B Lotus" pitchFamily="2" charset="-78"/>
              </a:rPr>
              <a:t>براي تفويض اختيار به افراد اجتماعي، وظايف و مسئوليت هاي آنان را به صراحت اعلام نماييد.</a:t>
            </a:r>
            <a:endParaRPr lang="en-US" sz="4400" b="1" dirty="0">
              <a:cs typeface="B Lotus" pitchFamily="2" charset="-78"/>
            </a:endParaRP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123</a:t>
            </a:fld>
            <a:endParaRPr lang="en-US">
              <a:solidFill>
                <a:srgbClr val="000000"/>
              </a:solidFill>
            </a:endParaRPr>
          </a:p>
        </p:txBody>
      </p:sp>
    </p:spTree>
    <p:extLst>
      <p:ext uri="{BB962C8B-B14F-4D97-AF65-F5344CB8AC3E}">
        <p14:creationId xmlns:p14="http://schemas.microsoft.com/office/powerpoint/2010/main" val="3468930864"/>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fade">
                                      <p:cBhvr>
                                        <p:cTn id="7" dur="2000"/>
                                        <p:tgtEl>
                                          <p:spTgt spid="256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fade">
                                      <p:cBhvr>
                                        <p:cTn id="12" dur="2000"/>
                                        <p:tgtEl>
                                          <p:spTgt spid="2560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603">
                                            <p:txEl>
                                              <p:pRg st="2" end="2"/>
                                            </p:txEl>
                                          </p:spTgt>
                                        </p:tgtEl>
                                        <p:attrNameLst>
                                          <p:attrName>style.visibility</p:attrName>
                                        </p:attrNameLst>
                                      </p:cBhvr>
                                      <p:to>
                                        <p:strVal val="visible"/>
                                      </p:to>
                                    </p:set>
                                    <p:animEffect transition="in" filter="fade">
                                      <p:cBhvr>
                                        <p:cTn id="17" dur="2000"/>
                                        <p:tgtEl>
                                          <p:spTgt spid="2560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603">
                                            <p:txEl>
                                              <p:pRg st="3" end="3"/>
                                            </p:txEl>
                                          </p:spTgt>
                                        </p:tgtEl>
                                        <p:attrNameLst>
                                          <p:attrName>style.visibility</p:attrName>
                                        </p:attrNameLst>
                                      </p:cBhvr>
                                      <p:to>
                                        <p:strVal val="visible"/>
                                      </p:to>
                                    </p:set>
                                    <p:animEffect transition="in" filter="fade">
                                      <p:cBhvr>
                                        <p:cTn id="22" dur="2000"/>
                                        <p:tgtEl>
                                          <p:spTgt spid="25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AutoShape 4"/>
          <p:cNvSpPr>
            <a:spLocks noChangeArrowheads="1"/>
          </p:cNvSpPr>
          <p:nvPr/>
        </p:nvSpPr>
        <p:spPr bwMode="auto">
          <a:xfrm>
            <a:off x="4419600" y="2895600"/>
            <a:ext cx="3124200" cy="2514600"/>
          </a:xfrm>
          <a:prstGeom prst="star5">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8100000" scaled="1"/>
            <a:tileRect/>
          </a:gradFill>
          <a:ln w="9525">
            <a:solidFill>
              <a:schemeClr val="tx1"/>
            </a:solidFill>
            <a:miter lim="800000"/>
            <a:headEnd/>
            <a:tailEnd/>
          </a:ln>
          <a:effectLst>
            <a:glow rad="228600">
              <a:schemeClr val="accent6">
                <a:satMod val="175000"/>
                <a:alpha val="40000"/>
              </a:schemeClr>
            </a:glow>
          </a:effectLst>
        </p:spPr>
        <p:txBody>
          <a:bodyPr wrap="none" anchor="ctr"/>
          <a:lstStyle/>
          <a:p>
            <a:pPr algn="ctr">
              <a:defRPr/>
            </a:pPr>
            <a:r>
              <a:rPr lang="fa-IR" sz="3200" b="1" dirty="0">
                <a:solidFill>
                  <a:srgbClr val="C00000"/>
                </a:solidFill>
              </a:rPr>
              <a:t>اصول</a:t>
            </a:r>
          </a:p>
          <a:p>
            <a:pPr algn="ctr">
              <a:defRPr/>
            </a:pPr>
            <a:r>
              <a:rPr lang="fa-IR" sz="3200" b="1" dirty="0">
                <a:solidFill>
                  <a:srgbClr val="C00000"/>
                </a:solidFill>
              </a:rPr>
              <a:t>ارتباطی</a:t>
            </a:r>
            <a:endParaRPr lang="en-US" sz="3200" b="1" dirty="0">
              <a:solidFill>
                <a:srgbClr val="C00000"/>
              </a:solidFill>
            </a:endParaRPr>
          </a:p>
        </p:txBody>
      </p:sp>
      <p:sp>
        <p:nvSpPr>
          <p:cNvPr id="36869" name="Rectangle 5"/>
          <p:cNvSpPr>
            <a:spLocks noChangeArrowheads="1"/>
          </p:cNvSpPr>
          <p:nvPr/>
        </p:nvSpPr>
        <p:spPr bwMode="auto">
          <a:xfrm>
            <a:off x="4419600" y="1828800"/>
            <a:ext cx="3124200" cy="1066800"/>
          </a:xfrm>
          <a:prstGeom prst="rect">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8100000" scaled="1"/>
            <a:tileRect/>
          </a:gradFill>
          <a:ln w="9525">
            <a:solidFill>
              <a:schemeClr val="tx1"/>
            </a:solidFill>
            <a:miter lim="800000"/>
            <a:headEnd/>
            <a:tailEnd/>
          </a:ln>
        </p:spPr>
        <p:txBody>
          <a:bodyPr wrap="none" anchor="ctr"/>
          <a:lstStyle/>
          <a:p>
            <a:pPr algn="ctr"/>
            <a:r>
              <a:rPr lang="fa-IR" sz="4400" dirty="0">
                <a:solidFill>
                  <a:srgbClr val="7030A0"/>
                </a:solidFill>
                <a:latin typeface="IranNastaliq" panose="02000503000000020003" pitchFamily="2" charset="0"/>
                <a:cs typeface="IranNastaliq" panose="02000503000000020003" pitchFamily="2" charset="0"/>
              </a:rPr>
              <a:t>همد لی </a:t>
            </a:r>
            <a:endParaRPr lang="en-US" sz="4400" dirty="0">
              <a:solidFill>
                <a:srgbClr val="7030A0"/>
              </a:solidFill>
              <a:latin typeface="IranNastaliq" panose="02000503000000020003" pitchFamily="2" charset="0"/>
              <a:cs typeface="IranNastaliq" panose="02000503000000020003" pitchFamily="2" charset="0"/>
            </a:endParaRPr>
          </a:p>
        </p:txBody>
      </p:sp>
      <p:sp>
        <p:nvSpPr>
          <p:cNvPr id="36870" name="Rectangle 6"/>
          <p:cNvSpPr>
            <a:spLocks noChangeArrowheads="1"/>
          </p:cNvSpPr>
          <p:nvPr/>
        </p:nvSpPr>
        <p:spPr bwMode="auto">
          <a:xfrm>
            <a:off x="7620000" y="3276600"/>
            <a:ext cx="2362200" cy="1066800"/>
          </a:xfrm>
          <a:prstGeom prst="rect">
            <a:avLst/>
          </a:prstGeom>
          <a:gradFill rotWithShape="1">
            <a:gsLst>
              <a:gs pos="0">
                <a:srgbClr val="76472F"/>
              </a:gs>
              <a:gs pos="50000">
                <a:srgbClr val="FF9966"/>
              </a:gs>
              <a:gs pos="100000">
                <a:srgbClr val="76472F"/>
              </a:gs>
            </a:gsLst>
            <a:lin ang="5400000" scaled="1"/>
          </a:gradFill>
          <a:ln w="9525">
            <a:solidFill>
              <a:schemeClr val="tx1"/>
            </a:solidFill>
            <a:miter lim="800000"/>
            <a:headEnd/>
            <a:tailEnd/>
          </a:ln>
        </p:spPr>
        <p:txBody>
          <a:bodyPr wrap="none" anchor="ctr"/>
          <a:lstStyle/>
          <a:p>
            <a:pPr algn="ctr"/>
            <a:r>
              <a:rPr lang="fa-IR" sz="4400" dirty="0">
                <a:solidFill>
                  <a:srgbClr val="FFFF00"/>
                </a:solidFill>
                <a:latin typeface="IranNastaliq" panose="02000503000000020003" pitchFamily="2" charset="0"/>
                <a:cs typeface="IranNastaliq" panose="02000503000000020003" pitchFamily="2" charset="0"/>
              </a:rPr>
              <a:t>احساس مشترک</a:t>
            </a:r>
            <a:endParaRPr lang="en-US" sz="4400" dirty="0">
              <a:solidFill>
                <a:srgbClr val="FFFF00"/>
              </a:solidFill>
              <a:latin typeface="IranNastaliq" panose="02000503000000020003" pitchFamily="2" charset="0"/>
              <a:cs typeface="IranNastaliq" panose="02000503000000020003" pitchFamily="2" charset="0"/>
            </a:endParaRPr>
          </a:p>
        </p:txBody>
      </p:sp>
      <p:sp>
        <p:nvSpPr>
          <p:cNvPr id="36871" name="Rectangle 7"/>
          <p:cNvSpPr>
            <a:spLocks noChangeArrowheads="1"/>
          </p:cNvSpPr>
          <p:nvPr/>
        </p:nvSpPr>
        <p:spPr bwMode="auto">
          <a:xfrm>
            <a:off x="7104112" y="5410200"/>
            <a:ext cx="2878088" cy="1066800"/>
          </a:xfrm>
          <a:prstGeom prst="rect">
            <a:avLst/>
          </a:prstGeom>
          <a:gradFill rotWithShape="1">
            <a:gsLst>
              <a:gs pos="0">
                <a:srgbClr val="007600"/>
              </a:gs>
              <a:gs pos="50000">
                <a:srgbClr val="00FF00"/>
              </a:gs>
              <a:gs pos="100000">
                <a:srgbClr val="007600"/>
              </a:gs>
            </a:gsLst>
            <a:lin ang="5400000" scaled="1"/>
          </a:gradFill>
          <a:ln w="9525">
            <a:solidFill>
              <a:srgbClr val="FF66FF"/>
            </a:solidFill>
            <a:miter lim="800000"/>
            <a:headEnd/>
            <a:tailEnd/>
          </a:ln>
        </p:spPr>
        <p:txBody>
          <a:bodyPr wrap="none" anchor="ctr"/>
          <a:lstStyle/>
          <a:p>
            <a:pPr algn="ctr"/>
            <a:r>
              <a:rPr lang="fa-IR" sz="4400" dirty="0">
                <a:solidFill>
                  <a:srgbClr val="002060"/>
                </a:solidFill>
                <a:latin typeface="IranNastaliq" panose="02000503000000020003" pitchFamily="2" charset="0"/>
                <a:cs typeface="IranNastaliq" panose="02000503000000020003" pitchFamily="2" charset="0"/>
              </a:rPr>
              <a:t>احساس برابری</a:t>
            </a:r>
            <a:endParaRPr lang="en-US" sz="4400" dirty="0">
              <a:solidFill>
                <a:srgbClr val="002060"/>
              </a:solidFill>
              <a:latin typeface="IranNastaliq" panose="02000503000000020003" pitchFamily="2" charset="0"/>
              <a:cs typeface="IranNastaliq" panose="02000503000000020003" pitchFamily="2" charset="0"/>
            </a:endParaRPr>
          </a:p>
        </p:txBody>
      </p:sp>
      <p:sp>
        <p:nvSpPr>
          <p:cNvPr id="36872" name="Rectangle 8"/>
          <p:cNvSpPr>
            <a:spLocks noChangeArrowheads="1"/>
          </p:cNvSpPr>
          <p:nvPr/>
        </p:nvSpPr>
        <p:spPr bwMode="auto">
          <a:xfrm>
            <a:off x="2232285" y="3276600"/>
            <a:ext cx="2187315" cy="1066800"/>
          </a:xfrm>
          <a:prstGeom prst="rect">
            <a:avLst/>
          </a:prstGeom>
          <a:gradFill rotWithShape="1">
            <a:gsLst>
              <a:gs pos="0">
                <a:srgbClr val="004776"/>
              </a:gs>
              <a:gs pos="50000">
                <a:srgbClr val="0099FF"/>
              </a:gs>
              <a:gs pos="100000">
                <a:srgbClr val="004776"/>
              </a:gs>
            </a:gsLst>
            <a:lin ang="5400000" scaled="1"/>
          </a:gradFill>
          <a:ln w="9525">
            <a:solidFill>
              <a:schemeClr val="tx1"/>
            </a:solidFill>
            <a:miter lim="800000"/>
            <a:headEnd/>
            <a:tailEnd/>
          </a:ln>
        </p:spPr>
        <p:txBody>
          <a:bodyPr wrap="none" anchor="ctr"/>
          <a:lstStyle/>
          <a:p>
            <a:pPr algn="ctr"/>
            <a:r>
              <a:rPr lang="fa-IR" sz="4400" dirty="0">
                <a:solidFill>
                  <a:srgbClr val="FFFF00"/>
                </a:solidFill>
                <a:latin typeface="IranNastaliq" panose="02000503000000020003" pitchFamily="2" charset="0"/>
                <a:cs typeface="IranNastaliq" panose="02000503000000020003" pitchFamily="2" charset="0"/>
              </a:rPr>
              <a:t>آشکارسازی</a:t>
            </a:r>
            <a:endParaRPr lang="en-US" sz="4400" dirty="0">
              <a:solidFill>
                <a:srgbClr val="FFFF00"/>
              </a:solidFill>
              <a:latin typeface="IranNastaliq" panose="02000503000000020003" pitchFamily="2" charset="0"/>
              <a:cs typeface="IranNastaliq" panose="02000503000000020003" pitchFamily="2" charset="0"/>
            </a:endParaRPr>
          </a:p>
        </p:txBody>
      </p:sp>
      <p:sp>
        <p:nvSpPr>
          <p:cNvPr id="36873" name="Rectangle 9"/>
          <p:cNvSpPr>
            <a:spLocks noChangeArrowheads="1"/>
          </p:cNvSpPr>
          <p:nvPr/>
        </p:nvSpPr>
        <p:spPr bwMode="auto">
          <a:xfrm>
            <a:off x="2351584" y="5486400"/>
            <a:ext cx="2601416" cy="1066800"/>
          </a:xfrm>
          <a:prstGeom prst="rect">
            <a:avLst/>
          </a:prstGeom>
          <a:gradFill rotWithShape="1">
            <a:gsLst>
              <a:gs pos="0">
                <a:srgbClr val="762F76"/>
              </a:gs>
              <a:gs pos="50000">
                <a:srgbClr val="FF66FF"/>
              </a:gs>
              <a:gs pos="100000">
                <a:srgbClr val="762F76"/>
              </a:gs>
            </a:gsLst>
            <a:lin ang="5400000" scaled="1"/>
          </a:gradFill>
          <a:ln w="9525">
            <a:solidFill>
              <a:schemeClr val="tx1"/>
            </a:solidFill>
            <a:miter lim="800000"/>
            <a:headEnd/>
            <a:tailEnd/>
          </a:ln>
        </p:spPr>
        <p:txBody>
          <a:bodyPr wrap="none" anchor="ctr"/>
          <a:lstStyle/>
          <a:p>
            <a:pPr algn="ctr"/>
            <a:r>
              <a:rPr lang="fa-IR" sz="4400" dirty="0">
                <a:solidFill>
                  <a:srgbClr val="FFFF00"/>
                </a:solidFill>
                <a:latin typeface="IranNastaliq" panose="02000503000000020003" pitchFamily="2" charset="0"/>
                <a:cs typeface="IranNastaliq" panose="02000503000000020003" pitchFamily="2" charset="0"/>
              </a:rPr>
              <a:t> مثبت نگری</a:t>
            </a:r>
            <a:endParaRPr lang="en-US" sz="4400" dirty="0">
              <a:solidFill>
                <a:srgbClr val="FFFF00"/>
              </a:solidFill>
              <a:latin typeface="IranNastaliq" panose="02000503000000020003" pitchFamily="2" charset="0"/>
              <a:cs typeface="IranNastaliq" panose="02000503000000020003" pitchFamily="2" charset="0"/>
            </a:endParaRPr>
          </a:p>
        </p:txBody>
      </p:sp>
      <p:sp>
        <p:nvSpPr>
          <p:cNvPr id="8" name="TextBox 7"/>
          <p:cNvSpPr txBox="1"/>
          <p:nvPr/>
        </p:nvSpPr>
        <p:spPr>
          <a:xfrm>
            <a:off x="2320287" y="906965"/>
            <a:ext cx="7391400" cy="707886"/>
          </a:xfrm>
          <a:prstGeom prst="rect">
            <a:avLst/>
          </a:prstGeom>
          <a:noFill/>
          <a:ln>
            <a:solidFill>
              <a:schemeClr val="tx1"/>
            </a:solidFill>
          </a:ln>
        </p:spPr>
        <p:txBody>
          <a:bodyPr wrap="square" rtlCol="0">
            <a:spAutoFit/>
          </a:bodyPr>
          <a:lstStyle/>
          <a:p>
            <a:pPr algn="ctr"/>
            <a:r>
              <a:rPr lang="fa-IR" sz="4000" b="1" dirty="0">
                <a:solidFill>
                  <a:schemeClr val="accent3">
                    <a:lumMod val="75000"/>
                  </a:schemeClr>
                </a:solidFill>
                <a:latin typeface="IranNastaliq" panose="02000503000000020003" pitchFamily="2" charset="0"/>
                <a:cs typeface="IranNastaliq" panose="02000503000000020003" pitchFamily="2" charset="0"/>
              </a:rPr>
              <a:t>ارتباط با دیگران</a:t>
            </a:r>
            <a:endParaRPr lang="en-US" sz="4000" b="1" dirty="0">
              <a:solidFill>
                <a:schemeClr val="accent3">
                  <a:lumMod val="75000"/>
                </a:schemeClr>
              </a:solidFill>
              <a:latin typeface="IranNastaliq" panose="02000503000000020003" pitchFamily="2" charset="0"/>
              <a:cs typeface="IranNastaliq" panose="02000503000000020003" pitchFamily="2" charset="0"/>
            </a:endParaRPr>
          </a:p>
        </p:txBody>
      </p:sp>
      <p:sp>
        <p:nvSpPr>
          <p:cNvPr id="2" name="Date Placeholder 1"/>
          <p:cNvSpPr>
            <a:spLocks noGrp="1"/>
          </p:cNvSpPr>
          <p:nvPr>
            <p:ph type="dt" sz="half" idx="10"/>
          </p:nvPr>
        </p:nvSpPr>
        <p:spPr/>
        <p:txBody>
          <a:bodyPr/>
          <a:lstStyle/>
          <a:p>
            <a:pPr>
              <a:defRPr/>
            </a:pPr>
            <a:fld id="{57E15CC1-6B86-46A8-B640-EEAFEEA29025}" type="datetime1">
              <a:rPr lang="en-US" smtClean="0">
                <a:solidFill>
                  <a:srgbClr val="002164">
                    <a:tint val="75000"/>
                  </a:srgbClr>
                </a:solidFill>
              </a:rPr>
              <a:t>9/2/2017</a:t>
            </a:fld>
            <a:endParaRPr lang="en-US" dirty="0">
              <a:solidFill>
                <a:srgbClr val="002164">
                  <a:tint val="75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4" name="Slide Number Placeholder 3"/>
          <p:cNvSpPr>
            <a:spLocks noGrp="1"/>
          </p:cNvSpPr>
          <p:nvPr>
            <p:ph type="sldNum" sz="quarter" idx="12"/>
          </p:nvPr>
        </p:nvSpPr>
        <p:spPr/>
        <p:txBody>
          <a:bodyPr/>
          <a:lstStyle/>
          <a:p>
            <a:fld id="{A2ADFF55-F61F-4389-A296-8B8D245AFC18}" type="slidenum">
              <a:rPr lang="ar-SA" smtClean="0"/>
              <a:pPr/>
              <a:t>124</a:t>
            </a:fld>
            <a:endParaRPr lang="en-US"/>
          </a:p>
        </p:txBody>
      </p:sp>
    </p:spTree>
    <p:extLst>
      <p:ext uri="{BB962C8B-B14F-4D97-AF65-F5344CB8AC3E}">
        <p14:creationId xmlns:p14="http://schemas.microsoft.com/office/powerpoint/2010/main" val="65392616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diamond(in)">
                                      <p:cBhvr>
                                        <p:cTn id="7" dur="2000"/>
                                        <p:tgtEl>
                                          <p:spTgt spid="3686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6870"/>
                                        </p:tgtEl>
                                        <p:attrNameLst>
                                          <p:attrName>style.visibility</p:attrName>
                                        </p:attrNameLst>
                                      </p:cBhvr>
                                      <p:to>
                                        <p:strVal val="visible"/>
                                      </p:to>
                                    </p:set>
                                    <p:animEffect transition="in" filter="diamond(in)">
                                      <p:cBhvr>
                                        <p:cTn id="12" dur="2000"/>
                                        <p:tgtEl>
                                          <p:spTgt spid="3687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6871"/>
                                        </p:tgtEl>
                                        <p:attrNameLst>
                                          <p:attrName>style.visibility</p:attrName>
                                        </p:attrNameLst>
                                      </p:cBhvr>
                                      <p:to>
                                        <p:strVal val="visible"/>
                                      </p:to>
                                    </p:set>
                                    <p:animEffect transition="in" filter="diamond(in)">
                                      <p:cBhvr>
                                        <p:cTn id="17" dur="2000"/>
                                        <p:tgtEl>
                                          <p:spTgt spid="3687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6873"/>
                                        </p:tgtEl>
                                        <p:attrNameLst>
                                          <p:attrName>style.visibility</p:attrName>
                                        </p:attrNameLst>
                                      </p:cBhvr>
                                      <p:to>
                                        <p:strVal val="visible"/>
                                      </p:to>
                                    </p:set>
                                    <p:animEffect transition="in" filter="diamond(in)">
                                      <p:cBhvr>
                                        <p:cTn id="22" dur="2000"/>
                                        <p:tgtEl>
                                          <p:spTgt spid="36873"/>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6872"/>
                                        </p:tgtEl>
                                        <p:attrNameLst>
                                          <p:attrName>style.visibility</p:attrName>
                                        </p:attrNameLst>
                                      </p:cBhvr>
                                      <p:to>
                                        <p:strVal val="visible"/>
                                      </p:to>
                                    </p:set>
                                    <p:animEffect transition="in" filter="diamond(in)">
                                      <p:cBhvr>
                                        <p:cTn id="27" dur="2000"/>
                                        <p:tgtEl>
                                          <p:spTgt spid="368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P spid="36870" grpId="0" animBg="1"/>
      <p:bldP spid="36871" grpId="0" animBg="1"/>
      <p:bldP spid="36872" grpId="0" animBg="1"/>
      <p:bldP spid="36873"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7588" y="95534"/>
            <a:ext cx="7488832" cy="806165"/>
          </a:xfrm>
        </p:spPr>
        <p:txBody>
          <a:bodyPr>
            <a:noAutofit/>
          </a:bodyPr>
          <a:lstStyle/>
          <a:p>
            <a:r>
              <a:rPr lang="fa-IR" sz="3200" b="1" dirty="0">
                <a:solidFill>
                  <a:srgbClr val="FF0000"/>
                </a:solidFill>
                <a:latin typeface="IranNastaliq" panose="02000503000000020003" pitchFamily="2" charset="0"/>
                <a:cs typeface="IranNastaliq" panose="02000503000000020003" pitchFamily="2" charset="0"/>
              </a:rPr>
              <a:t>اصول برقراری ارتباط مؤثربا دیگران</a:t>
            </a:r>
            <a:endParaRPr lang="fa-IR" sz="3200" dirty="0">
              <a:solidFill>
                <a:srgbClr val="FF0000"/>
              </a:solidFill>
              <a:latin typeface="IranNastaliq" panose="02000503000000020003" pitchFamily="2" charset="0"/>
              <a:cs typeface="IranNastaliq" panose="02000503000000020003" pitchFamily="2" charset="0"/>
            </a:endParaRPr>
          </a:p>
        </p:txBody>
      </p:sp>
      <p:sp>
        <p:nvSpPr>
          <p:cNvPr id="3" name="Content Placeholder 2"/>
          <p:cNvSpPr>
            <a:spLocks noGrp="1"/>
          </p:cNvSpPr>
          <p:nvPr>
            <p:ph idx="1"/>
          </p:nvPr>
        </p:nvSpPr>
        <p:spPr>
          <a:xfrm>
            <a:off x="586855" y="1556793"/>
            <a:ext cx="10890912" cy="4320481"/>
          </a:xfrm>
        </p:spPr>
        <p:txBody>
          <a:bodyPr>
            <a:normAutofit/>
          </a:bodyPr>
          <a:lstStyle/>
          <a:p>
            <a:pPr marL="0" indent="0">
              <a:buNone/>
            </a:pPr>
            <a:r>
              <a:rPr lang="fa-IR" b="1" dirty="0" smtClean="0">
                <a:solidFill>
                  <a:srgbClr val="FF0000"/>
                </a:solidFill>
              </a:rPr>
              <a:t>1 -همدلی </a:t>
            </a:r>
            <a:r>
              <a:rPr lang="fa-IR" b="1" dirty="0">
                <a:solidFill>
                  <a:srgbClr val="FF0000"/>
                </a:solidFill>
              </a:rPr>
              <a:t>. </a:t>
            </a:r>
            <a:r>
              <a:rPr lang="fa-IR" sz="4000" b="1" dirty="0"/>
              <a:t>همدلی در لغت بمعنی همفکری است . اما دراین جا منظور این نیست که هرفکری من داشته باشیم شما هم داشته باشید بلکه منظور توجه کردن به عقاید وافکاردیگران وفهمیدن منظور آنان و فهماندن عقاید وافکارمان به دیگران است </a:t>
            </a:r>
            <a:r>
              <a:rPr lang="fa-IR" sz="4000" b="1" dirty="0" smtClean="0"/>
              <a:t>.</a:t>
            </a:r>
          </a:p>
          <a:p>
            <a:pPr marL="0" indent="0">
              <a:buNone/>
            </a:pPr>
            <a:r>
              <a:rPr lang="fa-IR" sz="4000" b="1" dirty="0" smtClean="0"/>
              <a:t> </a:t>
            </a:r>
            <a:r>
              <a:rPr lang="fa-IR" sz="4000" b="1" dirty="0">
                <a:solidFill>
                  <a:srgbClr val="0000FF"/>
                </a:solidFill>
              </a:rPr>
              <a:t>هنگا می که دیگران موافق عقاید ونظریات ما صحبت می کنند ، توجه کردن به عقاید آنان کارآسان وخوشایندی است . </a:t>
            </a:r>
          </a:p>
        </p:txBody>
      </p:sp>
      <p:sp>
        <p:nvSpPr>
          <p:cNvPr id="4" name="Date Placeholder 3"/>
          <p:cNvSpPr>
            <a:spLocks noGrp="1"/>
          </p:cNvSpPr>
          <p:nvPr>
            <p:ph type="dt" sz="half" idx="10"/>
          </p:nvPr>
        </p:nvSpPr>
        <p:spPr/>
        <p:txBody>
          <a:bodyPr/>
          <a:lstStyle/>
          <a:p>
            <a:pPr>
              <a:defRPr/>
            </a:pPr>
            <a:fld id="{36B2366E-16AB-4745-9AA1-1F7507A69208}"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125</a:t>
            </a:fld>
            <a:endParaRPr lang="en-US"/>
          </a:p>
        </p:txBody>
      </p:sp>
    </p:spTree>
    <p:extLst>
      <p:ext uri="{BB962C8B-B14F-4D97-AF65-F5344CB8AC3E}">
        <p14:creationId xmlns:p14="http://schemas.microsoft.com/office/powerpoint/2010/main" val="26486059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409433" y="1825625"/>
            <a:ext cx="11232107" cy="4351338"/>
          </a:xfrm>
        </p:spPr>
        <p:txBody>
          <a:bodyPr>
            <a:normAutofit lnSpcReduction="10000"/>
          </a:bodyPr>
          <a:lstStyle/>
          <a:p>
            <a:r>
              <a:rPr lang="fa-IR" sz="5400" b="1" dirty="0"/>
              <a:t>اما هنگامی که </a:t>
            </a:r>
            <a:r>
              <a:rPr lang="fa-IR" sz="5400" b="1" dirty="0">
                <a:solidFill>
                  <a:srgbClr val="FF0000"/>
                </a:solidFill>
              </a:rPr>
              <a:t>مخالف ما صحبت می کنند </a:t>
            </a:r>
            <a:r>
              <a:rPr lang="fa-IR" sz="5400" b="1" dirty="0"/>
              <a:t>ناگهان برافروخته می شویم ،اجازه ادامه صحبت را نمی دهیم ودلگیر وناراحت می شویم </a:t>
            </a:r>
            <a:r>
              <a:rPr lang="fa-IR" sz="5400" b="1" dirty="0" smtClean="0"/>
              <a:t>.</a:t>
            </a:r>
          </a:p>
          <a:p>
            <a:r>
              <a:rPr lang="fa-IR" sz="5400" b="1" dirty="0" smtClean="0"/>
              <a:t> </a:t>
            </a:r>
            <a:r>
              <a:rPr lang="fa-IR" sz="5400" b="1" dirty="0"/>
              <a:t>دشواری همدلی درتحمل شنیدن عقاید مخالف واحترام قائل شدن برای این گونه عقاید دردیگران است .</a:t>
            </a:r>
          </a:p>
          <a:p>
            <a:endParaRPr lang="fa-IR" dirty="0"/>
          </a:p>
        </p:txBody>
      </p:sp>
      <p:sp>
        <p:nvSpPr>
          <p:cNvPr id="4" name="Date Placeholder 3"/>
          <p:cNvSpPr>
            <a:spLocks noGrp="1"/>
          </p:cNvSpPr>
          <p:nvPr>
            <p:ph type="dt" sz="half" idx="10"/>
          </p:nvPr>
        </p:nvSpPr>
        <p:spPr/>
        <p:txBody>
          <a:bodyPr/>
          <a:lstStyle/>
          <a:p>
            <a:pPr>
              <a:defRPr/>
            </a:pPr>
            <a:fld id="{C018EA55-8D48-4F06-BF1C-EA654A33E43E}"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126</a:t>
            </a:fld>
            <a:endParaRPr lang="en-US"/>
          </a:p>
        </p:txBody>
      </p:sp>
    </p:spTree>
    <p:extLst>
      <p:ext uri="{BB962C8B-B14F-4D97-AF65-F5344CB8AC3E}">
        <p14:creationId xmlns:p14="http://schemas.microsoft.com/office/powerpoint/2010/main" val="354322457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1584" y="1196752"/>
            <a:ext cx="7488832" cy="360040"/>
          </a:xfrm>
        </p:spPr>
        <p:txBody>
          <a:bodyPr>
            <a:normAutofit fontScale="90000"/>
          </a:bodyPr>
          <a:lstStyle/>
          <a:p>
            <a:r>
              <a:rPr lang="fa-IR" sz="3200" b="1" dirty="0">
                <a:solidFill>
                  <a:schemeClr val="accent3">
                    <a:lumMod val="75000"/>
                  </a:schemeClr>
                </a:solidFill>
                <a:latin typeface="IranNastaliq" pitchFamily="18" charset="0"/>
                <a:cs typeface="IranNastaliq" pitchFamily="18" charset="0"/>
              </a:rPr>
              <a:t>اصول برقراری ارتباط مؤثربا دیگران</a:t>
            </a:r>
            <a:endParaRPr lang="fa-IR" sz="3200" dirty="0">
              <a:solidFill>
                <a:schemeClr val="accent3">
                  <a:lumMod val="75000"/>
                </a:schemeClr>
              </a:solidFill>
              <a:latin typeface="IranNastaliq" pitchFamily="18" charset="0"/>
              <a:cs typeface="IranNastaliq" pitchFamily="18" charset="0"/>
            </a:endParaRPr>
          </a:p>
        </p:txBody>
      </p:sp>
      <p:sp>
        <p:nvSpPr>
          <p:cNvPr id="3" name="Content Placeholder 2"/>
          <p:cNvSpPr>
            <a:spLocks noGrp="1"/>
          </p:cNvSpPr>
          <p:nvPr>
            <p:ph idx="1"/>
          </p:nvPr>
        </p:nvSpPr>
        <p:spPr>
          <a:xfrm>
            <a:off x="750627" y="1628808"/>
            <a:ext cx="10945504" cy="4248473"/>
          </a:xfrm>
        </p:spPr>
        <p:txBody>
          <a:bodyPr>
            <a:normAutofit fontScale="70000" lnSpcReduction="20000"/>
          </a:bodyPr>
          <a:lstStyle/>
          <a:p>
            <a:pPr marL="0" indent="0" algn="just">
              <a:lnSpc>
                <a:spcPct val="170000"/>
              </a:lnSpc>
              <a:buNone/>
            </a:pPr>
            <a:r>
              <a:rPr lang="fa-IR" b="1" dirty="0" smtClean="0">
                <a:solidFill>
                  <a:srgbClr val="C00000"/>
                </a:solidFill>
                <a:latin typeface="IranNastaliq" pitchFamily="18" charset="0"/>
                <a:cs typeface="IranNastaliq" pitchFamily="18" charset="0"/>
              </a:rPr>
              <a:t>2-داشتن </a:t>
            </a:r>
            <a:r>
              <a:rPr lang="fa-IR" b="1" dirty="0">
                <a:solidFill>
                  <a:srgbClr val="C00000"/>
                </a:solidFill>
                <a:latin typeface="IranNastaliq" pitchFamily="18" charset="0"/>
                <a:cs typeface="IranNastaliq" pitchFamily="18" charset="0"/>
              </a:rPr>
              <a:t>احساس مشترک </a:t>
            </a:r>
            <a:r>
              <a:rPr lang="fa-IR" b="1" dirty="0" smtClean="0">
                <a:solidFill>
                  <a:srgbClr val="C00000"/>
                </a:solidFill>
                <a:latin typeface="IranNastaliq" pitchFamily="18" charset="0"/>
                <a:cs typeface="IranNastaliq" pitchFamily="18" charset="0"/>
              </a:rPr>
              <a:t>(همدردی</a:t>
            </a:r>
            <a:r>
              <a:rPr lang="fa-IR" b="1" dirty="0">
                <a:solidFill>
                  <a:srgbClr val="C00000"/>
                </a:solidFill>
                <a:latin typeface="IranNastaliq" pitchFamily="18" charset="0"/>
                <a:cs typeface="IranNastaliq" pitchFamily="18" charset="0"/>
              </a:rPr>
              <a:t>)</a:t>
            </a:r>
            <a:r>
              <a:rPr lang="fa-IR" b="1" dirty="0" smtClean="0">
                <a:solidFill>
                  <a:srgbClr val="C00000"/>
                </a:solidFill>
                <a:latin typeface="IranNastaliq" pitchFamily="18" charset="0"/>
                <a:cs typeface="IranNastaliq" pitchFamily="18" charset="0"/>
              </a:rPr>
              <a:t>.</a:t>
            </a:r>
            <a:r>
              <a:rPr lang="fa-IR" sz="4000" b="1" dirty="0"/>
              <a:t> اغلب ما زمانی که با یکدیگر ارتباط برقرار میکنیم ،همواره افکار، آرزوها، تمایلات، نگرانیها و ترسهای خود را آشکار میسازیم . بدین جهت نیاز داریم که دیگران درک درستی از ما داشته باشند و با ما در زمینه نگرانیها، ترسها ومشکلاتمان همدردی کنند</a:t>
            </a:r>
            <a:r>
              <a:rPr lang="fa-IR" sz="4000" b="1" dirty="0" smtClean="0"/>
              <a:t>.</a:t>
            </a:r>
          </a:p>
          <a:p>
            <a:pPr marL="0" indent="0" algn="just">
              <a:lnSpc>
                <a:spcPct val="170000"/>
              </a:lnSpc>
              <a:buNone/>
            </a:pPr>
            <a:r>
              <a:rPr lang="fa-IR" sz="4000" b="1" dirty="0" smtClean="0">
                <a:solidFill>
                  <a:srgbClr val="FF0000"/>
                </a:solidFill>
              </a:rPr>
              <a:t>همدردی</a:t>
            </a:r>
            <a:r>
              <a:rPr lang="fa-IR" sz="4000" b="1" dirty="0"/>
              <a:t>" که بهتر است بجای آن اصطلاح </a:t>
            </a:r>
            <a:r>
              <a:rPr lang="fa-IR" sz="4000" b="1" dirty="0">
                <a:solidFill>
                  <a:srgbClr val="FF0000"/>
                </a:solidFill>
              </a:rPr>
              <a:t>"احساس مشترک " </a:t>
            </a:r>
            <a:r>
              <a:rPr lang="fa-IR" sz="4000" b="1" dirty="0"/>
              <a:t>را به کارببریم ،تلاشی است برای درک احساسات دیگران. برای هم احساسی با دیگران باید بتوانیم خود را بجای آنان بگذاریم و از دریچه چشم آنها به مسائل نگاه کنیم.</a:t>
            </a:r>
            <a:r>
              <a:rPr lang="fa-IR" sz="3200" b="1" dirty="0"/>
              <a:t> </a:t>
            </a:r>
            <a:endParaRPr lang="fa-IR" sz="4000" b="1" dirty="0"/>
          </a:p>
        </p:txBody>
      </p:sp>
      <p:sp>
        <p:nvSpPr>
          <p:cNvPr id="4" name="Date Placeholder 3"/>
          <p:cNvSpPr>
            <a:spLocks noGrp="1"/>
          </p:cNvSpPr>
          <p:nvPr>
            <p:ph type="dt" sz="half" idx="10"/>
          </p:nvPr>
        </p:nvSpPr>
        <p:spPr/>
        <p:txBody>
          <a:bodyPr/>
          <a:lstStyle/>
          <a:p>
            <a:pPr>
              <a:defRPr/>
            </a:pPr>
            <a:fld id="{453838E4-00EA-4840-A167-E75A4B5CA5CC}"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127</a:t>
            </a:fld>
            <a:endParaRPr lang="en-US"/>
          </a:p>
        </p:txBody>
      </p:sp>
    </p:spTree>
    <p:extLst>
      <p:ext uri="{BB962C8B-B14F-4D97-AF65-F5344CB8AC3E}">
        <p14:creationId xmlns:p14="http://schemas.microsoft.com/office/powerpoint/2010/main" val="18440246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6732" y="18931"/>
            <a:ext cx="11573301" cy="7146144"/>
          </a:xfrm>
        </p:spPr>
        <p:txBody>
          <a:bodyPr>
            <a:noAutofit/>
          </a:bodyPr>
          <a:lstStyle/>
          <a:p>
            <a:pPr marL="0" indent="0" algn="just">
              <a:lnSpc>
                <a:spcPct val="170000"/>
              </a:lnSpc>
              <a:buNone/>
            </a:pPr>
            <a:r>
              <a:rPr lang="fa-IR" b="1" dirty="0" smtClean="0"/>
              <a:t>در </a:t>
            </a:r>
            <a:r>
              <a:rPr lang="fa-IR" b="1" dirty="0"/>
              <a:t>همدلی وهمدردی شما میتوانیدسخن طرف مقابل را تکرار کنید تا مطمئن شود که شما منظور او را دریافت اید. مثال:دوستتان به شما میگوید: همکار من اعصاب من را خرد کرده است به هیچ وجه نمیتوانم او را تحمل کنم، با استفاده از طرز رفتار همدلانه میتوانید به او بگویید: مثل اینکه از </a:t>
            </a:r>
            <a:r>
              <a:rPr lang="fa-IR" b="1" dirty="0" smtClean="0"/>
              <a:t>دست او </a:t>
            </a:r>
            <a:r>
              <a:rPr lang="fa-IR" b="1" dirty="0"/>
              <a:t>خیلی عصبانی هستی، این طور نیست</a:t>
            </a:r>
            <a:r>
              <a:rPr lang="fa-IR" b="1" dirty="0" smtClean="0"/>
              <a:t>؟</a:t>
            </a:r>
          </a:p>
          <a:p>
            <a:pPr marL="0" indent="0" algn="just">
              <a:lnSpc>
                <a:spcPct val="170000"/>
              </a:lnSpc>
              <a:buNone/>
            </a:pPr>
            <a:r>
              <a:rPr lang="fa-IR" b="1" dirty="0" smtClean="0"/>
              <a:t>نکته </a:t>
            </a:r>
            <a:r>
              <a:rPr lang="fa-IR" b="1" dirty="0"/>
              <a:t>قابل ذکر دیگر اینکه میان </a:t>
            </a:r>
            <a:r>
              <a:rPr lang="fa-IR" b="1" dirty="0">
                <a:solidFill>
                  <a:srgbClr val="FF0000"/>
                </a:solidFill>
              </a:rPr>
              <a:t>همدلی</a:t>
            </a:r>
            <a:r>
              <a:rPr lang="fa-IR" b="1" dirty="0"/>
              <a:t> و </a:t>
            </a:r>
            <a:r>
              <a:rPr lang="fa-IR" b="1" dirty="0">
                <a:solidFill>
                  <a:srgbClr val="FF0000"/>
                </a:solidFill>
              </a:rPr>
              <a:t>همدردی</a:t>
            </a:r>
            <a:r>
              <a:rPr lang="fa-IR" b="1" dirty="0"/>
              <a:t> (داشتن احساس مشترک)تفاوت وجود دارد. </a:t>
            </a:r>
            <a:r>
              <a:rPr lang="fa-IR" b="1" dirty="0">
                <a:solidFill>
                  <a:srgbClr val="0000FF"/>
                </a:solidFill>
              </a:rPr>
              <a:t>در</a:t>
            </a:r>
            <a:r>
              <a:rPr lang="fa-IR" b="1" dirty="0">
                <a:solidFill>
                  <a:srgbClr val="FF0000"/>
                </a:solidFill>
              </a:rPr>
              <a:t>" احساس مشترک "</a:t>
            </a:r>
            <a:r>
              <a:rPr lang="fa-IR" b="1" dirty="0">
                <a:solidFill>
                  <a:srgbClr val="0000FF"/>
                </a:solidFill>
              </a:rPr>
              <a:t>شنونده سعی میکند با احساسات و عواطف گوینده همنوایی داشته باشد. </a:t>
            </a:r>
            <a:r>
              <a:rPr lang="fa-IR" b="1" dirty="0"/>
              <a:t>بدین معنی که خوشحال شدن در خوشحالی او و متاسف شدن درناراحتی </a:t>
            </a:r>
            <a:r>
              <a:rPr lang="fa-IR" b="1" dirty="0" smtClean="0"/>
              <a:t>او</a:t>
            </a:r>
          </a:p>
          <a:p>
            <a:pPr marL="0" indent="0" algn="just">
              <a:lnSpc>
                <a:spcPct val="170000"/>
              </a:lnSpc>
              <a:buNone/>
            </a:pPr>
            <a:r>
              <a:rPr lang="fa-IR" b="1" dirty="0" smtClean="0"/>
              <a:t> </a:t>
            </a:r>
            <a:r>
              <a:rPr lang="fa-IR" b="1" dirty="0">
                <a:solidFill>
                  <a:srgbClr val="FF0000"/>
                </a:solidFill>
              </a:rPr>
              <a:t>ولی همانطور که اشاره شد </a:t>
            </a:r>
            <a:r>
              <a:rPr lang="fa-IR" b="1" dirty="0"/>
              <a:t>در </a:t>
            </a:r>
            <a:r>
              <a:rPr lang="fa-IR" b="1" dirty="0">
                <a:solidFill>
                  <a:srgbClr val="FF0000"/>
                </a:solidFill>
              </a:rPr>
              <a:t>همدلی، </a:t>
            </a:r>
            <a:r>
              <a:rPr lang="fa-IR" b="1" dirty="0"/>
              <a:t>شما الزاماً در صدد تایید و موافقت باطرف مقابل خود نمیباشید.</a:t>
            </a:r>
          </a:p>
        </p:txBody>
      </p:sp>
      <p:sp>
        <p:nvSpPr>
          <p:cNvPr id="4" name="Date Placeholder 3"/>
          <p:cNvSpPr>
            <a:spLocks noGrp="1"/>
          </p:cNvSpPr>
          <p:nvPr>
            <p:ph type="dt" sz="half" idx="10"/>
          </p:nvPr>
        </p:nvSpPr>
        <p:spPr/>
        <p:txBody>
          <a:bodyPr/>
          <a:lstStyle/>
          <a:p>
            <a:pPr>
              <a:defRPr/>
            </a:pPr>
            <a:fld id="{1D3D6CAF-5539-4956-A834-B84B8E827F9E}"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128</a:t>
            </a:fld>
            <a:endParaRPr lang="en-US"/>
          </a:p>
        </p:txBody>
      </p:sp>
    </p:spTree>
    <p:extLst>
      <p:ext uri="{BB962C8B-B14F-4D97-AF65-F5344CB8AC3E}">
        <p14:creationId xmlns:p14="http://schemas.microsoft.com/office/powerpoint/2010/main" val="1818596049"/>
      </p:ext>
    </p:extLst>
  </p:cSld>
  <p:clrMapOvr>
    <a:masterClrMapping/>
  </p:clrMapOvr>
  <p:transition spd="slow">
    <p:fade thruBlk="1"/>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327567" y="1847850"/>
            <a:ext cx="11026255" cy="4351338"/>
          </a:xfrm>
        </p:spPr>
        <p:txBody>
          <a:bodyPr>
            <a:normAutofit fontScale="92500" lnSpcReduction="20000"/>
          </a:bodyPr>
          <a:lstStyle/>
          <a:p>
            <a:pPr marL="342900" lvl="0" indent="-342900">
              <a:lnSpc>
                <a:spcPct val="170000"/>
              </a:lnSpc>
              <a:spcBef>
                <a:spcPct val="20000"/>
              </a:spcBef>
            </a:pPr>
            <a:r>
              <a:rPr lang="fa-IR" sz="4800" b="1" dirty="0">
                <a:solidFill>
                  <a:srgbClr val="C00000"/>
                </a:solidFill>
                <a:latin typeface="IranNastaliq" panose="02000503000000020003" pitchFamily="2" charset="0"/>
                <a:cs typeface="IranNastaliq" panose="02000503000000020003" pitchFamily="2" charset="0"/>
              </a:rPr>
              <a:t>3-برابری . </a:t>
            </a:r>
            <a:r>
              <a:rPr lang="fa-IR" sz="3600" b="1" dirty="0"/>
              <a:t>ارتباط افراد با یکدیگر تلاشی دوجانبه است . هنگامی این تلاش دو جانبه شکل می گیرد که هردو خود را درشرایط برابراحساس کنند . خود را برترداشتن ، به دیگری فرصت سخن گفتن ندادن ، تکبر ورزیدن ، انتقاد ونصیحت کردن مستقیم وخود راآگاه تر تصور کردن شرایط برابری را مخدوش وارتباط را دشوارمی سازد .</a:t>
            </a:r>
          </a:p>
        </p:txBody>
      </p:sp>
      <p:sp>
        <p:nvSpPr>
          <p:cNvPr id="4" name="Date Placeholder 3"/>
          <p:cNvSpPr>
            <a:spLocks noGrp="1"/>
          </p:cNvSpPr>
          <p:nvPr>
            <p:ph type="dt" sz="half" idx="10"/>
          </p:nvPr>
        </p:nvSpPr>
        <p:spPr/>
        <p:txBody>
          <a:bodyPr/>
          <a:lstStyle/>
          <a:p>
            <a:pPr>
              <a:defRPr/>
            </a:pPr>
            <a:fld id="{283C94BA-5B6B-4BE0-A58B-505D0ED437B5}"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129</a:t>
            </a:fld>
            <a:endParaRPr lang="en-US"/>
          </a:p>
        </p:txBody>
      </p:sp>
    </p:spTree>
    <p:extLst>
      <p:ext uri="{BB962C8B-B14F-4D97-AF65-F5344CB8AC3E}">
        <p14:creationId xmlns:p14="http://schemas.microsoft.com/office/powerpoint/2010/main" val="1803124320"/>
      </p:ext>
    </p:extLst>
  </p:cSld>
  <p:clrMapOvr>
    <a:masterClrMapping/>
  </p:clrMapOvr>
  <p:transition spd="slow">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8425" y="204717"/>
            <a:ext cx="10385947" cy="5672558"/>
          </a:xfrm>
        </p:spPr>
        <p:txBody>
          <a:bodyPr>
            <a:normAutofit fontScale="62500" lnSpcReduction="20000"/>
          </a:bodyPr>
          <a:lstStyle/>
          <a:p>
            <a:pPr>
              <a:lnSpc>
                <a:spcPct val="150000"/>
              </a:lnSpc>
            </a:pPr>
            <a:r>
              <a:rPr lang="fa-IR" sz="5100" b="1" dirty="0" smtClean="0">
                <a:solidFill>
                  <a:srgbClr val="FF0000"/>
                </a:solidFill>
                <a:latin typeface="IranNastaliq" pitchFamily="2" charset="0"/>
                <a:cs typeface="IranNastaliq" pitchFamily="2" charset="0"/>
              </a:rPr>
              <a:t>فرستنده پیام</a:t>
            </a:r>
          </a:p>
          <a:p>
            <a:pPr>
              <a:lnSpc>
                <a:spcPct val="150000"/>
              </a:lnSpc>
            </a:pPr>
            <a:r>
              <a:rPr lang="fa-IR" sz="5100" b="1" dirty="0">
                <a:solidFill>
                  <a:srgbClr val="FF0000"/>
                </a:solidFill>
                <a:latin typeface="IranNastaliq" pitchFamily="2" charset="0"/>
                <a:cs typeface="IranNastaliq" pitchFamily="2" charset="0"/>
              </a:rPr>
              <a:t>فکر کردن ، </a:t>
            </a:r>
            <a:r>
              <a:rPr lang="fa-IR" sz="6900" b="1" dirty="0">
                <a:cs typeface="B Lotus" panose="00000400000000000000" pitchFamily="2" charset="-78"/>
              </a:rPr>
              <a:t>شامل :چی می خواهم بگویم ، به چه کسی می خواهم بگویم ،چرا بگویم ،چه وقت بگویم ،کجا به گویم، چگونه بگویم.</a:t>
            </a:r>
          </a:p>
          <a:p>
            <a:pPr>
              <a:lnSpc>
                <a:spcPct val="150000"/>
              </a:lnSpc>
            </a:pPr>
            <a:r>
              <a:rPr lang="fa-IR" sz="5100" b="1" dirty="0">
                <a:solidFill>
                  <a:srgbClr val="FF0000"/>
                </a:solidFill>
                <a:latin typeface="IranNastaliq" pitchFamily="2" charset="0"/>
                <a:cs typeface="IranNastaliq" pitchFamily="2" charset="0"/>
              </a:rPr>
              <a:t>رمز های ارتباطی </a:t>
            </a:r>
            <a:r>
              <a:rPr lang="fa-IR" sz="6900" b="1" dirty="0">
                <a:cs typeface="B Lotus" panose="00000400000000000000" pitchFamily="2" charset="-78"/>
              </a:rPr>
              <a:t>شامل :رمزهای طبیعی ،رمزهای تصویری، رمزهای قراردادی (کلامی ،غیرکلامی)-</a:t>
            </a:r>
            <a:r>
              <a:rPr lang="fa-IR" sz="5100" b="1" dirty="0">
                <a:solidFill>
                  <a:srgbClr val="FF0000"/>
                </a:solidFill>
                <a:latin typeface="IranNastaliq" pitchFamily="2" charset="0"/>
                <a:cs typeface="IranNastaliq" pitchFamily="2" charset="0"/>
              </a:rPr>
              <a:t>7%کلام+37%حالت صدا+55%زبان بدن </a:t>
            </a:r>
          </a:p>
          <a:p>
            <a:pPr>
              <a:lnSpc>
                <a:spcPct val="150000"/>
              </a:lnSpc>
            </a:pPr>
            <a:endParaRPr lang="en-US" dirty="0" smtClean="0"/>
          </a:p>
          <a:p>
            <a:pPr>
              <a:lnSpc>
                <a:spcPct val="150000"/>
              </a:lnSpc>
            </a:pPr>
            <a:endParaRPr lang="fa-IR" b="1" dirty="0" smtClean="0">
              <a:latin typeface="IranNastaliq" pitchFamily="2" charset="0"/>
              <a:cs typeface="IranNastaliq" pitchFamily="2" charset="0"/>
            </a:endParaRPr>
          </a:p>
          <a:p>
            <a:pPr>
              <a:lnSpc>
                <a:spcPct val="150000"/>
              </a:lnSpc>
              <a:buNone/>
            </a:pPr>
            <a:endParaRPr lang="fa-IR" dirty="0">
              <a:solidFill>
                <a:schemeClr val="tx2">
                  <a:lumMod val="60000"/>
                  <a:lumOff val="40000"/>
                </a:schemeClr>
              </a:solidFill>
              <a:latin typeface="IranNastaliq" pitchFamily="2" charset="0"/>
              <a:cs typeface="IranNastaliq" pitchFamily="2" charset="0"/>
            </a:endParaRPr>
          </a:p>
        </p:txBody>
      </p:sp>
      <p:sp>
        <p:nvSpPr>
          <p:cNvPr id="2" name="Date Placeholder 1"/>
          <p:cNvSpPr>
            <a:spLocks noGrp="1"/>
          </p:cNvSpPr>
          <p:nvPr>
            <p:ph type="dt" sz="half" idx="10"/>
          </p:nvPr>
        </p:nvSpPr>
        <p:spPr/>
        <p:txBody>
          <a:bodyPr/>
          <a:lstStyle/>
          <a:p>
            <a:pPr>
              <a:defRPr/>
            </a:pPr>
            <a:fld id="{FA6005C3-E94F-4940-8B9D-A322E50394BC}" type="datetime1">
              <a:rPr lang="en-US" smtClean="0">
                <a:solidFill>
                  <a:srgbClr val="000000"/>
                </a:solidFill>
              </a:rPr>
              <a:t>9/2/2017</a:t>
            </a:fld>
            <a:endParaRPr lang="en-US">
              <a:solidFill>
                <a:srgbClr val="000000"/>
              </a:solidFill>
            </a:endParaRPr>
          </a:p>
        </p:txBody>
      </p:sp>
      <p:sp>
        <p:nvSpPr>
          <p:cNvPr id="4" name="Footer Placeholder 3"/>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5" name="Slide Number Placeholder 4"/>
          <p:cNvSpPr>
            <a:spLocks noGrp="1"/>
          </p:cNvSpPr>
          <p:nvPr>
            <p:ph type="sldNum" sz="quarter" idx="12"/>
          </p:nvPr>
        </p:nvSpPr>
        <p:spPr/>
        <p:txBody>
          <a:bodyPr/>
          <a:lstStyle/>
          <a:p>
            <a:fld id="{5A8248AB-E0E7-4B30-9DE9-7712DEACC487}" type="slidenum">
              <a:rPr lang="ar-SA" altLang="fa-IR" smtClean="0">
                <a:solidFill>
                  <a:srgbClr val="000000"/>
                </a:solidFill>
              </a:rPr>
              <a:pPr/>
              <a:t>13</a:t>
            </a:fld>
            <a:endParaRPr lang="en-US" altLang="fa-IR">
              <a:solidFill>
                <a:srgbClr val="000000"/>
              </a:solidFill>
            </a:endParaRPr>
          </a:p>
        </p:txBody>
      </p:sp>
    </p:spTree>
    <p:extLst>
      <p:ext uri="{BB962C8B-B14F-4D97-AF65-F5344CB8AC3E}">
        <p14:creationId xmlns:p14="http://schemas.microsoft.com/office/powerpoint/2010/main" val="3823135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18615"/>
            <a:ext cx="10515600" cy="5658348"/>
          </a:xfrm>
        </p:spPr>
        <p:txBody>
          <a:bodyPr>
            <a:normAutofit fontScale="85000" lnSpcReduction="10000"/>
          </a:bodyPr>
          <a:lstStyle/>
          <a:p>
            <a:pPr>
              <a:lnSpc>
                <a:spcPct val="170000"/>
              </a:lnSpc>
            </a:pPr>
            <a:r>
              <a:rPr lang="fa-IR" sz="4200" dirty="0">
                <a:solidFill>
                  <a:srgbClr val="FF0000"/>
                </a:solidFill>
                <a:latin typeface="IranNastaliq" panose="02000503000000020003" pitchFamily="2" charset="0"/>
                <a:cs typeface="IranNastaliq" panose="02000503000000020003" pitchFamily="2" charset="0"/>
              </a:rPr>
              <a:t>4- </a:t>
            </a:r>
            <a:r>
              <a:rPr lang="fa-IR" sz="4200" b="1" dirty="0">
                <a:solidFill>
                  <a:srgbClr val="FF0000"/>
                </a:solidFill>
                <a:latin typeface="IranNastaliq" panose="02000503000000020003" pitchFamily="2" charset="0"/>
                <a:cs typeface="IranNastaliq" panose="02000503000000020003" pitchFamily="2" charset="0"/>
              </a:rPr>
              <a:t>مثبت نگری </a:t>
            </a:r>
            <a:r>
              <a:rPr lang="fa-IR" sz="4200" dirty="0">
                <a:solidFill>
                  <a:srgbClr val="FF0000"/>
                </a:solidFill>
                <a:latin typeface="IranNastaliq" panose="02000503000000020003" pitchFamily="2" charset="0"/>
                <a:cs typeface="IranNastaliq" panose="02000503000000020003" pitchFamily="2" charset="0"/>
              </a:rPr>
              <a:t>. </a:t>
            </a:r>
            <a:r>
              <a:rPr lang="fa-IR" sz="3300" b="1" dirty="0"/>
              <a:t>کسانی که با اشتیاق به حرف های دیگران گوش می دهند ، این احساس را درگوینده بوجود می آورند که نظریات آنها مهم ومعتبر است . بدبینی وقضاوت منفی درباره دیگران موجب انتشار پیام های منفی از نگاه وچهره ما می شود وروی طرف  مقابل تاَثیر منفی می گذارد وارتباط را دشوار می سازد . درتعارضات بین فردی دیده شده که یکی از عوامل ایجاد تعارض ، برداشت تعارض آمیز ازرفتار وگفتار دیگران است . مثبت نگری بمعنی ساده انگاری وباورنسنجیده نیست بلکه منظور، خود داری از پیش فرض منفی نسبت به دیگران است .</a:t>
            </a:r>
          </a:p>
        </p:txBody>
      </p:sp>
      <p:sp>
        <p:nvSpPr>
          <p:cNvPr id="4" name="Date Placeholder 3"/>
          <p:cNvSpPr>
            <a:spLocks noGrp="1"/>
          </p:cNvSpPr>
          <p:nvPr>
            <p:ph type="dt" sz="half" idx="10"/>
          </p:nvPr>
        </p:nvSpPr>
        <p:spPr/>
        <p:txBody>
          <a:bodyPr/>
          <a:lstStyle/>
          <a:p>
            <a:pPr>
              <a:defRPr/>
            </a:pPr>
            <a:fld id="{888ACC81-B74F-4A47-AA07-79275A3423B6}"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130</a:t>
            </a:fld>
            <a:endParaRPr lang="en-US"/>
          </a:p>
        </p:txBody>
      </p:sp>
    </p:spTree>
    <p:extLst>
      <p:ext uri="{BB962C8B-B14F-4D97-AF65-F5344CB8AC3E}">
        <p14:creationId xmlns:p14="http://schemas.microsoft.com/office/powerpoint/2010/main" val="1609071123"/>
      </p:ext>
    </p:extLst>
  </p:cSld>
  <p:clrMapOvr>
    <a:masterClrMapping/>
  </p:clrMapOvr>
  <p:transition spd="slow">
    <p:fade thruBlk="1"/>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3796" y="368524"/>
            <a:ext cx="11859905" cy="5808473"/>
          </a:xfrm>
        </p:spPr>
        <p:txBody>
          <a:bodyPr/>
          <a:lstStyle/>
          <a:p>
            <a:r>
              <a:rPr lang="fa-IR" sz="4400" b="1" dirty="0">
                <a:solidFill>
                  <a:srgbClr val="C00000"/>
                </a:solidFill>
                <a:latin typeface="IranNastaliq" panose="02000503000000020003" pitchFamily="2" charset="0"/>
                <a:cs typeface="IranNastaliq" panose="02000503000000020003" pitchFamily="2" charset="0"/>
              </a:rPr>
              <a:t>5 -آشکارسازی </a:t>
            </a:r>
            <a:r>
              <a:rPr lang="fa-IR" sz="4400" dirty="0">
                <a:solidFill>
                  <a:srgbClr val="C00000"/>
                </a:solidFill>
                <a:latin typeface="IranNastaliq" panose="02000503000000020003" pitchFamily="2" charset="0"/>
                <a:cs typeface="IranNastaliq" panose="02000503000000020003" pitchFamily="2" charset="0"/>
              </a:rPr>
              <a:t>. </a:t>
            </a:r>
            <a:r>
              <a:rPr lang="fa-IR" sz="6000" b="1" dirty="0"/>
              <a:t>یکی ازشرایط ارتباط موثر  مابین افراد ، آشنایی آنان با یکدیگروافکار، نظرات واحساساتشان است.هرچه افراد </a:t>
            </a:r>
            <a:r>
              <a:rPr lang="fa-IR" sz="6000" b="1" dirty="0" smtClean="0"/>
              <a:t>ازیکدیگراطلاعات </a:t>
            </a:r>
            <a:r>
              <a:rPr lang="fa-IR" sz="6000" b="1" dirty="0"/>
              <a:t>بیشتری داشته باشند ، راحت ترارتباط برقرارمی کنند.</a:t>
            </a:r>
          </a:p>
          <a:p>
            <a:endParaRPr lang="fa-IR" dirty="0"/>
          </a:p>
        </p:txBody>
      </p:sp>
      <p:sp>
        <p:nvSpPr>
          <p:cNvPr id="4" name="Date Placeholder 3"/>
          <p:cNvSpPr>
            <a:spLocks noGrp="1"/>
          </p:cNvSpPr>
          <p:nvPr>
            <p:ph type="dt" sz="half" idx="10"/>
          </p:nvPr>
        </p:nvSpPr>
        <p:spPr/>
        <p:txBody>
          <a:bodyPr/>
          <a:lstStyle/>
          <a:p>
            <a:pPr>
              <a:defRPr/>
            </a:pPr>
            <a:fld id="{9C165327-191F-4744-8F2C-955BFA398769}"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131</a:t>
            </a:fld>
            <a:endParaRPr lang="en-US"/>
          </a:p>
        </p:txBody>
      </p:sp>
    </p:spTree>
    <p:extLst>
      <p:ext uri="{BB962C8B-B14F-4D97-AF65-F5344CB8AC3E}">
        <p14:creationId xmlns:p14="http://schemas.microsoft.com/office/powerpoint/2010/main" val="1373479305"/>
      </p:ext>
    </p:extLst>
  </p:cSld>
  <p:clrMapOvr>
    <a:masterClrMapping/>
  </p:clrMapOvr>
  <p:transition spd="slow">
    <p:fade thruBlk="1"/>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2857500" y="457235"/>
            <a:ext cx="7162800" cy="769441"/>
          </a:xfrm>
          <a:prstGeom prst="rect">
            <a:avLst/>
          </a:prstGeom>
          <a:noFill/>
          <a:ln w="9525">
            <a:noFill/>
            <a:miter lim="800000"/>
            <a:headEnd/>
            <a:tailEnd/>
          </a:ln>
        </p:spPr>
        <p:txBody>
          <a:bodyPr wrap="square">
            <a:spAutoFit/>
          </a:bodyPr>
          <a:lstStyle/>
          <a:p>
            <a:pPr algn="ctr"/>
            <a:r>
              <a:rPr lang="fa-IR" sz="4400" b="1" dirty="0">
                <a:solidFill>
                  <a:schemeClr val="accent3">
                    <a:lumMod val="75000"/>
                  </a:schemeClr>
                </a:solidFill>
                <a:latin typeface="IranNastaliq" panose="02000503000000020003" pitchFamily="2" charset="0"/>
                <a:cs typeface="IranNastaliq" panose="02000503000000020003" pitchFamily="2" charset="0"/>
              </a:rPr>
              <a:t>         </a:t>
            </a:r>
            <a:r>
              <a:rPr lang="fa-IR" sz="3600" b="1" dirty="0">
                <a:solidFill>
                  <a:schemeClr val="accent3">
                    <a:lumMod val="75000"/>
                  </a:schemeClr>
                </a:solidFill>
                <a:latin typeface="IranNastaliq" panose="02000503000000020003" pitchFamily="2" charset="0"/>
                <a:cs typeface="IranNastaliq" panose="02000503000000020003" pitchFamily="2" charset="0"/>
              </a:rPr>
              <a:t> مهارت های ارتباطی عبارتند از :</a:t>
            </a:r>
          </a:p>
        </p:txBody>
      </p:sp>
      <p:sp>
        <p:nvSpPr>
          <p:cNvPr id="4" name="Oval 3"/>
          <p:cNvSpPr/>
          <p:nvPr/>
        </p:nvSpPr>
        <p:spPr>
          <a:xfrm>
            <a:off x="4419600" y="1447800"/>
            <a:ext cx="3048000" cy="1371600"/>
          </a:xfrm>
          <a:prstGeom prst="ellipse">
            <a:avLst/>
          </a:prstGeom>
          <a:solidFill>
            <a:srgbClr val="FFFF0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4000" dirty="0">
                <a:solidFill>
                  <a:srgbClr val="7030A0"/>
                </a:solidFill>
                <a:latin typeface="IranNastaliq" panose="02000503000000020003" pitchFamily="2" charset="0"/>
                <a:cs typeface="IranNastaliq" panose="02000503000000020003" pitchFamily="2" charset="0"/>
              </a:rPr>
              <a:t> شنیدن مؤثر</a:t>
            </a:r>
            <a:r>
              <a:rPr lang="fa-IR" sz="4000" dirty="0">
                <a:solidFill>
                  <a:prstClr val="white"/>
                </a:solidFill>
                <a:latin typeface="IranNastaliq" panose="02000503000000020003" pitchFamily="2" charset="0"/>
                <a:cs typeface="IranNastaliq" panose="02000503000000020003" pitchFamily="2" charset="0"/>
              </a:rPr>
              <a:t> </a:t>
            </a:r>
            <a:endParaRPr lang="fa-IR" sz="4000" dirty="0">
              <a:solidFill>
                <a:srgbClr val="7030A0"/>
              </a:solidFill>
              <a:latin typeface="IranNastaliq" panose="02000503000000020003" pitchFamily="2" charset="0"/>
              <a:cs typeface="IranNastaliq" panose="02000503000000020003" pitchFamily="2" charset="0"/>
            </a:endParaRPr>
          </a:p>
        </p:txBody>
      </p:sp>
      <p:sp>
        <p:nvSpPr>
          <p:cNvPr id="6" name="Oval 5"/>
          <p:cNvSpPr/>
          <p:nvPr/>
        </p:nvSpPr>
        <p:spPr>
          <a:xfrm>
            <a:off x="1524000" y="3276600"/>
            <a:ext cx="2667000" cy="1600200"/>
          </a:xfrm>
          <a:prstGeom prst="ellipse">
            <a:avLst/>
          </a:prstGeom>
          <a:solidFill>
            <a:srgbClr val="FEF0E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3200" dirty="0">
                <a:solidFill>
                  <a:prstClr val="white"/>
                </a:solidFill>
                <a:latin typeface="IranNastaliq" panose="02000503000000020003" pitchFamily="2" charset="0"/>
                <a:cs typeface="IranNastaliq" panose="02000503000000020003" pitchFamily="2" charset="0"/>
              </a:rPr>
              <a:t> </a:t>
            </a:r>
            <a:r>
              <a:rPr lang="fa-IR" sz="4000" dirty="0">
                <a:solidFill>
                  <a:srgbClr val="7030A0"/>
                </a:solidFill>
                <a:latin typeface="IranNastaliq" panose="02000503000000020003" pitchFamily="2" charset="0"/>
                <a:cs typeface="IranNastaliq" panose="02000503000000020003" pitchFamily="2" charset="0"/>
              </a:rPr>
              <a:t>نوشتن مؤثر</a:t>
            </a:r>
          </a:p>
        </p:txBody>
      </p:sp>
      <p:sp>
        <p:nvSpPr>
          <p:cNvPr id="7" name="Oval 6"/>
          <p:cNvSpPr/>
          <p:nvPr/>
        </p:nvSpPr>
        <p:spPr>
          <a:xfrm>
            <a:off x="4572000" y="5410200"/>
            <a:ext cx="2971800" cy="1447800"/>
          </a:xfrm>
          <a:prstGeom prst="ellipse">
            <a:avLst/>
          </a:prstGeom>
          <a:solidFill>
            <a:srgbClr val="66FF3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3200" dirty="0">
                <a:solidFill>
                  <a:prstClr val="white"/>
                </a:solidFill>
                <a:latin typeface="IranNastaliq" panose="02000503000000020003" pitchFamily="2" charset="0"/>
                <a:cs typeface="IranNastaliq" panose="02000503000000020003" pitchFamily="2" charset="0"/>
              </a:rPr>
              <a:t> </a:t>
            </a:r>
            <a:r>
              <a:rPr lang="fa-IR" sz="4000" dirty="0">
                <a:solidFill>
                  <a:srgbClr val="002060"/>
                </a:solidFill>
                <a:latin typeface="IranNastaliq" panose="02000503000000020003" pitchFamily="2" charset="0"/>
                <a:cs typeface="IranNastaliq" panose="02000503000000020003" pitchFamily="2" charset="0"/>
              </a:rPr>
              <a:t>خواندن </a:t>
            </a:r>
          </a:p>
          <a:p>
            <a:pPr algn="ctr">
              <a:defRPr/>
            </a:pPr>
            <a:r>
              <a:rPr lang="fa-IR" sz="4000" dirty="0">
                <a:solidFill>
                  <a:srgbClr val="002060"/>
                </a:solidFill>
                <a:latin typeface="IranNastaliq" panose="02000503000000020003" pitchFamily="2" charset="0"/>
                <a:cs typeface="IranNastaliq" panose="02000503000000020003" pitchFamily="2" charset="0"/>
              </a:rPr>
              <a:t>مؤثر</a:t>
            </a:r>
          </a:p>
        </p:txBody>
      </p:sp>
      <p:sp>
        <p:nvSpPr>
          <p:cNvPr id="8" name="Oval 7"/>
          <p:cNvSpPr/>
          <p:nvPr/>
        </p:nvSpPr>
        <p:spPr>
          <a:xfrm>
            <a:off x="7620000" y="3276600"/>
            <a:ext cx="2743200" cy="1676400"/>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3200" dirty="0">
                <a:solidFill>
                  <a:prstClr val="white"/>
                </a:solidFill>
                <a:latin typeface="IranNastaliq" panose="02000503000000020003" pitchFamily="2" charset="0"/>
                <a:cs typeface="IranNastaliq" panose="02000503000000020003" pitchFamily="2" charset="0"/>
              </a:rPr>
              <a:t> </a:t>
            </a:r>
            <a:r>
              <a:rPr lang="fa-IR" sz="4400" dirty="0">
                <a:solidFill>
                  <a:srgbClr val="FFFF00"/>
                </a:solidFill>
                <a:latin typeface="IranNastaliq" panose="02000503000000020003" pitchFamily="2" charset="0"/>
                <a:cs typeface="IranNastaliq" panose="02000503000000020003" pitchFamily="2" charset="0"/>
              </a:rPr>
              <a:t>گفتن</a:t>
            </a:r>
            <a:r>
              <a:rPr lang="fa-IR" sz="4400" dirty="0">
                <a:solidFill>
                  <a:srgbClr val="C00000"/>
                </a:solidFill>
                <a:latin typeface="IranNastaliq" panose="02000503000000020003" pitchFamily="2" charset="0"/>
                <a:cs typeface="IranNastaliq" panose="02000503000000020003" pitchFamily="2" charset="0"/>
              </a:rPr>
              <a:t> </a:t>
            </a:r>
            <a:r>
              <a:rPr lang="fa-IR" sz="4400" dirty="0">
                <a:solidFill>
                  <a:srgbClr val="FFFF00"/>
                </a:solidFill>
                <a:latin typeface="IranNastaliq" panose="02000503000000020003" pitchFamily="2" charset="0"/>
                <a:cs typeface="IranNastaliq" panose="02000503000000020003" pitchFamily="2" charset="0"/>
              </a:rPr>
              <a:t>مؤثر</a:t>
            </a:r>
          </a:p>
        </p:txBody>
      </p:sp>
      <p:sp>
        <p:nvSpPr>
          <p:cNvPr id="9" name="Hexagon 8"/>
          <p:cNvSpPr/>
          <p:nvPr/>
        </p:nvSpPr>
        <p:spPr>
          <a:xfrm>
            <a:off x="4572000" y="3276600"/>
            <a:ext cx="2743200" cy="1600200"/>
          </a:xfrm>
          <a:prstGeom prst="hexagon">
            <a:avLst/>
          </a:prstGeom>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3600" dirty="0">
                <a:solidFill>
                  <a:srgbClr val="C00000"/>
                </a:solidFill>
                <a:latin typeface="IranNastaliq" panose="02000503000000020003" pitchFamily="2" charset="0"/>
                <a:cs typeface="IranNastaliq" panose="02000503000000020003" pitchFamily="2" charset="0"/>
              </a:rPr>
              <a:t>مهارت های</a:t>
            </a:r>
          </a:p>
          <a:p>
            <a:pPr algn="ctr">
              <a:defRPr/>
            </a:pPr>
            <a:r>
              <a:rPr lang="fa-IR" sz="3600" dirty="0">
                <a:solidFill>
                  <a:srgbClr val="C00000"/>
                </a:solidFill>
                <a:latin typeface="IranNastaliq" panose="02000503000000020003" pitchFamily="2" charset="0"/>
                <a:cs typeface="IranNastaliq" panose="02000503000000020003" pitchFamily="2" charset="0"/>
              </a:rPr>
              <a:t>ارتباطی</a:t>
            </a:r>
          </a:p>
          <a:p>
            <a:pPr algn="ctr">
              <a:defRPr/>
            </a:pPr>
            <a:endParaRPr lang="fa-IR" dirty="0">
              <a:solidFill>
                <a:prstClr val="white"/>
              </a:solidFill>
              <a:latin typeface="IranNastaliq" panose="02000503000000020003" pitchFamily="2" charset="0"/>
              <a:cs typeface="IranNastaliq" panose="02000503000000020003" pitchFamily="2" charset="0"/>
            </a:endParaRPr>
          </a:p>
        </p:txBody>
      </p:sp>
      <p:sp>
        <p:nvSpPr>
          <p:cNvPr id="10" name="Up Arrow 9"/>
          <p:cNvSpPr/>
          <p:nvPr/>
        </p:nvSpPr>
        <p:spPr>
          <a:xfrm>
            <a:off x="5638800" y="2895600"/>
            <a:ext cx="533400" cy="304800"/>
          </a:xfrm>
          <a:prstGeom prst="up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a-IR">
              <a:solidFill>
                <a:prstClr val="white"/>
              </a:solidFill>
            </a:endParaRPr>
          </a:p>
        </p:txBody>
      </p:sp>
      <p:sp>
        <p:nvSpPr>
          <p:cNvPr id="11" name="Right Arrow 10"/>
          <p:cNvSpPr/>
          <p:nvPr/>
        </p:nvSpPr>
        <p:spPr>
          <a:xfrm>
            <a:off x="7315200" y="3886200"/>
            <a:ext cx="304800" cy="381000"/>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a-IR">
              <a:solidFill>
                <a:prstClr val="white"/>
              </a:solidFill>
            </a:endParaRPr>
          </a:p>
        </p:txBody>
      </p:sp>
      <p:sp>
        <p:nvSpPr>
          <p:cNvPr id="12" name="Left Arrow 11"/>
          <p:cNvSpPr/>
          <p:nvPr/>
        </p:nvSpPr>
        <p:spPr>
          <a:xfrm>
            <a:off x="4267200" y="3886200"/>
            <a:ext cx="304800" cy="381000"/>
          </a:xfrm>
          <a:prstGeom prst="lef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a-IR">
              <a:solidFill>
                <a:prstClr val="white"/>
              </a:solidFill>
            </a:endParaRPr>
          </a:p>
        </p:txBody>
      </p:sp>
      <p:sp>
        <p:nvSpPr>
          <p:cNvPr id="13" name="Down Arrow 12"/>
          <p:cNvSpPr/>
          <p:nvPr/>
        </p:nvSpPr>
        <p:spPr>
          <a:xfrm>
            <a:off x="5791200" y="4953000"/>
            <a:ext cx="457200" cy="381000"/>
          </a:xfrm>
          <a:prstGeom prst="downArrow">
            <a:avLst>
              <a:gd name="adj1" fmla="val 50000"/>
              <a:gd name="adj2" fmla="val 50000"/>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a-IR">
              <a:solidFill>
                <a:prstClr val="white"/>
              </a:solidFill>
            </a:endParaRPr>
          </a:p>
        </p:txBody>
      </p:sp>
      <p:sp>
        <p:nvSpPr>
          <p:cNvPr id="3" name="Date Placeholder 2"/>
          <p:cNvSpPr>
            <a:spLocks noGrp="1"/>
          </p:cNvSpPr>
          <p:nvPr>
            <p:ph type="dt" sz="half" idx="10"/>
          </p:nvPr>
        </p:nvSpPr>
        <p:spPr/>
        <p:txBody>
          <a:bodyPr/>
          <a:lstStyle/>
          <a:p>
            <a:pPr>
              <a:defRPr/>
            </a:pPr>
            <a:fld id="{24800264-1970-4C3C-86FC-7174B465AB35}"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14" name="Slide Number Placeholder 13"/>
          <p:cNvSpPr>
            <a:spLocks noGrp="1"/>
          </p:cNvSpPr>
          <p:nvPr>
            <p:ph type="sldNum" sz="quarter" idx="12"/>
          </p:nvPr>
        </p:nvSpPr>
        <p:spPr/>
        <p:txBody>
          <a:bodyPr/>
          <a:lstStyle/>
          <a:p>
            <a:fld id="{9C3F1AC2-5810-4345-BC30-3CE63B69C94C}" type="slidenum">
              <a:rPr lang="ar-SA" smtClean="0"/>
              <a:pPr/>
              <a:t>132</a:t>
            </a:fld>
            <a:endParaRPr lang="en-US"/>
          </a:p>
        </p:txBody>
      </p:sp>
    </p:spTree>
    <p:extLst>
      <p:ext uri="{BB962C8B-B14F-4D97-AF65-F5344CB8AC3E}">
        <p14:creationId xmlns:p14="http://schemas.microsoft.com/office/powerpoint/2010/main" val="343127952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bg/>
                                          </p:spTgt>
                                        </p:tgtEl>
                                        <p:attrNameLst>
                                          <p:attrName>style.visibility</p:attrName>
                                        </p:attrNameLst>
                                      </p:cBhvr>
                                      <p:to>
                                        <p:strVal val="visible"/>
                                      </p:to>
                                    </p:set>
                                    <p:anim calcmode="lin" valueType="num">
                                      <p:cBhvr additive="base">
                                        <p:cTn id="12"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9">
                                            <p:bg/>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 calcmode="lin" valueType="num">
                                      <p:cBhvr additive="base">
                                        <p:cTn id="18"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 calcmode="lin" valueType="num">
                                      <p:cBhvr additive="base">
                                        <p:cTn id="24"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bg/>
                                          </p:spTgt>
                                        </p:tgtEl>
                                        <p:attrNameLst>
                                          <p:attrName>style.visibility</p:attrName>
                                        </p:attrNameLst>
                                      </p:cBhvr>
                                      <p:to>
                                        <p:strVal val="visible"/>
                                      </p:to>
                                    </p:set>
                                    <p:anim calcmode="lin" valueType="num">
                                      <p:cBhvr additive="base">
                                        <p:cTn id="30" dur="500" fill="hold"/>
                                        <p:tgtEl>
                                          <p:spTgt spid="4">
                                            <p:bg/>
                                          </p:spTgt>
                                        </p:tgtEl>
                                        <p:attrNameLst>
                                          <p:attrName>ppt_x</p:attrName>
                                        </p:attrNameLst>
                                      </p:cBhvr>
                                      <p:tavLst>
                                        <p:tav tm="0">
                                          <p:val>
                                            <p:strVal val="#ppt_x"/>
                                          </p:val>
                                        </p:tav>
                                        <p:tav tm="100000">
                                          <p:val>
                                            <p:strVal val="#ppt_x"/>
                                          </p:val>
                                        </p:tav>
                                      </p:tavLst>
                                    </p:anim>
                                    <p:anim calcmode="lin" valueType="num">
                                      <p:cBhvr additive="base">
                                        <p:cTn id="31"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
                                            <p:txEl>
                                              <p:pRg st="0" end="0"/>
                                            </p:txEl>
                                          </p:spTgt>
                                        </p:tgtEl>
                                        <p:attrNameLst>
                                          <p:attrName>style.visibility</p:attrName>
                                        </p:attrNameLst>
                                      </p:cBhvr>
                                      <p:to>
                                        <p:strVal val="visible"/>
                                      </p:to>
                                    </p:set>
                                    <p:anim calcmode="lin" valueType="num">
                                      <p:cBhvr additive="base">
                                        <p:cTn id="3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8">
                                            <p:bg/>
                                          </p:spTgt>
                                        </p:tgtEl>
                                        <p:attrNameLst>
                                          <p:attrName>style.visibility</p:attrName>
                                        </p:attrNameLst>
                                      </p:cBhvr>
                                      <p:to>
                                        <p:strVal val="visible"/>
                                      </p:to>
                                    </p:set>
                                    <p:anim calcmode="lin" valueType="num">
                                      <p:cBhvr additive="base">
                                        <p:cTn id="42" dur="500" fill="hold"/>
                                        <p:tgtEl>
                                          <p:spTgt spid="8">
                                            <p:bg/>
                                          </p:spTgt>
                                        </p:tgtEl>
                                        <p:attrNameLst>
                                          <p:attrName>ppt_x</p:attrName>
                                        </p:attrNameLst>
                                      </p:cBhvr>
                                      <p:tavLst>
                                        <p:tav tm="0">
                                          <p:val>
                                            <p:strVal val="#ppt_x"/>
                                          </p:val>
                                        </p:tav>
                                        <p:tav tm="100000">
                                          <p:val>
                                            <p:strVal val="#ppt_x"/>
                                          </p:val>
                                        </p:tav>
                                      </p:tavLst>
                                    </p:anim>
                                    <p:anim calcmode="lin" valueType="num">
                                      <p:cBhvr additive="base">
                                        <p:cTn id="43" dur="500" fill="hold"/>
                                        <p:tgtEl>
                                          <p:spTgt spid="8">
                                            <p:bg/>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8">
                                            <p:txEl>
                                              <p:pRg st="0" end="0"/>
                                            </p:txEl>
                                          </p:spTgt>
                                        </p:tgtEl>
                                        <p:attrNameLst>
                                          <p:attrName>style.visibility</p:attrName>
                                        </p:attrNameLst>
                                      </p:cBhvr>
                                      <p:to>
                                        <p:strVal val="visible"/>
                                      </p:to>
                                    </p:set>
                                    <p:anim calcmode="lin" valueType="num">
                                      <p:cBhvr additive="base">
                                        <p:cTn id="48"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7">
                                            <p:bg/>
                                          </p:spTgt>
                                        </p:tgtEl>
                                        <p:attrNameLst>
                                          <p:attrName>style.visibility</p:attrName>
                                        </p:attrNameLst>
                                      </p:cBhvr>
                                      <p:to>
                                        <p:strVal val="visible"/>
                                      </p:to>
                                    </p:set>
                                    <p:anim calcmode="lin" valueType="num">
                                      <p:cBhvr additive="base">
                                        <p:cTn id="54" dur="500" fill="hold"/>
                                        <p:tgtEl>
                                          <p:spTgt spid="7">
                                            <p:bg/>
                                          </p:spTgt>
                                        </p:tgtEl>
                                        <p:attrNameLst>
                                          <p:attrName>ppt_x</p:attrName>
                                        </p:attrNameLst>
                                      </p:cBhvr>
                                      <p:tavLst>
                                        <p:tav tm="0">
                                          <p:val>
                                            <p:strVal val="#ppt_x"/>
                                          </p:val>
                                        </p:tav>
                                        <p:tav tm="100000">
                                          <p:val>
                                            <p:strVal val="#ppt_x"/>
                                          </p:val>
                                        </p:tav>
                                      </p:tavLst>
                                    </p:anim>
                                    <p:anim calcmode="lin" valueType="num">
                                      <p:cBhvr additive="base">
                                        <p:cTn id="55" dur="500" fill="hold"/>
                                        <p:tgtEl>
                                          <p:spTgt spid="7">
                                            <p:bg/>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7">
                                            <p:txEl>
                                              <p:pRg st="0" end="0"/>
                                            </p:txEl>
                                          </p:spTgt>
                                        </p:tgtEl>
                                        <p:attrNameLst>
                                          <p:attrName>style.visibility</p:attrName>
                                        </p:attrNameLst>
                                      </p:cBhvr>
                                      <p:to>
                                        <p:strVal val="visible"/>
                                      </p:to>
                                    </p:set>
                                    <p:anim calcmode="lin" valueType="num">
                                      <p:cBhvr additive="base">
                                        <p:cTn id="60"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7">
                                            <p:txEl>
                                              <p:pRg st="1" end="1"/>
                                            </p:txEl>
                                          </p:spTgt>
                                        </p:tgtEl>
                                        <p:attrNameLst>
                                          <p:attrName>style.visibility</p:attrName>
                                        </p:attrNameLst>
                                      </p:cBhvr>
                                      <p:to>
                                        <p:strVal val="visible"/>
                                      </p:to>
                                    </p:set>
                                    <p:anim calcmode="lin" valueType="num">
                                      <p:cBhvr additive="base">
                                        <p:cTn id="66"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6">
                                            <p:bg/>
                                          </p:spTgt>
                                        </p:tgtEl>
                                        <p:attrNameLst>
                                          <p:attrName>style.visibility</p:attrName>
                                        </p:attrNameLst>
                                      </p:cBhvr>
                                      <p:to>
                                        <p:strVal val="visible"/>
                                      </p:to>
                                    </p:set>
                                    <p:anim calcmode="lin" valueType="num">
                                      <p:cBhvr additive="base">
                                        <p:cTn id="72" dur="500" fill="hold"/>
                                        <p:tgtEl>
                                          <p:spTgt spid="6">
                                            <p:bg/>
                                          </p:spTgt>
                                        </p:tgtEl>
                                        <p:attrNameLst>
                                          <p:attrName>ppt_x</p:attrName>
                                        </p:attrNameLst>
                                      </p:cBhvr>
                                      <p:tavLst>
                                        <p:tav tm="0">
                                          <p:val>
                                            <p:strVal val="#ppt_x"/>
                                          </p:val>
                                        </p:tav>
                                        <p:tav tm="100000">
                                          <p:val>
                                            <p:strVal val="#ppt_x"/>
                                          </p:val>
                                        </p:tav>
                                      </p:tavLst>
                                    </p:anim>
                                    <p:anim calcmode="lin" valueType="num">
                                      <p:cBhvr additive="base">
                                        <p:cTn id="73" dur="5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6">
                                            <p:txEl>
                                              <p:pRg st="0" end="0"/>
                                            </p:txEl>
                                          </p:spTgt>
                                        </p:tgtEl>
                                        <p:attrNameLst>
                                          <p:attrName>style.visibility</p:attrName>
                                        </p:attrNameLst>
                                      </p:cBhvr>
                                      <p:to>
                                        <p:strVal val="visible"/>
                                      </p:to>
                                    </p:set>
                                    <p:anim calcmode="lin" valueType="num">
                                      <p:cBhvr additive="base">
                                        <p:cTn id="7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additive="base">
                                        <p:cTn id="84" dur="500" fill="hold"/>
                                        <p:tgtEl>
                                          <p:spTgt spid="10"/>
                                        </p:tgtEl>
                                        <p:attrNameLst>
                                          <p:attrName>ppt_x</p:attrName>
                                        </p:attrNameLst>
                                      </p:cBhvr>
                                      <p:tavLst>
                                        <p:tav tm="0">
                                          <p:val>
                                            <p:strVal val="#ppt_x"/>
                                          </p:val>
                                        </p:tav>
                                        <p:tav tm="100000">
                                          <p:val>
                                            <p:strVal val="#ppt_x"/>
                                          </p:val>
                                        </p:tav>
                                      </p:tavLst>
                                    </p:anim>
                                    <p:anim calcmode="lin" valueType="num">
                                      <p:cBhvr additive="base">
                                        <p:cTn id="8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11"/>
                                        </p:tgtEl>
                                        <p:attrNameLst>
                                          <p:attrName>style.visibility</p:attrName>
                                        </p:attrNameLst>
                                      </p:cBhvr>
                                      <p:to>
                                        <p:strVal val="visible"/>
                                      </p:to>
                                    </p:set>
                                    <p:anim calcmode="lin" valueType="num">
                                      <p:cBhvr additive="base">
                                        <p:cTn id="90" dur="500" fill="hold"/>
                                        <p:tgtEl>
                                          <p:spTgt spid="11"/>
                                        </p:tgtEl>
                                        <p:attrNameLst>
                                          <p:attrName>ppt_x</p:attrName>
                                        </p:attrNameLst>
                                      </p:cBhvr>
                                      <p:tavLst>
                                        <p:tav tm="0">
                                          <p:val>
                                            <p:strVal val="#ppt_x"/>
                                          </p:val>
                                        </p:tav>
                                        <p:tav tm="100000">
                                          <p:val>
                                            <p:strVal val="#ppt_x"/>
                                          </p:val>
                                        </p:tav>
                                      </p:tavLst>
                                    </p:anim>
                                    <p:anim calcmode="lin" valueType="num">
                                      <p:cBhvr additive="base">
                                        <p:cTn id="9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13"/>
                                        </p:tgtEl>
                                        <p:attrNameLst>
                                          <p:attrName>style.visibility</p:attrName>
                                        </p:attrNameLst>
                                      </p:cBhvr>
                                      <p:to>
                                        <p:strVal val="visible"/>
                                      </p:to>
                                    </p:set>
                                    <p:anim calcmode="lin" valueType="num">
                                      <p:cBhvr additive="base">
                                        <p:cTn id="96" dur="500" fill="hold"/>
                                        <p:tgtEl>
                                          <p:spTgt spid="13"/>
                                        </p:tgtEl>
                                        <p:attrNameLst>
                                          <p:attrName>ppt_x</p:attrName>
                                        </p:attrNameLst>
                                      </p:cBhvr>
                                      <p:tavLst>
                                        <p:tav tm="0">
                                          <p:val>
                                            <p:strVal val="#ppt_x"/>
                                          </p:val>
                                        </p:tav>
                                        <p:tav tm="100000">
                                          <p:val>
                                            <p:strVal val="#ppt_x"/>
                                          </p:val>
                                        </p:tav>
                                      </p:tavLst>
                                    </p:anim>
                                    <p:anim calcmode="lin" valueType="num">
                                      <p:cBhvr additive="base">
                                        <p:cTn id="9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12"/>
                                        </p:tgtEl>
                                        <p:attrNameLst>
                                          <p:attrName>style.visibility</p:attrName>
                                        </p:attrNameLst>
                                      </p:cBhvr>
                                      <p:to>
                                        <p:strVal val="visible"/>
                                      </p:to>
                                    </p:set>
                                    <p:anim calcmode="lin" valueType="num">
                                      <p:cBhvr additive="base">
                                        <p:cTn id="102" dur="500" fill="hold"/>
                                        <p:tgtEl>
                                          <p:spTgt spid="12"/>
                                        </p:tgtEl>
                                        <p:attrNameLst>
                                          <p:attrName>ppt_x</p:attrName>
                                        </p:attrNameLst>
                                      </p:cBhvr>
                                      <p:tavLst>
                                        <p:tav tm="0">
                                          <p:val>
                                            <p:strVal val="#ppt_x"/>
                                          </p:val>
                                        </p:tav>
                                        <p:tav tm="100000">
                                          <p:val>
                                            <p:strVal val="#ppt_x"/>
                                          </p:val>
                                        </p:tav>
                                      </p:tavLst>
                                    </p:anim>
                                    <p:anim calcmode="lin" valueType="num">
                                      <p:cBhvr additive="base">
                                        <p:cTn id="10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build="p" animBg="1"/>
      <p:bldP spid="6" grpId="0" build="p" animBg="1"/>
      <p:bldP spid="7" grpId="0" build="p" animBg="1"/>
      <p:bldP spid="8" grpId="0" build="p" animBg="1"/>
      <p:bldP spid="9" grpId="0" build="p" animBg="1"/>
      <p:bldP spid="10" grpId="0" animBg="1"/>
      <p:bldP spid="11" grpId="0" animBg="1"/>
      <p:bldP spid="12" grpId="0" animBg="1"/>
      <p:bldP spid="13"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normAutofit/>
          </a:bodyPr>
          <a:lstStyle/>
          <a:p>
            <a:r>
              <a:rPr lang="fa-IR" sz="9600" dirty="0" smtClean="0">
                <a:solidFill>
                  <a:srgbClr val="FF0000"/>
                </a:solidFill>
              </a:rPr>
              <a:t>ویژگی </a:t>
            </a:r>
            <a:r>
              <a:rPr lang="fa-IR" sz="9600" dirty="0">
                <a:solidFill>
                  <a:srgbClr val="FF0000"/>
                </a:solidFill>
              </a:rPr>
              <a:t>های ارتبا ط  موثر</a:t>
            </a:r>
          </a:p>
        </p:txBody>
      </p:sp>
      <p:sp>
        <p:nvSpPr>
          <p:cNvPr id="4" name="Date Placeholder 3"/>
          <p:cNvSpPr>
            <a:spLocks noGrp="1"/>
          </p:cNvSpPr>
          <p:nvPr>
            <p:ph type="dt" sz="half" idx="10"/>
          </p:nvPr>
        </p:nvSpPr>
        <p:spPr/>
        <p:txBody>
          <a:bodyPr/>
          <a:lstStyle/>
          <a:p>
            <a:fld id="{E890840E-5F8A-4134-98B8-219B6EA5EA9A}"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9060832F-64D6-4E8A-AA9B-E841D7E2B588}" type="slidenum">
              <a:rPr lang="fa-IR" smtClean="0"/>
              <a:t>133</a:t>
            </a:fld>
            <a:endParaRPr lang="fa-IR"/>
          </a:p>
        </p:txBody>
      </p:sp>
    </p:spTree>
    <p:extLst>
      <p:ext uri="{BB962C8B-B14F-4D97-AF65-F5344CB8AC3E}">
        <p14:creationId xmlns:p14="http://schemas.microsoft.com/office/powerpoint/2010/main" val="1326782108"/>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319638853"/>
              </p:ext>
            </p:extLst>
          </p:nvPr>
        </p:nvGraphicFramePr>
        <p:xfrm>
          <a:off x="1666845" y="642918"/>
          <a:ext cx="8786875" cy="55721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Flowchart: Terminator 8"/>
          <p:cNvSpPr/>
          <p:nvPr/>
        </p:nvSpPr>
        <p:spPr>
          <a:xfrm>
            <a:off x="1595407" y="71414"/>
            <a:ext cx="9001188" cy="500066"/>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800" b="1" dirty="0">
                <a:solidFill>
                  <a:srgbClr val="054200"/>
                </a:solidFill>
                <a:cs typeface="B Titr"/>
              </a:rPr>
              <a:t>ویژگی های ارتباط مؤثر</a:t>
            </a:r>
            <a:endParaRPr lang="en-US" sz="2800" b="1" dirty="0">
              <a:solidFill>
                <a:srgbClr val="054200"/>
              </a:solidFill>
              <a:cs typeface="B Titr"/>
            </a:endParaRPr>
          </a:p>
        </p:txBody>
      </p:sp>
      <p:sp>
        <p:nvSpPr>
          <p:cNvPr id="2" name="Date Placeholder 1"/>
          <p:cNvSpPr>
            <a:spLocks noGrp="1"/>
          </p:cNvSpPr>
          <p:nvPr>
            <p:ph type="dt" sz="half" idx="10"/>
          </p:nvPr>
        </p:nvSpPr>
        <p:spPr/>
        <p:txBody>
          <a:bodyPr/>
          <a:lstStyle/>
          <a:p>
            <a:pPr>
              <a:defRPr/>
            </a:pPr>
            <a:fld id="{CF79A5BA-296C-45EA-A60F-29E3BE21EBA7}" type="datetime1">
              <a:rPr lang="en-US" smtClean="0">
                <a:solidFill>
                  <a:srgbClr val="002164">
                    <a:tint val="75000"/>
                  </a:srgbClr>
                </a:solidFill>
              </a:rPr>
              <a:t>9/2/2017</a:t>
            </a:fld>
            <a:endParaRPr lang="en-US" dirty="0">
              <a:solidFill>
                <a:srgbClr val="002164">
                  <a:tint val="75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4" name="Slide Number Placeholder 3"/>
          <p:cNvSpPr>
            <a:spLocks noGrp="1"/>
          </p:cNvSpPr>
          <p:nvPr>
            <p:ph type="sldNum" sz="quarter" idx="12"/>
          </p:nvPr>
        </p:nvSpPr>
        <p:spPr/>
        <p:txBody>
          <a:bodyPr/>
          <a:lstStyle/>
          <a:p>
            <a:fld id="{C703BFC2-F472-4F18-942F-E371F99DA05F}" type="slidenum">
              <a:rPr lang="ar-SA" smtClean="0"/>
              <a:pPr/>
              <a:t>134</a:t>
            </a:fld>
            <a:endParaRPr lang="en-US"/>
          </a:p>
        </p:txBody>
      </p:sp>
    </p:spTree>
    <p:extLst>
      <p:ext uri="{BB962C8B-B14F-4D97-AF65-F5344CB8AC3E}">
        <p14:creationId xmlns:p14="http://schemas.microsoft.com/office/powerpoint/2010/main" val="3438670313"/>
      </p:ext>
    </p:extLst>
  </p:cSld>
  <p:clrMapOvr>
    <a:masterClrMapping/>
  </p:clrMapOvr>
  <p:transition spd="slow">
    <p:fade thruBlk="1"/>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Terminator 3"/>
          <p:cNvSpPr/>
          <p:nvPr/>
        </p:nvSpPr>
        <p:spPr>
          <a:xfrm>
            <a:off x="1595407" y="142852"/>
            <a:ext cx="9001188" cy="571504"/>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3200" b="1" dirty="0">
                <a:solidFill>
                  <a:srgbClr val="054200"/>
                </a:solidFill>
                <a:cs typeface="B Titr"/>
              </a:rPr>
              <a:t>ویژگی های ارتباطات مؤثر</a:t>
            </a:r>
            <a:endParaRPr lang="en-US" sz="3200" b="1" dirty="0">
              <a:solidFill>
                <a:srgbClr val="054200"/>
              </a:solidFill>
              <a:cs typeface="B Titr"/>
            </a:endParaRPr>
          </a:p>
        </p:txBody>
      </p:sp>
      <p:graphicFrame>
        <p:nvGraphicFramePr>
          <p:cNvPr id="6" name="Diagram 5"/>
          <p:cNvGraphicFramePr/>
          <p:nvPr>
            <p:extLst>
              <p:ext uri="{D42A27DB-BD31-4B8C-83A1-F6EECF244321}">
                <p14:modId xmlns:p14="http://schemas.microsoft.com/office/powerpoint/2010/main" val="581487767"/>
              </p:ext>
            </p:extLst>
          </p:nvPr>
        </p:nvGraphicFramePr>
        <p:xfrm>
          <a:off x="1" y="857232"/>
          <a:ext cx="11696131" cy="5143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Date Placeholder 1"/>
          <p:cNvSpPr>
            <a:spLocks noGrp="1"/>
          </p:cNvSpPr>
          <p:nvPr>
            <p:ph type="dt" sz="half" idx="10"/>
          </p:nvPr>
        </p:nvSpPr>
        <p:spPr/>
        <p:txBody>
          <a:bodyPr/>
          <a:lstStyle/>
          <a:p>
            <a:pPr>
              <a:defRPr/>
            </a:pPr>
            <a:fld id="{75759492-B614-43B0-8E25-BF8D0AE93C9E}" type="datetime1">
              <a:rPr lang="en-US" smtClean="0">
                <a:solidFill>
                  <a:srgbClr val="002164">
                    <a:tint val="75000"/>
                  </a:srgbClr>
                </a:solidFill>
              </a:rPr>
              <a:t>9/2/2017</a:t>
            </a:fld>
            <a:endParaRPr lang="en-US" dirty="0">
              <a:solidFill>
                <a:srgbClr val="002164">
                  <a:tint val="75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5" name="Slide Number Placeholder 4"/>
          <p:cNvSpPr>
            <a:spLocks noGrp="1"/>
          </p:cNvSpPr>
          <p:nvPr>
            <p:ph type="sldNum" sz="quarter" idx="12"/>
          </p:nvPr>
        </p:nvSpPr>
        <p:spPr/>
        <p:txBody>
          <a:bodyPr/>
          <a:lstStyle/>
          <a:p>
            <a:fld id="{A2ADFF55-F61F-4389-A296-8B8D245AFC18}" type="slidenum">
              <a:rPr lang="ar-SA" smtClean="0"/>
              <a:pPr/>
              <a:t>135</a:t>
            </a:fld>
            <a:endParaRPr lang="en-US"/>
          </a:p>
        </p:txBody>
      </p:sp>
    </p:spTree>
    <p:extLst>
      <p:ext uri="{BB962C8B-B14F-4D97-AF65-F5344CB8AC3E}">
        <p14:creationId xmlns:p14="http://schemas.microsoft.com/office/powerpoint/2010/main" val="3993998754"/>
      </p:ext>
    </p:extLst>
  </p:cSld>
  <p:clrMapOvr>
    <a:masterClrMapping/>
  </p:clrMapOvr>
  <p:transition spd="slow">
    <p:fade thruBlk="1"/>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1336559758"/>
              </p:ext>
            </p:extLst>
          </p:nvPr>
        </p:nvGraphicFramePr>
        <p:xfrm>
          <a:off x="382137" y="857232"/>
          <a:ext cx="10143019" cy="5143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lowchart: Terminator 4"/>
          <p:cNvSpPr/>
          <p:nvPr/>
        </p:nvSpPr>
        <p:spPr>
          <a:xfrm>
            <a:off x="1595407" y="142852"/>
            <a:ext cx="9001188" cy="571504"/>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3200" b="1" dirty="0">
                <a:solidFill>
                  <a:srgbClr val="054200"/>
                </a:solidFill>
                <a:cs typeface="B Titr"/>
              </a:rPr>
              <a:t>ویژگی های ارتباطات مؤثر</a:t>
            </a:r>
            <a:endParaRPr lang="en-US" sz="3200" b="1" dirty="0">
              <a:solidFill>
                <a:srgbClr val="054200"/>
              </a:solidFill>
              <a:cs typeface="B Titr"/>
            </a:endParaRPr>
          </a:p>
        </p:txBody>
      </p:sp>
      <p:sp>
        <p:nvSpPr>
          <p:cNvPr id="2" name="Date Placeholder 1"/>
          <p:cNvSpPr>
            <a:spLocks noGrp="1"/>
          </p:cNvSpPr>
          <p:nvPr>
            <p:ph type="dt" sz="half" idx="10"/>
          </p:nvPr>
        </p:nvSpPr>
        <p:spPr/>
        <p:txBody>
          <a:bodyPr/>
          <a:lstStyle/>
          <a:p>
            <a:pPr>
              <a:defRPr/>
            </a:pPr>
            <a:fld id="{D713D0BE-2C6B-42C9-8D6B-63BC118DD1A5}" type="datetime1">
              <a:rPr lang="en-US" smtClean="0">
                <a:solidFill>
                  <a:srgbClr val="002164">
                    <a:tint val="75000"/>
                  </a:srgbClr>
                </a:solidFill>
              </a:rPr>
              <a:t>9/2/2017</a:t>
            </a:fld>
            <a:endParaRPr lang="en-US" dirty="0">
              <a:solidFill>
                <a:srgbClr val="002164">
                  <a:tint val="75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4" name="Slide Number Placeholder 3"/>
          <p:cNvSpPr>
            <a:spLocks noGrp="1"/>
          </p:cNvSpPr>
          <p:nvPr>
            <p:ph type="sldNum" sz="quarter" idx="12"/>
          </p:nvPr>
        </p:nvSpPr>
        <p:spPr/>
        <p:txBody>
          <a:bodyPr/>
          <a:lstStyle/>
          <a:p>
            <a:fld id="{A2ADFF55-F61F-4389-A296-8B8D245AFC18}" type="slidenum">
              <a:rPr lang="ar-SA" smtClean="0"/>
              <a:pPr/>
              <a:t>136</a:t>
            </a:fld>
            <a:endParaRPr lang="en-US"/>
          </a:p>
        </p:txBody>
      </p:sp>
    </p:spTree>
    <p:extLst>
      <p:ext uri="{BB962C8B-B14F-4D97-AF65-F5344CB8AC3E}">
        <p14:creationId xmlns:p14="http://schemas.microsoft.com/office/powerpoint/2010/main" val="494898040"/>
      </p:ext>
    </p:extLst>
  </p:cSld>
  <p:clrMapOvr>
    <a:masterClrMapping/>
  </p:clrMapOvr>
  <p:transition spd="slow">
    <p:fade thruBlk="1"/>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149753178"/>
              </p:ext>
            </p:extLst>
          </p:nvPr>
        </p:nvGraphicFramePr>
        <p:xfrm>
          <a:off x="245660" y="857232"/>
          <a:ext cx="10279496" cy="5143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lowchart: Terminator 4"/>
          <p:cNvSpPr/>
          <p:nvPr/>
        </p:nvSpPr>
        <p:spPr>
          <a:xfrm>
            <a:off x="1595407" y="142852"/>
            <a:ext cx="9001188" cy="571504"/>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3200" b="1" dirty="0">
                <a:solidFill>
                  <a:srgbClr val="054200"/>
                </a:solidFill>
                <a:cs typeface="B Titr"/>
              </a:rPr>
              <a:t>ویژگی های ارتباطات مؤثر</a:t>
            </a:r>
            <a:endParaRPr lang="en-US" sz="3200" b="1" dirty="0">
              <a:solidFill>
                <a:srgbClr val="054200"/>
              </a:solidFill>
              <a:cs typeface="B Titr"/>
            </a:endParaRPr>
          </a:p>
        </p:txBody>
      </p:sp>
      <p:sp>
        <p:nvSpPr>
          <p:cNvPr id="2" name="Date Placeholder 1"/>
          <p:cNvSpPr>
            <a:spLocks noGrp="1"/>
          </p:cNvSpPr>
          <p:nvPr>
            <p:ph type="dt" sz="half" idx="10"/>
          </p:nvPr>
        </p:nvSpPr>
        <p:spPr/>
        <p:txBody>
          <a:bodyPr/>
          <a:lstStyle/>
          <a:p>
            <a:pPr>
              <a:defRPr/>
            </a:pPr>
            <a:fld id="{B38160D5-F39E-4321-8730-E8131A76EC85}" type="datetime1">
              <a:rPr lang="en-US" smtClean="0">
                <a:solidFill>
                  <a:srgbClr val="002164">
                    <a:tint val="75000"/>
                  </a:srgbClr>
                </a:solidFill>
              </a:rPr>
              <a:t>9/2/2017</a:t>
            </a:fld>
            <a:endParaRPr lang="en-US" dirty="0">
              <a:solidFill>
                <a:srgbClr val="002164">
                  <a:tint val="75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4" name="Slide Number Placeholder 3"/>
          <p:cNvSpPr>
            <a:spLocks noGrp="1"/>
          </p:cNvSpPr>
          <p:nvPr>
            <p:ph type="sldNum" sz="quarter" idx="12"/>
          </p:nvPr>
        </p:nvSpPr>
        <p:spPr/>
        <p:txBody>
          <a:bodyPr/>
          <a:lstStyle/>
          <a:p>
            <a:fld id="{A2ADFF55-F61F-4389-A296-8B8D245AFC18}" type="slidenum">
              <a:rPr lang="ar-SA" smtClean="0"/>
              <a:pPr/>
              <a:t>137</a:t>
            </a:fld>
            <a:endParaRPr lang="en-US"/>
          </a:p>
        </p:txBody>
      </p:sp>
    </p:spTree>
    <p:extLst>
      <p:ext uri="{BB962C8B-B14F-4D97-AF65-F5344CB8AC3E}">
        <p14:creationId xmlns:p14="http://schemas.microsoft.com/office/powerpoint/2010/main" val="3581713537"/>
      </p:ext>
    </p:extLst>
  </p:cSld>
  <p:clrMapOvr>
    <a:masterClrMapping/>
  </p:clrMapOvr>
  <p:transition spd="slow">
    <p:fade thruBlk="1"/>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1840647064"/>
              </p:ext>
            </p:extLst>
          </p:nvPr>
        </p:nvGraphicFramePr>
        <p:xfrm>
          <a:off x="1666844" y="857232"/>
          <a:ext cx="8858312" cy="5143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lowchart: Terminator 4"/>
          <p:cNvSpPr/>
          <p:nvPr/>
        </p:nvSpPr>
        <p:spPr>
          <a:xfrm>
            <a:off x="1595407" y="142852"/>
            <a:ext cx="9001188" cy="571504"/>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3200" b="1" dirty="0">
                <a:solidFill>
                  <a:srgbClr val="054200"/>
                </a:solidFill>
                <a:cs typeface="B Titr"/>
              </a:rPr>
              <a:t>ویژگی های ارتباطات مؤثر</a:t>
            </a:r>
            <a:endParaRPr lang="en-US" sz="3200" b="1" dirty="0">
              <a:solidFill>
                <a:srgbClr val="054200"/>
              </a:solidFill>
              <a:cs typeface="B Titr"/>
            </a:endParaRPr>
          </a:p>
        </p:txBody>
      </p:sp>
      <p:sp>
        <p:nvSpPr>
          <p:cNvPr id="2" name="Date Placeholder 1"/>
          <p:cNvSpPr>
            <a:spLocks noGrp="1"/>
          </p:cNvSpPr>
          <p:nvPr>
            <p:ph type="dt" sz="half" idx="10"/>
          </p:nvPr>
        </p:nvSpPr>
        <p:spPr/>
        <p:txBody>
          <a:bodyPr/>
          <a:lstStyle/>
          <a:p>
            <a:pPr>
              <a:defRPr/>
            </a:pPr>
            <a:fld id="{E261BE3C-9535-4D0E-A0A7-2D9A132C7071}" type="datetime1">
              <a:rPr lang="en-US" smtClean="0">
                <a:solidFill>
                  <a:srgbClr val="002164">
                    <a:tint val="75000"/>
                  </a:srgbClr>
                </a:solidFill>
              </a:rPr>
              <a:t>9/2/2017</a:t>
            </a:fld>
            <a:endParaRPr lang="en-US" dirty="0">
              <a:solidFill>
                <a:srgbClr val="002164">
                  <a:tint val="75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4" name="Slide Number Placeholder 3"/>
          <p:cNvSpPr>
            <a:spLocks noGrp="1"/>
          </p:cNvSpPr>
          <p:nvPr>
            <p:ph type="sldNum" sz="quarter" idx="12"/>
          </p:nvPr>
        </p:nvSpPr>
        <p:spPr/>
        <p:txBody>
          <a:bodyPr/>
          <a:lstStyle/>
          <a:p>
            <a:fld id="{A2ADFF55-F61F-4389-A296-8B8D245AFC18}" type="slidenum">
              <a:rPr lang="ar-SA" smtClean="0"/>
              <a:pPr/>
              <a:t>138</a:t>
            </a:fld>
            <a:endParaRPr lang="en-US"/>
          </a:p>
        </p:txBody>
      </p:sp>
    </p:spTree>
    <p:extLst>
      <p:ext uri="{BB962C8B-B14F-4D97-AF65-F5344CB8AC3E}">
        <p14:creationId xmlns:p14="http://schemas.microsoft.com/office/powerpoint/2010/main" val="562613532"/>
      </p:ext>
    </p:extLst>
  </p:cSld>
  <p:clrMapOvr>
    <a:masterClrMapping/>
  </p:clrMapOvr>
  <p:transition spd="slow">
    <p:fade thruBlk="1"/>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9720" y="483536"/>
            <a:ext cx="8401080" cy="857232"/>
          </a:xfrm>
        </p:spPr>
        <p:txBody>
          <a:bodyPr>
            <a:normAutofit/>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تا </a:t>
            </a:r>
            <a:r>
              <a:rPr lang="en-US" sz="4000" b="1" dirty="0">
                <a:solidFill>
                  <a:srgbClr val="5C1C00"/>
                </a:solidFill>
                <a:cs typeface="B Titr" pitchFamily="2" charset="-78"/>
              </a:rPr>
              <a:t>Z</a:t>
            </a:r>
            <a:endParaRPr lang="fa-IR" sz="4000" b="1" dirty="0">
              <a:solidFill>
                <a:srgbClr val="5C1C00"/>
              </a:solidFill>
              <a:cs typeface="B Titr" pitchFamily="2" charset="-78"/>
            </a:endParaRPr>
          </a:p>
        </p:txBody>
      </p:sp>
      <p:sp>
        <p:nvSpPr>
          <p:cNvPr id="7" name="Content Placeholder 6"/>
          <p:cNvSpPr>
            <a:spLocks noGrp="1"/>
          </p:cNvSpPr>
          <p:nvPr>
            <p:ph idx="1"/>
          </p:nvPr>
        </p:nvSpPr>
        <p:spPr>
          <a:xfrm>
            <a:off x="1772503" y="1700808"/>
            <a:ext cx="8643999" cy="5500726"/>
          </a:xfrm>
        </p:spPr>
        <p:txBody>
          <a:bodyPr>
            <a:noAutofit/>
          </a:bodyPr>
          <a:lstStyle/>
          <a:p>
            <a:pPr algn="ctr" rtl="1">
              <a:lnSpc>
                <a:spcPct val="200000"/>
              </a:lnSpc>
            </a:pPr>
            <a:r>
              <a:rPr lang="fa-IR" sz="4000" b="1" dirty="0"/>
              <a:t>آنچه در زير ذکر مي شود 26روش </a:t>
            </a:r>
            <a:r>
              <a:rPr lang="en-US" sz="4000" b="1" dirty="0"/>
              <a:t>Z-A</a:t>
            </a:r>
            <a:r>
              <a:rPr lang="fa-IR" sz="4000" b="1" dirty="0"/>
              <a:t> </a:t>
            </a:r>
            <a:r>
              <a:rPr lang="en-US" sz="4000" b="1" dirty="0"/>
              <a:t>،</a:t>
            </a:r>
            <a:r>
              <a:rPr lang="fa-IR" sz="4000" b="1" dirty="0"/>
              <a:t> کم هزينه يا بي هزينه است براي جذب، نگهداشتن و باانگيزه کردن کارکنان به کارمي رود. </a:t>
            </a:r>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139</a:t>
            </a:fld>
            <a:endParaRPr lang="fa-IR">
              <a:solidFill>
                <a:prstClr val="black"/>
              </a:solidFill>
            </a:endParaRPr>
          </a:p>
        </p:txBody>
      </p:sp>
      <p:sp>
        <p:nvSpPr>
          <p:cNvPr id="3" name="Date Placeholder 2"/>
          <p:cNvSpPr>
            <a:spLocks noGrp="1"/>
          </p:cNvSpPr>
          <p:nvPr>
            <p:ph type="dt" sz="half" idx="10"/>
          </p:nvPr>
        </p:nvSpPr>
        <p:spPr/>
        <p:txBody>
          <a:bodyPr/>
          <a:lstStyle/>
          <a:p>
            <a:fld id="{FFBC9972-AB82-4874-8BA3-B862AA3D9D57}" type="datetime1">
              <a:rPr lang="en-US" smtClean="0">
                <a:solidFill>
                  <a:prstClr val="black"/>
                </a:solidFill>
              </a:rPr>
              <a:t>9/2/2017</a:t>
            </a:fld>
            <a:endParaRPr lang="fa-IR">
              <a:solidFill>
                <a:prstClr val="black"/>
              </a:solidFill>
            </a:endParaRPr>
          </a:p>
        </p:txBody>
      </p:sp>
      <p:sp>
        <p:nvSpPr>
          <p:cNvPr id="5" name="Footer Placeholder 4"/>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2018681973"/>
      </p:ext>
    </p:extLst>
  </p:cSld>
  <p:clrMapOvr>
    <a:masterClrMapping/>
  </p:clrMapOvr>
  <p:transition>
    <p:pull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800" b="1" dirty="0">
                <a:solidFill>
                  <a:srgbClr val="FF0000"/>
                </a:solidFill>
                <a:latin typeface="IranNastaliq" pitchFamily="2" charset="0"/>
                <a:ea typeface="+mn-ea"/>
                <a:cs typeface="IranNastaliq" pitchFamily="2" charset="0"/>
              </a:rPr>
              <a:t>انتقال پیام</a:t>
            </a:r>
            <a:endParaRPr lang="fa-IR" sz="4800" dirty="0">
              <a:solidFill>
                <a:srgbClr val="FF0000"/>
              </a:solidFill>
            </a:endParaRPr>
          </a:p>
        </p:txBody>
      </p:sp>
      <p:sp>
        <p:nvSpPr>
          <p:cNvPr id="3" name="Content Placeholder 2"/>
          <p:cNvSpPr>
            <a:spLocks noGrp="1"/>
          </p:cNvSpPr>
          <p:nvPr>
            <p:ph idx="1"/>
          </p:nvPr>
        </p:nvSpPr>
        <p:spPr/>
        <p:txBody>
          <a:bodyPr/>
          <a:lstStyle/>
          <a:p>
            <a:pPr lvl="0">
              <a:lnSpc>
                <a:spcPct val="150000"/>
              </a:lnSpc>
            </a:pPr>
            <a:r>
              <a:rPr lang="fa-IR" sz="6000" b="1" dirty="0">
                <a:solidFill>
                  <a:srgbClr val="FF0000"/>
                </a:solidFill>
                <a:latin typeface="IranNastaliq" pitchFamily="2" charset="0"/>
                <a:cs typeface="IranNastaliq" pitchFamily="2" charset="0"/>
              </a:rPr>
              <a:t>انتقال پیام ، </a:t>
            </a:r>
            <a:r>
              <a:rPr lang="fa-IR" sz="5400" b="1" dirty="0">
                <a:cs typeface="B Lotus" panose="00000400000000000000" pitchFamily="2" charset="-78"/>
              </a:rPr>
              <a:t>مناسب بودن وسیله وشیوه بکارگیری آن مهم است . شیوه رو در رو، مکاتبه، ایمیل ،تابلوها،پیک ،وسا یل صوتی وتصویری</a:t>
            </a:r>
          </a:p>
          <a:p>
            <a:endParaRPr lang="fa-IR" dirty="0"/>
          </a:p>
        </p:txBody>
      </p:sp>
      <p:sp>
        <p:nvSpPr>
          <p:cNvPr id="4" name="Date Placeholder 3"/>
          <p:cNvSpPr>
            <a:spLocks noGrp="1"/>
          </p:cNvSpPr>
          <p:nvPr>
            <p:ph type="dt" sz="half" idx="10"/>
          </p:nvPr>
        </p:nvSpPr>
        <p:spPr/>
        <p:txBody>
          <a:bodyPr/>
          <a:lstStyle/>
          <a:p>
            <a:pPr>
              <a:defRPr/>
            </a:pPr>
            <a:fld id="{ED6427F2-6C63-456C-978A-2101C9C6579C}"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14</a:t>
            </a:fld>
            <a:endParaRPr lang="en-US" altLang="fa-IR">
              <a:solidFill>
                <a:srgbClr val="000000"/>
              </a:solidFill>
            </a:endParaRPr>
          </a:p>
        </p:txBody>
      </p:sp>
    </p:spTree>
    <p:extLst>
      <p:ext uri="{BB962C8B-B14F-4D97-AF65-F5344CB8AC3E}">
        <p14:creationId xmlns:p14="http://schemas.microsoft.com/office/powerpoint/2010/main" val="396843872"/>
      </p:ext>
    </p:extLst>
  </p:cSld>
  <p:clrMapOvr>
    <a:masterClrMapping/>
  </p:clrMapOvr>
  <p:transition spd="med">
    <p:zoom/>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1703512" y="260648"/>
          <a:ext cx="8784976"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Date Placeholder 1"/>
          <p:cNvSpPr>
            <a:spLocks noGrp="1"/>
          </p:cNvSpPr>
          <p:nvPr>
            <p:ph type="dt" sz="half" idx="10"/>
          </p:nvPr>
        </p:nvSpPr>
        <p:spPr/>
        <p:txBody>
          <a:bodyPr/>
          <a:lstStyle/>
          <a:p>
            <a:fld id="{7B4E7D8C-BB26-4FB1-A18C-91DE230051DA}" type="datetime1">
              <a:rPr lang="en-US" smtClean="0">
                <a:solidFill>
                  <a:prstClr val="black"/>
                </a:solidFill>
              </a:rPr>
              <a:t>9/2/2017</a:t>
            </a:fld>
            <a:endParaRPr lang="en-US">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ملکی آوارسین</a:t>
            </a:r>
            <a:endParaRPr lang="en-US">
              <a:solidFill>
                <a:prstClr val="black"/>
              </a:solidFill>
            </a:endParaRPr>
          </a:p>
        </p:txBody>
      </p:sp>
      <p:sp>
        <p:nvSpPr>
          <p:cNvPr id="5" name="Slide Number Placeholder 4"/>
          <p:cNvSpPr>
            <a:spLocks noGrp="1"/>
          </p:cNvSpPr>
          <p:nvPr>
            <p:ph type="sldNum" sz="quarter" idx="12"/>
          </p:nvPr>
        </p:nvSpPr>
        <p:spPr/>
        <p:txBody>
          <a:bodyPr/>
          <a:lstStyle/>
          <a:p>
            <a:fld id="{4FDE3936-ECC0-40F3-96AF-54A7DD194A8B}" type="slidenum">
              <a:rPr lang="en-US" smtClean="0">
                <a:solidFill>
                  <a:prstClr val="black"/>
                </a:solidFill>
              </a:rPr>
              <a:pPr/>
              <a:t>140</a:t>
            </a:fld>
            <a:endParaRPr lang="en-US">
              <a:solidFill>
                <a:prstClr val="black"/>
              </a:solidFill>
            </a:endParaRPr>
          </a:p>
        </p:txBody>
      </p:sp>
    </p:spTree>
    <p:extLst>
      <p:ext uri="{BB962C8B-B14F-4D97-AF65-F5344CB8AC3E}">
        <p14:creationId xmlns:p14="http://schemas.microsoft.com/office/powerpoint/2010/main" val="3073447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9720" y="339520"/>
            <a:ext cx="8401080" cy="857232"/>
          </a:xfrm>
        </p:spPr>
        <p:txBody>
          <a:bodyPr>
            <a:normAutofit/>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b="1" dirty="0">
              <a:solidFill>
                <a:srgbClr val="5C1C00"/>
              </a:solidFill>
              <a:cs typeface="B Titr" pitchFamily="2" charset="-78"/>
            </a:endParaRPr>
          </a:p>
        </p:txBody>
      </p:sp>
      <p:sp>
        <p:nvSpPr>
          <p:cNvPr id="7" name="Content Placeholder 6"/>
          <p:cNvSpPr>
            <a:spLocks noGrp="1"/>
          </p:cNvSpPr>
          <p:nvPr>
            <p:ph idx="1"/>
          </p:nvPr>
        </p:nvSpPr>
        <p:spPr>
          <a:xfrm>
            <a:off x="1809728" y="1149254"/>
            <a:ext cx="8643999" cy="5160066"/>
          </a:xfrm>
        </p:spPr>
        <p:txBody>
          <a:bodyPr>
            <a:noAutofit/>
          </a:bodyPr>
          <a:lstStyle/>
          <a:p>
            <a:pPr algn="just" rtl="1">
              <a:lnSpc>
                <a:spcPct val="150000"/>
              </a:lnSpc>
            </a:pPr>
            <a:r>
              <a:rPr lang="en-US" b="1" dirty="0">
                <a:solidFill>
                  <a:srgbClr val="C00000"/>
                </a:solidFill>
              </a:rPr>
              <a:t>A</a:t>
            </a:r>
            <a:r>
              <a:rPr lang="en-US" b="1" dirty="0">
                <a:solidFill>
                  <a:srgbClr val="006600"/>
                </a:solidFill>
              </a:rPr>
              <a:t>cknowledge  </a:t>
            </a:r>
            <a:r>
              <a:rPr lang="fa-IR" b="1" dirty="0">
                <a:solidFill>
                  <a:srgbClr val="006600"/>
                </a:solidFill>
              </a:rPr>
              <a:t> قدرداني</a:t>
            </a:r>
          </a:p>
          <a:p>
            <a:pPr marL="0" indent="0" algn="just" rtl="1">
              <a:lnSpc>
                <a:spcPct val="150000"/>
              </a:lnSpc>
              <a:spcBef>
                <a:spcPts val="0"/>
              </a:spcBef>
              <a:buNone/>
            </a:pPr>
            <a:r>
              <a:rPr lang="fa-IR" dirty="0"/>
              <a:t>زماني را صرف کنيد تا به کارکنان خود بگوييد چقدر از آنها ممنون هستيد اين قدرداني نبايد به شيوه پيچيده اي انجام شود بلکه بايد با جملا ت ساده بيان شود، تلا ش هاي ارزشمند کارکنان را در مجموع سازمان شما انعکاس دهد ولو به صورت خبري کوچک در خبرنامه سازمان درج شود. در اين صورت خود اين کارکنان اولين کساني هستند که به شما خواهند گفت ما که کار مهمي انجام نداده ايم!</a:t>
            </a:r>
          </a:p>
          <a:p>
            <a:pPr algn="just" rtl="1">
              <a:lnSpc>
                <a:spcPct val="150000"/>
              </a:lnSpc>
            </a:pPr>
            <a:endParaRPr lang="fa-IR" dirty="0"/>
          </a:p>
        </p:txBody>
      </p:sp>
      <p:sp>
        <p:nvSpPr>
          <p:cNvPr id="3" name="Date Placeholder 2"/>
          <p:cNvSpPr>
            <a:spLocks noGrp="1"/>
          </p:cNvSpPr>
          <p:nvPr>
            <p:ph type="dt" sz="half" idx="10"/>
          </p:nvPr>
        </p:nvSpPr>
        <p:spPr/>
        <p:txBody>
          <a:bodyPr/>
          <a:lstStyle/>
          <a:p>
            <a:fld id="{91CB75AD-52D4-403B-99C4-B19377A9AA29}" type="datetime1">
              <a:rPr lang="en-US" smtClean="0">
                <a:solidFill>
                  <a:prstClr val="black"/>
                </a:solidFill>
              </a:rPr>
              <a:t>9/2/2017</a:t>
            </a:fld>
            <a:endParaRPr lang="fa-IR">
              <a:solidFill>
                <a:prstClr val="black"/>
              </a:solidFill>
            </a:endParaRPr>
          </a:p>
        </p:txBody>
      </p:sp>
      <p:sp>
        <p:nvSpPr>
          <p:cNvPr id="4" name="Footer Placeholder 3"/>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
        <p:nvSpPr>
          <p:cNvPr id="5" name="Slide Number Placeholder 4"/>
          <p:cNvSpPr>
            <a:spLocks noGrp="1"/>
          </p:cNvSpPr>
          <p:nvPr>
            <p:ph type="sldNum" sz="quarter" idx="12"/>
          </p:nvPr>
        </p:nvSpPr>
        <p:spPr/>
        <p:txBody>
          <a:bodyPr/>
          <a:lstStyle/>
          <a:p>
            <a:fld id="{223B18A9-EAE2-4556-8210-09B4236F4459}" type="slidenum">
              <a:rPr lang="fa-IR" smtClean="0">
                <a:solidFill>
                  <a:prstClr val="black"/>
                </a:solidFill>
              </a:rPr>
              <a:pPr/>
              <a:t>141</a:t>
            </a:fld>
            <a:endParaRPr lang="fa-IR">
              <a:solidFill>
                <a:prstClr val="black"/>
              </a:solidFill>
            </a:endParaRPr>
          </a:p>
        </p:txBody>
      </p:sp>
    </p:spTree>
    <p:extLst>
      <p:ext uri="{BB962C8B-B14F-4D97-AF65-F5344CB8AC3E}">
        <p14:creationId xmlns:p14="http://schemas.microsoft.com/office/powerpoint/2010/main" val="2260687538"/>
      </p:ext>
    </p:extLst>
  </p:cSld>
  <p:clrMapOvr>
    <a:masterClrMapping/>
  </p:clrMapOvr>
  <p:transition>
    <p:pull dir="rd"/>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1775520" y="1340768"/>
            <a:ext cx="8640960" cy="5733256"/>
          </a:xfrm>
        </p:spPr>
        <p:txBody>
          <a:bodyPr>
            <a:normAutofit fontScale="47500" lnSpcReduction="20000"/>
          </a:bodyPr>
          <a:lstStyle/>
          <a:p>
            <a:pPr algn="just" rtl="1"/>
            <a:r>
              <a:rPr lang="en-US" sz="7000" b="1" dirty="0">
                <a:solidFill>
                  <a:srgbClr val="006600"/>
                </a:solidFill>
              </a:rPr>
              <a:t> </a:t>
            </a:r>
            <a:r>
              <a:rPr lang="en-US" sz="7000" b="1" dirty="0">
                <a:solidFill>
                  <a:srgbClr val="C00000"/>
                </a:solidFill>
              </a:rPr>
              <a:t>B</a:t>
            </a:r>
            <a:r>
              <a:rPr lang="en-US" sz="7000" b="1" dirty="0">
                <a:solidFill>
                  <a:srgbClr val="006600"/>
                </a:solidFill>
              </a:rPr>
              <a:t>enefits </a:t>
            </a:r>
            <a:r>
              <a:rPr lang="fa-IR" sz="7000" b="1" dirty="0">
                <a:solidFill>
                  <a:srgbClr val="006600"/>
                </a:solidFill>
              </a:rPr>
              <a:t>مزايا</a:t>
            </a:r>
            <a:endParaRPr lang="fa-IR" sz="5000" b="1" dirty="0"/>
          </a:p>
          <a:p>
            <a:pPr algn="just" rtl="1">
              <a:lnSpc>
                <a:spcPct val="160000"/>
              </a:lnSpc>
              <a:buNone/>
            </a:pPr>
            <a:r>
              <a:rPr lang="fa-IR" sz="6000" dirty="0"/>
              <a:t>    در حالي که بسياري از سازمان ها مزايايي مانند مرخصي با حقوق، رفتن به مسافرت، مراقبت هاي پزشکي، فعاليت هاي ورزشي و غيره رابه کارکنان تخصيص داده اند ولي ممکن است در يک محيط رقابتي اين مزايا کافي نباشد امروز ايجاد تعادل بين کار و زندگي براي کارکنان به سرعت اهميت پيدا مي کند و اين امر باعث مي شود لا زم باشد متفاوت عمل کنيد و همين طور برنامه هاي قابل انعطافي مانند خدمات نگهداري از کودکان کارکنان در محيط ارائه دهيد.</a:t>
            </a:r>
            <a:endParaRPr lang="fa-IR" b="1" dirty="0" smtClean="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142</a:t>
            </a:fld>
            <a:endParaRPr lang="fa-IR" dirty="0">
              <a:solidFill>
                <a:prstClr val="black"/>
              </a:solidFill>
            </a:endParaRPr>
          </a:p>
        </p:txBody>
      </p:sp>
      <p:sp>
        <p:nvSpPr>
          <p:cNvPr id="5" name="Date Placeholder 4"/>
          <p:cNvSpPr>
            <a:spLocks noGrp="1"/>
          </p:cNvSpPr>
          <p:nvPr>
            <p:ph type="dt" sz="half" idx="10"/>
          </p:nvPr>
        </p:nvSpPr>
        <p:spPr/>
        <p:txBody>
          <a:bodyPr/>
          <a:lstStyle/>
          <a:p>
            <a:fld id="{CE875394-2B75-488A-9F9B-04F953E12867}"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1585384451"/>
      </p:ext>
    </p:extLst>
  </p:cSld>
  <p:clrMapOvr>
    <a:masterClrMapping/>
  </p:clrMapOvr>
  <p:transition>
    <p:pull dir="ru"/>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41784"/>
            <a:ext cx="8229600" cy="1143000"/>
          </a:xfrm>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1981200" y="1412784"/>
            <a:ext cx="8229600" cy="4525963"/>
          </a:xfrm>
        </p:spPr>
        <p:txBody>
          <a:bodyPr>
            <a:noAutofit/>
          </a:bodyPr>
          <a:lstStyle/>
          <a:p>
            <a:pPr algn="just" rtl="1">
              <a:lnSpc>
                <a:spcPct val="150000"/>
              </a:lnSpc>
            </a:pPr>
            <a:r>
              <a:rPr lang="en-US" b="1" dirty="0" smtClean="0">
                <a:solidFill>
                  <a:srgbClr val="C00000"/>
                </a:solidFill>
              </a:rPr>
              <a:t>C</a:t>
            </a:r>
            <a:r>
              <a:rPr lang="en-US" b="1" dirty="0" smtClean="0">
                <a:solidFill>
                  <a:srgbClr val="006600"/>
                </a:solidFill>
              </a:rPr>
              <a:t>are</a:t>
            </a:r>
            <a:r>
              <a:rPr lang="fa-IR" b="1" dirty="0" smtClean="0">
                <a:solidFill>
                  <a:srgbClr val="006600"/>
                </a:solidFill>
              </a:rPr>
              <a:t> مراقبت وتوجه</a:t>
            </a:r>
          </a:p>
          <a:p>
            <a:pPr marL="0" indent="0" algn="just" rtl="1">
              <a:lnSpc>
                <a:spcPct val="150000"/>
              </a:lnSpc>
              <a:buNone/>
            </a:pPr>
            <a:r>
              <a:rPr lang="fa-IR" dirty="0" smtClean="0"/>
              <a:t>کارکنان در محيط خارج از کار، مشکلا ت زندگي خود را به دوش مي کشند.  شما مي توانيد و بايد نسبت به مشکلا ت آنها حساس باشيد. وقتي مديران و سازمان ها از کارکنان خود به طور دلسوزانه مراقبت مي کنند، در عوض کارکنان احساس وفاداري و وابستگي شديدي به سازمان پيدا خواهند کرد.</a:t>
            </a:r>
            <a:endParaRPr lang="fa-IR" dirty="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143</a:t>
            </a:fld>
            <a:endParaRPr lang="fa-IR">
              <a:solidFill>
                <a:prstClr val="black"/>
              </a:solidFill>
            </a:endParaRPr>
          </a:p>
        </p:txBody>
      </p:sp>
      <p:sp>
        <p:nvSpPr>
          <p:cNvPr id="5" name="Date Placeholder 4"/>
          <p:cNvSpPr>
            <a:spLocks noGrp="1"/>
          </p:cNvSpPr>
          <p:nvPr>
            <p:ph type="dt" sz="half" idx="10"/>
          </p:nvPr>
        </p:nvSpPr>
        <p:spPr/>
        <p:txBody>
          <a:bodyPr/>
          <a:lstStyle/>
          <a:p>
            <a:fld id="{A05A940C-BC68-4D5D-929D-1138EB89E818}"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457278195"/>
      </p:ext>
    </p:extLst>
  </p:cSld>
  <p:clrMapOvr>
    <a:masterClrMapping/>
  </p:clrMapOvr>
  <p:transition>
    <p:zoom dir="in"/>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13792"/>
            <a:ext cx="8229600" cy="1143000"/>
          </a:xfrm>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p:txBody>
          <a:bodyPr>
            <a:normAutofit/>
          </a:bodyPr>
          <a:lstStyle/>
          <a:p>
            <a:pPr algn="r" rtl="1">
              <a:lnSpc>
                <a:spcPct val="150000"/>
              </a:lnSpc>
            </a:pPr>
            <a:r>
              <a:rPr lang="en-US" b="1" dirty="0">
                <a:solidFill>
                  <a:srgbClr val="C00000"/>
                </a:solidFill>
              </a:rPr>
              <a:t>D</a:t>
            </a:r>
            <a:r>
              <a:rPr lang="en-US" b="1" dirty="0">
                <a:solidFill>
                  <a:srgbClr val="006600"/>
                </a:solidFill>
              </a:rPr>
              <a:t>etermine </a:t>
            </a:r>
            <a:r>
              <a:rPr lang="fa-IR" b="1" dirty="0">
                <a:solidFill>
                  <a:srgbClr val="006600"/>
                </a:solidFill>
              </a:rPr>
              <a:t> خواسته هاي کارکنان را بدانيد</a:t>
            </a:r>
          </a:p>
          <a:p>
            <a:pPr algn="just" rtl="1">
              <a:lnSpc>
                <a:spcPct val="150000"/>
              </a:lnSpc>
              <a:buNone/>
            </a:pPr>
            <a:r>
              <a:rPr lang="fa-IR" sz="1800" dirty="0"/>
              <a:t/>
            </a:r>
            <a:br>
              <a:rPr lang="fa-IR" sz="1800" dirty="0"/>
            </a:br>
            <a:r>
              <a:rPr lang="fa-IR" dirty="0"/>
              <a:t>کارکنان به اشکال مختلف پاداش، واکنش نشان نمي دهند. مثلا همه کارکنان مايل نيستند در جمع معرفي شوند ولي برخي ديگر ممکن است از تشويق در جمع خوشحال شوند.</a:t>
            </a:r>
          </a:p>
          <a:p>
            <a:pPr algn="just" rtl="1">
              <a:lnSpc>
                <a:spcPct val="150000"/>
              </a:lnSpc>
            </a:pPr>
            <a:endParaRPr lang="fa-IR" dirty="0" smtClean="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144</a:t>
            </a:fld>
            <a:endParaRPr lang="fa-IR">
              <a:solidFill>
                <a:prstClr val="black"/>
              </a:solidFill>
            </a:endParaRPr>
          </a:p>
        </p:txBody>
      </p:sp>
      <p:sp>
        <p:nvSpPr>
          <p:cNvPr id="5" name="Date Placeholder 4"/>
          <p:cNvSpPr>
            <a:spLocks noGrp="1"/>
          </p:cNvSpPr>
          <p:nvPr>
            <p:ph type="dt" sz="half" idx="10"/>
          </p:nvPr>
        </p:nvSpPr>
        <p:spPr/>
        <p:txBody>
          <a:bodyPr/>
          <a:lstStyle/>
          <a:p>
            <a:fld id="{67CF06E6-DAC2-49B7-8B6B-35EBE19D6A27}"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2462103229"/>
      </p:ext>
    </p:extLst>
  </p:cSld>
  <p:clrMapOvr>
    <a:masterClrMapping/>
  </p:clrMapOvr>
  <p:transition>
    <p:zoom/>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41784"/>
            <a:ext cx="8229600" cy="1143000"/>
          </a:xfrm>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1775520" y="1423322"/>
            <a:ext cx="8640960" cy="4525963"/>
          </a:xfrm>
        </p:spPr>
        <p:txBody>
          <a:bodyPr>
            <a:noAutofit/>
          </a:bodyPr>
          <a:lstStyle/>
          <a:p>
            <a:pPr algn="r" rtl="1">
              <a:lnSpc>
                <a:spcPct val="160000"/>
              </a:lnSpc>
            </a:pPr>
            <a:r>
              <a:rPr lang="en-US" b="1" dirty="0" smtClean="0">
                <a:solidFill>
                  <a:srgbClr val="C00000"/>
                </a:solidFill>
              </a:rPr>
              <a:t>E</a:t>
            </a:r>
            <a:r>
              <a:rPr lang="en-US" b="1" dirty="0" smtClean="0">
                <a:solidFill>
                  <a:srgbClr val="006600"/>
                </a:solidFill>
              </a:rPr>
              <a:t>quity</a:t>
            </a:r>
            <a:r>
              <a:rPr lang="fa-IR" b="1" dirty="0" smtClean="0">
                <a:solidFill>
                  <a:srgbClr val="006600"/>
                </a:solidFill>
              </a:rPr>
              <a:t> برابري</a:t>
            </a:r>
          </a:p>
          <a:p>
            <a:pPr marL="0" indent="0" algn="just" rtl="1">
              <a:lnSpc>
                <a:spcPct val="160000"/>
              </a:lnSpc>
              <a:buNone/>
            </a:pPr>
            <a:r>
              <a:rPr lang="fa-IR" sz="2800" dirty="0"/>
              <a:t>آيا برداشت کارکنان شما اين است که با آنها با عدالت رفتار مي کنيد؟ آيا اقدامات انضباطي براي همه ثابت و يکسان است؟ به ياد داشته باشيد که برابري الزاما به معناي يکسان عمل کردن با کارکنان نيست. کارکنان انتظار ندارند با همه مثل هم رفتار شود زيرا شرايط نيازهاي هر يک از آنها منحصر به فرد است و آنچه کارکنان نياز دارند اين است که با آنها درست برخورد شود.</a:t>
            </a:r>
          </a:p>
          <a:p>
            <a:pPr algn="r" rtl="1">
              <a:lnSpc>
                <a:spcPct val="160000"/>
              </a:lnSpc>
              <a:buNone/>
            </a:pPr>
            <a:endParaRPr lang="fa-IR" dirty="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145</a:t>
            </a:fld>
            <a:endParaRPr lang="fa-IR">
              <a:solidFill>
                <a:prstClr val="black"/>
              </a:solidFill>
            </a:endParaRPr>
          </a:p>
        </p:txBody>
      </p:sp>
      <p:sp>
        <p:nvSpPr>
          <p:cNvPr id="5" name="Date Placeholder 4"/>
          <p:cNvSpPr>
            <a:spLocks noGrp="1"/>
          </p:cNvSpPr>
          <p:nvPr>
            <p:ph type="dt" sz="half" idx="10"/>
          </p:nvPr>
        </p:nvSpPr>
        <p:spPr/>
        <p:txBody>
          <a:bodyPr/>
          <a:lstStyle/>
          <a:p>
            <a:fld id="{A92C5AFB-D783-4E80-9291-A572586CE7B4}"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1677080818"/>
      </p:ext>
    </p:extLst>
  </p:cSld>
  <p:clrMapOvr>
    <a:masterClrMapping/>
  </p:clrMapOvr>
  <p:transition>
    <p:wheel spokes="1"/>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41784"/>
            <a:ext cx="8229600" cy="1143000"/>
          </a:xfrm>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1775520" y="1268765"/>
            <a:ext cx="8568952" cy="4525963"/>
          </a:xfrm>
        </p:spPr>
        <p:txBody>
          <a:bodyPr>
            <a:noAutofit/>
          </a:bodyPr>
          <a:lstStyle/>
          <a:p>
            <a:pPr algn="just" rtl="1">
              <a:lnSpc>
                <a:spcPct val="150000"/>
              </a:lnSpc>
              <a:spcAft>
                <a:spcPts val="1200"/>
              </a:spcAft>
            </a:pPr>
            <a:r>
              <a:rPr lang="en-US" b="1" dirty="0" smtClean="0">
                <a:solidFill>
                  <a:srgbClr val="006600"/>
                </a:solidFill>
              </a:rPr>
              <a:t> </a:t>
            </a:r>
            <a:r>
              <a:rPr lang="en-US" b="1" dirty="0" smtClean="0">
                <a:solidFill>
                  <a:srgbClr val="C00000"/>
                </a:solidFill>
              </a:rPr>
              <a:t>F</a:t>
            </a:r>
            <a:r>
              <a:rPr lang="en-US" b="1" dirty="0" smtClean="0">
                <a:solidFill>
                  <a:srgbClr val="006600"/>
                </a:solidFill>
              </a:rPr>
              <a:t>orgive</a:t>
            </a:r>
            <a:r>
              <a:rPr lang="fa-IR" b="1" dirty="0" smtClean="0">
                <a:solidFill>
                  <a:srgbClr val="006600"/>
                </a:solidFill>
              </a:rPr>
              <a:t>چشم پوشي </a:t>
            </a:r>
          </a:p>
          <a:p>
            <a:pPr marL="0" indent="0" algn="just" rtl="1">
              <a:lnSpc>
                <a:spcPct val="150000"/>
              </a:lnSpc>
              <a:spcAft>
                <a:spcPts val="1200"/>
              </a:spcAft>
              <a:buNone/>
            </a:pPr>
            <a:r>
              <a:rPr lang="fa-IR" sz="2800" dirty="0"/>
              <a:t>کارکنان خطا مي کنند. به هنگام خطا نحوه واکنش سازمان مي تواند طوري باشد که موجب تغييرات عظيمي در احساس وفاداري و احترام آنها نسبت به سازمان شود. به کارکنان سازمان کمک کنيد از اشتباهات خود درس بگيرند.</a:t>
            </a:r>
          </a:p>
          <a:p>
            <a:pPr marL="0" indent="0" algn="just" rtl="1">
              <a:lnSpc>
                <a:spcPct val="150000"/>
              </a:lnSpc>
              <a:spcAft>
                <a:spcPts val="1200"/>
              </a:spcAft>
              <a:buNone/>
            </a:pPr>
            <a:r>
              <a:rPr lang="fa-IR" sz="2800" dirty="0"/>
              <a:t>به اين نکته توجه کنيد که ممکن است خطا از فرآيند ناشي شود نه از کارآمدي کارکنان، در اين صورت از افرادي که مي توانند راه حل هاي مناسب ارائه کنند کمک بگيريد.</a:t>
            </a:r>
          </a:p>
          <a:p>
            <a:pPr algn="just" rtl="1">
              <a:lnSpc>
                <a:spcPct val="150000"/>
              </a:lnSpc>
              <a:spcAft>
                <a:spcPts val="1200"/>
              </a:spcAft>
            </a:pPr>
            <a:endParaRPr lang="fa-IR" dirty="0" smtClean="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146</a:t>
            </a:fld>
            <a:endParaRPr lang="fa-IR">
              <a:solidFill>
                <a:prstClr val="black"/>
              </a:solidFill>
            </a:endParaRPr>
          </a:p>
        </p:txBody>
      </p:sp>
      <p:sp>
        <p:nvSpPr>
          <p:cNvPr id="5" name="Date Placeholder 4"/>
          <p:cNvSpPr>
            <a:spLocks noGrp="1"/>
          </p:cNvSpPr>
          <p:nvPr>
            <p:ph type="dt" sz="half" idx="10"/>
          </p:nvPr>
        </p:nvSpPr>
        <p:spPr/>
        <p:txBody>
          <a:bodyPr/>
          <a:lstStyle/>
          <a:p>
            <a:fld id="{F3F35304-650E-4963-8B2E-612FA196FC0D}"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4040931743"/>
      </p:ext>
    </p:extLst>
  </p:cSld>
  <p:clrMapOvr>
    <a:masterClrMapping/>
  </p:clrMapOvr>
  <p:transition>
    <p:wheel spokes="2"/>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32656"/>
            <a:ext cx="8229600" cy="1143000"/>
          </a:xfrm>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2042864" y="1600206"/>
            <a:ext cx="8229600" cy="4525963"/>
          </a:xfrm>
        </p:spPr>
        <p:txBody>
          <a:bodyPr>
            <a:normAutofit/>
          </a:bodyPr>
          <a:lstStyle/>
          <a:p>
            <a:pPr algn="just" rtl="1">
              <a:lnSpc>
                <a:spcPct val="150000"/>
              </a:lnSpc>
            </a:pPr>
            <a:r>
              <a:rPr lang="en-US" b="1" dirty="0" smtClean="0">
                <a:solidFill>
                  <a:srgbClr val="C00000"/>
                </a:solidFill>
              </a:rPr>
              <a:t>G</a:t>
            </a:r>
            <a:r>
              <a:rPr lang="en-US" b="1" dirty="0" smtClean="0">
                <a:solidFill>
                  <a:srgbClr val="006600"/>
                </a:solidFill>
              </a:rPr>
              <a:t>ive feed back</a:t>
            </a:r>
            <a:r>
              <a:rPr lang="fa-IR" b="1" dirty="0" smtClean="0">
                <a:solidFill>
                  <a:srgbClr val="006600"/>
                </a:solidFill>
              </a:rPr>
              <a:t> بازخورد دادن</a:t>
            </a:r>
          </a:p>
          <a:p>
            <a:pPr algn="just" rtl="1">
              <a:lnSpc>
                <a:spcPct val="150000"/>
              </a:lnSpc>
              <a:buNone/>
            </a:pPr>
            <a:r>
              <a:rPr lang="fa-IR" sz="1200" dirty="0"/>
              <a:t/>
            </a:r>
            <a:br>
              <a:rPr lang="fa-IR" sz="1200" dirty="0"/>
            </a:br>
            <a:r>
              <a:rPr lang="fa-IR" dirty="0" smtClean="0"/>
              <a:t>باز خورد دادن بايد مستمر باشد نه فقط به صورت سالا نه براي بازنگري عملکرد طي سال. بازخورد فعاليت کارکنان را مرتب دريافت کنيد تا تفاوت بين عملکرد و انتظاري را که از آنها مي رود دريابيد.</a:t>
            </a:r>
            <a:endParaRPr lang="fa-IR" dirty="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147</a:t>
            </a:fld>
            <a:endParaRPr lang="fa-IR">
              <a:solidFill>
                <a:prstClr val="black"/>
              </a:solidFill>
            </a:endParaRPr>
          </a:p>
        </p:txBody>
      </p:sp>
      <p:sp>
        <p:nvSpPr>
          <p:cNvPr id="5" name="Date Placeholder 4"/>
          <p:cNvSpPr>
            <a:spLocks noGrp="1"/>
          </p:cNvSpPr>
          <p:nvPr>
            <p:ph type="dt" sz="half" idx="10"/>
          </p:nvPr>
        </p:nvSpPr>
        <p:spPr/>
        <p:txBody>
          <a:bodyPr/>
          <a:lstStyle/>
          <a:p>
            <a:fld id="{219E13A1-0FFF-4653-A4FC-690F42AB0339}"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2576143597"/>
      </p:ext>
    </p:extLst>
  </p:cSld>
  <p:clrMapOvr>
    <a:masterClrMapping/>
  </p:clrMapOvr>
  <p:transition>
    <p:wheel spokes="3"/>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13792"/>
            <a:ext cx="8229600" cy="1143000"/>
          </a:xfrm>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1981200" y="1495327"/>
            <a:ext cx="8229600" cy="4525963"/>
          </a:xfrm>
        </p:spPr>
        <p:txBody>
          <a:bodyPr>
            <a:normAutofit/>
          </a:bodyPr>
          <a:lstStyle/>
          <a:p>
            <a:pPr algn="just" rtl="1"/>
            <a:r>
              <a:rPr lang="en-US" b="1" dirty="0" smtClean="0">
                <a:solidFill>
                  <a:srgbClr val="C00000"/>
                </a:solidFill>
              </a:rPr>
              <a:t>H</a:t>
            </a:r>
            <a:r>
              <a:rPr lang="en-US" b="1" dirty="0" smtClean="0">
                <a:solidFill>
                  <a:srgbClr val="006600"/>
                </a:solidFill>
              </a:rPr>
              <a:t>onesty</a:t>
            </a:r>
            <a:r>
              <a:rPr lang="fa-IR" b="1" dirty="0" smtClean="0">
                <a:solidFill>
                  <a:srgbClr val="006600"/>
                </a:solidFill>
              </a:rPr>
              <a:t> صداقت</a:t>
            </a:r>
          </a:p>
          <a:p>
            <a:pPr marL="0" indent="0" algn="just" rtl="1">
              <a:lnSpc>
                <a:spcPct val="150000"/>
              </a:lnSpc>
              <a:buNone/>
            </a:pPr>
            <a:r>
              <a:rPr lang="fa-IR" dirty="0" smtClean="0"/>
              <a:t>کارکنان صداقت را در رفتار شما ستايش مي کنند حتي اگر منجر به دريافت اطلا عات ناخوشايند باشد. بهتر است کارکنان خبرها را مستقيما از خود شما بشنوند تا اينکه به صورت غيرمستقيم يا شايعه، اين صداقت رفتار تاثير خود را در عملکرد کارکنان مي گذارد.</a:t>
            </a:r>
          </a:p>
          <a:p>
            <a:pPr algn="just" rtl="1"/>
            <a:endParaRPr lang="fa-IR" dirty="0" smtClean="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148</a:t>
            </a:fld>
            <a:endParaRPr lang="fa-IR">
              <a:solidFill>
                <a:prstClr val="black"/>
              </a:solidFill>
            </a:endParaRPr>
          </a:p>
        </p:txBody>
      </p:sp>
      <p:sp>
        <p:nvSpPr>
          <p:cNvPr id="5" name="Date Placeholder 4"/>
          <p:cNvSpPr>
            <a:spLocks noGrp="1"/>
          </p:cNvSpPr>
          <p:nvPr>
            <p:ph type="dt" sz="half" idx="10"/>
          </p:nvPr>
        </p:nvSpPr>
        <p:spPr/>
        <p:txBody>
          <a:bodyPr/>
          <a:lstStyle/>
          <a:p>
            <a:fld id="{EEF5DE09-1B22-4DFB-9E30-E3A39879438B}"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1949098390"/>
      </p:ext>
    </p:extLst>
  </p:cSld>
  <p:clrMapOvr>
    <a:masterClrMapping/>
  </p:clrMapOvr>
  <p:transition>
    <p:wheel/>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1981200" y="1495327"/>
            <a:ext cx="8229600" cy="4525963"/>
          </a:xfrm>
        </p:spPr>
        <p:txBody>
          <a:bodyPr>
            <a:noAutofit/>
          </a:bodyPr>
          <a:lstStyle/>
          <a:p>
            <a:pPr algn="just" rtl="1"/>
            <a:r>
              <a:rPr lang="en-US" sz="3600" b="1" dirty="0">
                <a:solidFill>
                  <a:srgbClr val="C00000"/>
                </a:solidFill>
              </a:rPr>
              <a:t>I</a:t>
            </a:r>
            <a:r>
              <a:rPr lang="en-US" sz="3600" b="1" dirty="0">
                <a:solidFill>
                  <a:srgbClr val="006600"/>
                </a:solidFill>
              </a:rPr>
              <a:t>nvolve </a:t>
            </a:r>
            <a:r>
              <a:rPr lang="fa-IR" sz="3600" b="1" dirty="0">
                <a:solidFill>
                  <a:srgbClr val="006600"/>
                </a:solidFill>
              </a:rPr>
              <a:t> مشارکت دادن </a:t>
            </a:r>
          </a:p>
          <a:p>
            <a:pPr marL="0" indent="0" algn="just" rtl="1">
              <a:lnSpc>
                <a:spcPct val="150000"/>
              </a:lnSpc>
              <a:buNone/>
            </a:pPr>
            <a:r>
              <a:rPr lang="fa-IR" sz="3600" dirty="0"/>
              <a:t>آيا به کارکنان اين فرصت را مي دهيد که در اتخاذ تصميم هايي که بر سازمان و به ويژه بر شغل آنها تاثير مي گذارد مشارکت داشته باشند؟ سوال از کارکنان در مورد عقايدشان در مسائل جزئي و مهم مي تواند موجب ايجاد انگيزه در آنها شود. </a:t>
            </a:r>
          </a:p>
          <a:p>
            <a:pPr algn="r" rtl="1">
              <a:buNone/>
            </a:pPr>
            <a:endParaRPr lang="fa-IR" sz="3600" dirty="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149</a:t>
            </a:fld>
            <a:endParaRPr lang="fa-IR">
              <a:solidFill>
                <a:prstClr val="black"/>
              </a:solidFill>
            </a:endParaRPr>
          </a:p>
        </p:txBody>
      </p:sp>
      <p:sp>
        <p:nvSpPr>
          <p:cNvPr id="5" name="Date Placeholder 4"/>
          <p:cNvSpPr>
            <a:spLocks noGrp="1"/>
          </p:cNvSpPr>
          <p:nvPr>
            <p:ph type="dt" sz="half" idx="10"/>
          </p:nvPr>
        </p:nvSpPr>
        <p:spPr/>
        <p:txBody>
          <a:bodyPr/>
          <a:lstStyle/>
          <a:p>
            <a:fld id="{CCDF3BF6-9CDE-42F5-8F07-7B3F95E3872D}"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3109213055"/>
      </p:ext>
    </p:extLst>
  </p:cSld>
  <p:clrMapOvr>
    <a:masterClrMapping/>
  </p:clrMapOvr>
  <p:transition>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41697" y="1760562"/>
            <a:ext cx="10508776" cy="4692775"/>
          </a:xfrm>
        </p:spPr>
        <p:txBody>
          <a:bodyPr>
            <a:normAutofit fontScale="90000"/>
          </a:bodyPr>
          <a:lstStyle/>
          <a:p>
            <a:pPr algn="r">
              <a:lnSpc>
                <a:spcPct val="150000"/>
              </a:lnSpc>
            </a:pPr>
            <a:r>
              <a:rPr lang="fa-IR" sz="3600" dirty="0">
                <a:solidFill>
                  <a:srgbClr val="FF0000"/>
                </a:solidFill>
                <a:latin typeface="IranNastaliq" pitchFamily="2" charset="0"/>
                <a:cs typeface="IranNastaliq" pitchFamily="2" charset="0"/>
              </a:rPr>
              <a:t>دریافت کردن :</a:t>
            </a:r>
            <a:r>
              <a:rPr lang="fa-IR" sz="5400" dirty="0">
                <a:solidFill>
                  <a:schemeClr val="tx1"/>
                </a:solidFill>
                <a:latin typeface="+mn-lt"/>
                <a:ea typeface="+mn-ea"/>
                <a:cs typeface="B Lotus" panose="00000400000000000000" pitchFamily="2" charset="-78"/>
              </a:rPr>
              <a:t>دریافت حسی است ، که لازمه آن :جلب توجه، ایجاد انگیزه هماهنگی شنا </a:t>
            </a:r>
            <a:r>
              <a:rPr lang="fa-IR" sz="5400" dirty="0" smtClean="0">
                <a:solidFill>
                  <a:schemeClr val="tx1"/>
                </a:solidFill>
                <a:latin typeface="+mn-lt"/>
                <a:ea typeface="+mn-ea"/>
                <a:cs typeface="B Lotus" panose="00000400000000000000" pitchFamily="2" charset="-78"/>
              </a:rPr>
              <a:t>ختی</a:t>
            </a:r>
            <a:r>
              <a:rPr lang="fa-IR" sz="3600" dirty="0" smtClean="0">
                <a:solidFill>
                  <a:schemeClr val="tx2">
                    <a:lumMod val="75000"/>
                  </a:schemeClr>
                </a:solidFill>
                <a:latin typeface="IranNastaliq" pitchFamily="2" charset="0"/>
                <a:cs typeface="IranNastaliq" pitchFamily="2" charset="0"/>
              </a:rPr>
              <a:t/>
            </a:r>
            <a:br>
              <a:rPr lang="fa-IR" sz="3600" dirty="0" smtClean="0">
                <a:solidFill>
                  <a:schemeClr val="tx2">
                    <a:lumMod val="75000"/>
                  </a:schemeClr>
                </a:solidFill>
                <a:latin typeface="IranNastaliq" pitchFamily="2" charset="0"/>
                <a:cs typeface="IranNastaliq" pitchFamily="2" charset="0"/>
              </a:rPr>
            </a:br>
            <a:r>
              <a:rPr lang="fa-IR" sz="3600" dirty="0">
                <a:solidFill>
                  <a:srgbClr val="FF0000"/>
                </a:solidFill>
                <a:latin typeface="IranNastaliq" pitchFamily="2" charset="0"/>
                <a:cs typeface="IranNastaliq" pitchFamily="2" charset="0"/>
              </a:rPr>
              <a:t>فه</a:t>
            </a:r>
            <a:r>
              <a:rPr lang="fa-IR" sz="3600" dirty="0" smtClean="0">
                <a:solidFill>
                  <a:srgbClr val="FF0000"/>
                </a:solidFill>
                <a:latin typeface="IranNastaliq" pitchFamily="2" charset="0"/>
                <a:cs typeface="IranNastaliq" pitchFamily="2" charset="0"/>
              </a:rPr>
              <a:t>میدن </a:t>
            </a:r>
            <a:r>
              <a:rPr lang="fa-IR" sz="3600" dirty="0">
                <a:solidFill>
                  <a:srgbClr val="FF0000"/>
                </a:solidFill>
                <a:latin typeface="IranNastaliq" pitchFamily="2" charset="0"/>
                <a:cs typeface="IranNastaliq" pitchFamily="2" charset="0"/>
              </a:rPr>
              <a:t>: </a:t>
            </a:r>
            <a:r>
              <a:rPr lang="fa-IR" sz="5400" dirty="0">
                <a:solidFill>
                  <a:schemeClr val="tx1"/>
                </a:solidFill>
                <a:latin typeface="+mn-lt"/>
                <a:ea typeface="+mn-ea"/>
                <a:cs typeface="B Lotus" panose="00000400000000000000" pitchFamily="2" charset="-78"/>
              </a:rPr>
              <a:t>مستلزم کشف رمز است ،درک کردن ، مستلزم داشتن احساس مشترک است </a:t>
            </a:r>
            <a:r>
              <a:rPr lang="en-US" sz="3600" dirty="0"/>
              <a:t/>
            </a:r>
            <a:br>
              <a:rPr lang="en-US" sz="3600" dirty="0"/>
            </a:br>
            <a:endParaRPr lang="en-US" sz="3600" dirty="0">
              <a:solidFill>
                <a:schemeClr val="tx2">
                  <a:lumMod val="75000"/>
                </a:schemeClr>
              </a:solidFill>
              <a:latin typeface="IranNastaliq" pitchFamily="2" charset="0"/>
              <a:cs typeface="IranNastaliq" pitchFamily="2" charset="0"/>
            </a:endParaRPr>
          </a:p>
        </p:txBody>
      </p:sp>
      <p:sp>
        <p:nvSpPr>
          <p:cNvPr id="5" name="Text Placeholder 4"/>
          <p:cNvSpPr>
            <a:spLocks noGrp="1"/>
          </p:cNvSpPr>
          <p:nvPr>
            <p:ph type="body" idx="1"/>
          </p:nvPr>
        </p:nvSpPr>
        <p:spPr>
          <a:xfrm>
            <a:off x="2246338" y="601056"/>
            <a:ext cx="7666111" cy="648072"/>
          </a:xfrm>
        </p:spPr>
        <p:txBody>
          <a:bodyPr>
            <a:noAutofit/>
          </a:bodyPr>
          <a:lstStyle/>
          <a:p>
            <a:pPr algn="ctr"/>
            <a:r>
              <a:rPr lang="fa-IR" sz="6000" b="1" cap="all" dirty="0">
                <a:solidFill>
                  <a:srgbClr val="FF0000"/>
                </a:solidFill>
                <a:latin typeface="IranNastaliq" pitchFamily="2" charset="0"/>
                <a:ea typeface="+mj-ea"/>
                <a:cs typeface="IranNastaliq" pitchFamily="2" charset="0"/>
              </a:rPr>
              <a:t>گیرنده پیام</a:t>
            </a:r>
            <a:endParaRPr lang="en-US" sz="6000" b="1" cap="all" dirty="0">
              <a:solidFill>
                <a:srgbClr val="FF0000"/>
              </a:solidFill>
              <a:latin typeface="IranNastaliq" pitchFamily="2" charset="0"/>
              <a:ea typeface="+mj-ea"/>
              <a:cs typeface="IranNastaliq" pitchFamily="2" charset="0"/>
            </a:endParaRPr>
          </a:p>
        </p:txBody>
      </p:sp>
      <p:sp>
        <p:nvSpPr>
          <p:cNvPr id="2" name="Date Placeholder 1"/>
          <p:cNvSpPr>
            <a:spLocks noGrp="1"/>
          </p:cNvSpPr>
          <p:nvPr>
            <p:ph type="dt" sz="half" idx="10"/>
          </p:nvPr>
        </p:nvSpPr>
        <p:spPr/>
        <p:txBody>
          <a:bodyPr/>
          <a:lstStyle/>
          <a:p>
            <a:pPr>
              <a:defRPr/>
            </a:pPr>
            <a:fld id="{4313209A-2C92-4F86-9954-7D8B59DAFBED}" type="datetime1">
              <a:rPr lang="en-US" smtClean="0">
                <a:solidFill>
                  <a:srgbClr val="000000"/>
                </a:solidFill>
              </a:rPr>
              <a:t>9/2/2017</a:t>
            </a:fld>
            <a:endParaRPr lang="en-US">
              <a:solidFill>
                <a:srgbClr val="000000"/>
              </a:solidFill>
            </a:endParaRPr>
          </a:p>
        </p:txBody>
      </p:sp>
      <p:sp>
        <p:nvSpPr>
          <p:cNvPr id="3" name="Footer Placeholder 2"/>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92A6578C-02CC-41DC-A4EB-5DF17A7E79B6}" type="slidenum">
              <a:rPr lang="ar-SA" altLang="fa-IR" smtClean="0">
                <a:solidFill>
                  <a:srgbClr val="000000"/>
                </a:solidFill>
              </a:rPr>
              <a:pPr/>
              <a:t>15</a:t>
            </a:fld>
            <a:endParaRPr lang="en-US" altLang="fa-IR">
              <a:solidFill>
                <a:srgbClr val="000000"/>
              </a:solidFill>
            </a:endParaRPr>
          </a:p>
        </p:txBody>
      </p:sp>
    </p:spTree>
    <p:extLst>
      <p:ext uri="{BB962C8B-B14F-4D97-AF65-F5344CB8AC3E}">
        <p14:creationId xmlns:p14="http://schemas.microsoft.com/office/powerpoint/2010/main" val="261331057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41784"/>
            <a:ext cx="8229600" cy="1143000"/>
          </a:xfrm>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2063552" y="1268765"/>
            <a:ext cx="8229600" cy="4525963"/>
          </a:xfrm>
        </p:spPr>
        <p:txBody>
          <a:bodyPr>
            <a:noAutofit/>
          </a:bodyPr>
          <a:lstStyle/>
          <a:p>
            <a:pPr algn="just" rtl="1"/>
            <a:r>
              <a:rPr lang="en-US" b="1" dirty="0" smtClean="0">
                <a:solidFill>
                  <a:srgbClr val="006600"/>
                </a:solidFill>
              </a:rPr>
              <a:t> </a:t>
            </a:r>
            <a:r>
              <a:rPr lang="en-US" b="1" dirty="0" smtClean="0">
                <a:solidFill>
                  <a:srgbClr val="C00000"/>
                </a:solidFill>
              </a:rPr>
              <a:t>J</a:t>
            </a:r>
            <a:r>
              <a:rPr lang="en-US" b="1" dirty="0" smtClean="0">
                <a:solidFill>
                  <a:srgbClr val="006600"/>
                </a:solidFill>
              </a:rPr>
              <a:t>ump  </a:t>
            </a:r>
            <a:r>
              <a:rPr lang="fa-IR" b="1" dirty="0" smtClean="0">
                <a:solidFill>
                  <a:srgbClr val="006600"/>
                </a:solidFill>
              </a:rPr>
              <a:t>سرعت</a:t>
            </a:r>
          </a:p>
          <a:p>
            <a:pPr marL="0" indent="0" algn="just" rtl="1">
              <a:lnSpc>
                <a:spcPct val="150000"/>
              </a:lnSpc>
              <a:buNone/>
            </a:pPr>
            <a:r>
              <a:rPr lang="fa-IR" dirty="0" smtClean="0"/>
              <a:t>با چه سرعتي به درخواست کارکنان خود رسيدگي مي کنيد؟ خواه شما يک مدير يا متخصص منابع انساني باشيد، ارائه خدمات به کارکنان از وظايف مهم شما است. حتي اگر نتوانيد مساله را حل کنيد بايد به نوعي تعهد خود را نسبت به حل مشکلا ت کارکنان نشان دهيد، ولو به سادگي و به سرعت به آنها اطلا ع دهيد که درخواست شما دريافت شد.</a:t>
            </a:r>
          </a:p>
          <a:p>
            <a:pPr algn="just" rtl="1"/>
            <a:endParaRPr lang="en-US" dirty="0" smtClean="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150</a:t>
            </a:fld>
            <a:endParaRPr lang="fa-IR" dirty="0">
              <a:solidFill>
                <a:prstClr val="black"/>
              </a:solidFill>
            </a:endParaRPr>
          </a:p>
        </p:txBody>
      </p:sp>
      <p:sp>
        <p:nvSpPr>
          <p:cNvPr id="5" name="Date Placeholder 4"/>
          <p:cNvSpPr>
            <a:spLocks noGrp="1"/>
          </p:cNvSpPr>
          <p:nvPr>
            <p:ph type="dt" sz="half" idx="10"/>
          </p:nvPr>
        </p:nvSpPr>
        <p:spPr/>
        <p:txBody>
          <a:bodyPr/>
          <a:lstStyle/>
          <a:p>
            <a:fld id="{7C53BA98-1B14-49BC-9D2F-7463E6ABEE17}"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1300184344"/>
      </p:ext>
    </p:extLst>
  </p:cSld>
  <p:clrMapOvr>
    <a:masterClrMapping/>
  </p:clrMapOvr>
  <p:transition>
    <p:split dir="in"/>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1775520" y="1700814"/>
            <a:ext cx="8640960" cy="4525963"/>
          </a:xfrm>
        </p:spPr>
        <p:txBody>
          <a:bodyPr>
            <a:normAutofit/>
          </a:bodyPr>
          <a:lstStyle/>
          <a:p>
            <a:pPr algn="just" rtl="1"/>
            <a:r>
              <a:rPr lang="en-US" sz="2900" b="1" dirty="0">
                <a:solidFill>
                  <a:srgbClr val="006600"/>
                </a:solidFill>
              </a:rPr>
              <a:t>simple and short </a:t>
            </a:r>
            <a:r>
              <a:rPr lang="fa-IR" sz="2900" b="1" dirty="0">
                <a:solidFill>
                  <a:srgbClr val="006600"/>
                </a:solidFill>
              </a:rPr>
              <a:t> </a:t>
            </a:r>
            <a:r>
              <a:rPr lang="en-US" sz="2900" b="1" dirty="0">
                <a:solidFill>
                  <a:srgbClr val="C00000"/>
                </a:solidFill>
              </a:rPr>
              <a:t>K</a:t>
            </a:r>
            <a:r>
              <a:rPr lang="en-US" sz="2900" b="1" dirty="0">
                <a:solidFill>
                  <a:srgbClr val="006600"/>
                </a:solidFill>
              </a:rPr>
              <a:t>eep it</a:t>
            </a:r>
            <a:r>
              <a:rPr lang="fa-IR" sz="2900" b="1" dirty="0">
                <a:solidFill>
                  <a:srgbClr val="006600"/>
                </a:solidFill>
              </a:rPr>
              <a:t> (فرآيندها و ابزار ساده و مختصر)</a:t>
            </a:r>
          </a:p>
          <a:p>
            <a:pPr marL="0" indent="0" algn="just" rtl="1">
              <a:lnSpc>
                <a:spcPct val="150000"/>
              </a:lnSpc>
              <a:buNone/>
            </a:pPr>
            <a:endParaRPr lang="fa-IR" sz="1600" dirty="0"/>
          </a:p>
          <a:p>
            <a:pPr marL="0" indent="0" algn="just" rtl="1">
              <a:lnSpc>
                <a:spcPct val="150000"/>
              </a:lnSpc>
              <a:buNone/>
            </a:pPr>
            <a:r>
              <a:rPr lang="fa-IR" dirty="0" smtClean="0"/>
              <a:t>کارکنان دوست دارند که موثر و کارآمد باشند و در صورتي که فرآيندها و ابزار کارشان ناکارآمد و غيرموثر باشد نمي توانند به خوبي فعاليت کنند. پس وظيفه شماست که فرآيندها و ابزار مناسب در اختيار آنها بگذاريد.</a:t>
            </a:r>
            <a:endParaRPr lang="fa-IR" dirty="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151</a:t>
            </a:fld>
            <a:endParaRPr lang="fa-IR">
              <a:solidFill>
                <a:prstClr val="black"/>
              </a:solidFill>
            </a:endParaRPr>
          </a:p>
        </p:txBody>
      </p:sp>
      <p:sp>
        <p:nvSpPr>
          <p:cNvPr id="5" name="Date Placeholder 4"/>
          <p:cNvSpPr>
            <a:spLocks noGrp="1"/>
          </p:cNvSpPr>
          <p:nvPr>
            <p:ph type="dt" sz="half" idx="10"/>
          </p:nvPr>
        </p:nvSpPr>
        <p:spPr/>
        <p:txBody>
          <a:bodyPr/>
          <a:lstStyle/>
          <a:p>
            <a:fld id="{A8AC3744-10A3-474B-9CFE-2E314B1B9412}"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3812657351"/>
      </p:ext>
    </p:extLst>
  </p:cSld>
  <p:clrMapOvr>
    <a:masterClrMapping/>
  </p:clrMapOvr>
  <p:transition>
    <p:split/>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41784"/>
            <a:ext cx="8229600" cy="1143000"/>
          </a:xfrm>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1981200" y="1412785"/>
            <a:ext cx="8229600" cy="4625989"/>
          </a:xfrm>
        </p:spPr>
        <p:txBody>
          <a:bodyPr>
            <a:noAutofit/>
          </a:bodyPr>
          <a:lstStyle/>
          <a:p>
            <a:pPr algn="just" rtl="1">
              <a:lnSpc>
                <a:spcPct val="150000"/>
              </a:lnSpc>
            </a:pPr>
            <a:r>
              <a:rPr lang="fa-IR" sz="3600" dirty="0">
                <a:solidFill>
                  <a:srgbClr val="006600"/>
                </a:solidFill>
              </a:rPr>
              <a:t> </a:t>
            </a:r>
            <a:r>
              <a:rPr lang="en-US" sz="3600" b="1" dirty="0">
                <a:solidFill>
                  <a:srgbClr val="C00000"/>
                </a:solidFill>
              </a:rPr>
              <a:t>L</a:t>
            </a:r>
            <a:r>
              <a:rPr lang="en-US" sz="3600" b="1" dirty="0">
                <a:solidFill>
                  <a:srgbClr val="006600"/>
                </a:solidFill>
              </a:rPr>
              <a:t>isten</a:t>
            </a:r>
            <a:r>
              <a:rPr lang="fa-IR" sz="3600" b="1" dirty="0">
                <a:solidFill>
                  <a:srgbClr val="006600"/>
                </a:solidFill>
              </a:rPr>
              <a:t> شنيدن</a:t>
            </a:r>
          </a:p>
          <a:p>
            <a:pPr marL="0" indent="0" algn="just" rtl="1">
              <a:lnSpc>
                <a:spcPct val="150000"/>
              </a:lnSpc>
              <a:buNone/>
            </a:pPr>
            <a:r>
              <a:rPr lang="fa-IR" sz="2800" dirty="0"/>
              <a:t>آيا شما مکانيزم هاي رسمي و غيررسمي براي شنيدن نظرات کارکنان خود را داريد؟ دريافت نظرات کارکنان چه از طريق صندوق پيشنهادات، نرم افزارهاي مربوطه، جلسات حضوري، مذاکره يک به يک يا به صورت هاي متفاوت اين فرصت را به کارکنان مي دهد که نظرات، پيشنهادها و عقايد خود را در مورد فعاليت ها ذکر کنند و اين روش کليدي براي مرتبط نگهداشتن کارکنان با محتواي فعاليت هايشان است.</a:t>
            </a:r>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152</a:t>
            </a:fld>
            <a:endParaRPr lang="fa-IR">
              <a:solidFill>
                <a:prstClr val="black"/>
              </a:solidFill>
            </a:endParaRPr>
          </a:p>
        </p:txBody>
      </p:sp>
      <p:sp>
        <p:nvSpPr>
          <p:cNvPr id="5" name="Date Placeholder 4"/>
          <p:cNvSpPr>
            <a:spLocks noGrp="1"/>
          </p:cNvSpPr>
          <p:nvPr>
            <p:ph type="dt" sz="half" idx="10"/>
          </p:nvPr>
        </p:nvSpPr>
        <p:spPr/>
        <p:txBody>
          <a:bodyPr/>
          <a:lstStyle/>
          <a:p>
            <a:fld id="{756EA251-1DDD-4622-8BC6-59D5E71073BA}"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781688138"/>
      </p:ext>
    </p:extLst>
  </p:cSld>
  <p:clrMapOvr>
    <a:masterClrMapping/>
  </p:clrMapOvr>
  <p:transition>
    <p:split orient="vert" dir="in"/>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1991544" y="1783358"/>
            <a:ext cx="8229600" cy="4525963"/>
          </a:xfrm>
        </p:spPr>
        <p:txBody>
          <a:bodyPr>
            <a:normAutofit/>
          </a:bodyPr>
          <a:lstStyle/>
          <a:p>
            <a:pPr algn="just" rtl="1"/>
            <a:r>
              <a:rPr lang="en-US" b="1" dirty="0" smtClean="0">
                <a:solidFill>
                  <a:srgbClr val="006600"/>
                </a:solidFill>
              </a:rPr>
              <a:t> </a:t>
            </a:r>
            <a:r>
              <a:rPr lang="en-US" b="1" dirty="0" smtClean="0">
                <a:solidFill>
                  <a:srgbClr val="C00000"/>
                </a:solidFill>
              </a:rPr>
              <a:t>M</a:t>
            </a:r>
            <a:r>
              <a:rPr lang="en-US" b="1" dirty="0" smtClean="0">
                <a:solidFill>
                  <a:srgbClr val="006600"/>
                </a:solidFill>
              </a:rPr>
              <a:t>anage Effectively </a:t>
            </a:r>
            <a:r>
              <a:rPr lang="fa-IR" b="1" dirty="0" smtClean="0">
                <a:solidFill>
                  <a:srgbClr val="006600"/>
                </a:solidFill>
              </a:rPr>
              <a:t> مديريت موثر</a:t>
            </a:r>
          </a:p>
          <a:p>
            <a:pPr algn="just" rtl="1">
              <a:lnSpc>
                <a:spcPct val="150000"/>
              </a:lnSpc>
              <a:buNone/>
            </a:pPr>
            <a:r>
              <a:rPr lang="fa-IR" sz="1200" dirty="0"/>
              <a:t/>
            </a:r>
            <a:br>
              <a:rPr lang="fa-IR" sz="1200" dirty="0"/>
            </a:br>
            <a:r>
              <a:rPr lang="fa-IR" dirty="0" smtClean="0"/>
              <a:t>نحوه اداره کردن کارکنان و فعاليت ها توسط مديران شما تا چه حد اثربخش است. مطالعات نشان مي دهد که مدير مستقيم يک فرد بيشترين تاثير را برکارآيي، اثربخشي، وفاداري و ايجاد انگيزه در وي نسبت به سازمان دارد. </a:t>
            </a:r>
            <a:endParaRPr lang="fa-IR" dirty="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153</a:t>
            </a:fld>
            <a:endParaRPr lang="fa-IR">
              <a:solidFill>
                <a:prstClr val="black"/>
              </a:solidFill>
            </a:endParaRPr>
          </a:p>
        </p:txBody>
      </p:sp>
      <p:sp>
        <p:nvSpPr>
          <p:cNvPr id="5" name="Date Placeholder 4"/>
          <p:cNvSpPr>
            <a:spLocks noGrp="1"/>
          </p:cNvSpPr>
          <p:nvPr>
            <p:ph type="dt" sz="half" idx="10"/>
          </p:nvPr>
        </p:nvSpPr>
        <p:spPr/>
        <p:txBody>
          <a:bodyPr/>
          <a:lstStyle/>
          <a:p>
            <a:fld id="{E75ED839-55DE-4F9F-A8F9-BE5789AB3672}"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2933229312"/>
      </p:ext>
    </p:extLst>
  </p:cSld>
  <p:clrMapOvr>
    <a:masterClrMapping/>
  </p:clrMapOvr>
  <p:transition>
    <p:split orient="vert"/>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60648"/>
            <a:ext cx="8229600" cy="1143000"/>
          </a:xfrm>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b="1" dirty="0"/>
          </a:p>
        </p:txBody>
      </p:sp>
      <p:sp>
        <p:nvSpPr>
          <p:cNvPr id="3" name="Content Placeholder 2"/>
          <p:cNvSpPr>
            <a:spLocks noGrp="1"/>
          </p:cNvSpPr>
          <p:nvPr>
            <p:ph idx="1"/>
          </p:nvPr>
        </p:nvSpPr>
        <p:spPr>
          <a:xfrm>
            <a:off x="1775520" y="1309230"/>
            <a:ext cx="8640960" cy="5072098"/>
          </a:xfrm>
        </p:spPr>
        <p:txBody>
          <a:bodyPr>
            <a:normAutofit fontScale="92500" lnSpcReduction="20000"/>
          </a:bodyPr>
          <a:lstStyle/>
          <a:p>
            <a:pPr algn="just" rtl="1">
              <a:lnSpc>
                <a:spcPct val="160000"/>
              </a:lnSpc>
            </a:pPr>
            <a:r>
              <a:rPr lang="en-US" b="1" dirty="0" smtClean="0">
                <a:solidFill>
                  <a:srgbClr val="C00000"/>
                </a:solidFill>
              </a:rPr>
              <a:t>N</a:t>
            </a:r>
            <a:r>
              <a:rPr lang="en-US" b="1" dirty="0" smtClean="0">
                <a:solidFill>
                  <a:srgbClr val="006600"/>
                </a:solidFill>
              </a:rPr>
              <a:t>udge </a:t>
            </a:r>
            <a:r>
              <a:rPr lang="fa-IR" b="1" dirty="0" smtClean="0">
                <a:solidFill>
                  <a:srgbClr val="006600"/>
                </a:solidFill>
              </a:rPr>
              <a:t> فشار آوردن</a:t>
            </a:r>
          </a:p>
          <a:p>
            <a:pPr marL="0" indent="0" algn="just" rtl="1">
              <a:lnSpc>
                <a:spcPct val="160000"/>
              </a:lnSpc>
              <a:buNone/>
            </a:pPr>
            <a:r>
              <a:rPr lang="fa-IR" sz="3000" dirty="0"/>
              <a:t>از کارکنان خود کار متوسط را قبول نکنيد. آنها را با فشار وادار کنيد تمام سعي خود را بکنند تا هر دفعه کار خود را کمي بهتر از قبل ارائه کنند.</a:t>
            </a:r>
          </a:p>
          <a:p>
            <a:pPr algn="just" rtl="1">
              <a:lnSpc>
                <a:spcPct val="160000"/>
              </a:lnSpc>
            </a:pPr>
            <a:endParaRPr lang="fa-IR" sz="1000" b="1" dirty="0">
              <a:solidFill>
                <a:srgbClr val="006600"/>
              </a:solidFill>
            </a:endParaRPr>
          </a:p>
          <a:p>
            <a:pPr algn="just" rtl="1">
              <a:lnSpc>
                <a:spcPct val="160000"/>
              </a:lnSpc>
            </a:pPr>
            <a:r>
              <a:rPr lang="en-US" b="1" dirty="0" smtClean="0">
                <a:solidFill>
                  <a:srgbClr val="006600"/>
                </a:solidFill>
              </a:rPr>
              <a:t> </a:t>
            </a:r>
            <a:r>
              <a:rPr lang="en-US" b="1" dirty="0" smtClean="0">
                <a:solidFill>
                  <a:srgbClr val="C00000"/>
                </a:solidFill>
              </a:rPr>
              <a:t>O</a:t>
            </a:r>
            <a:r>
              <a:rPr lang="en-US" b="1" dirty="0" smtClean="0">
                <a:solidFill>
                  <a:srgbClr val="006600"/>
                </a:solidFill>
              </a:rPr>
              <a:t>pportunities </a:t>
            </a:r>
            <a:r>
              <a:rPr lang="fa-IR" b="1" dirty="0" smtClean="0">
                <a:solidFill>
                  <a:srgbClr val="006600"/>
                </a:solidFill>
              </a:rPr>
              <a:t>فرصت ها</a:t>
            </a:r>
          </a:p>
          <a:p>
            <a:pPr marL="0" indent="0" algn="just" rtl="1">
              <a:lnSpc>
                <a:spcPct val="160000"/>
              </a:lnSpc>
              <a:buNone/>
            </a:pPr>
            <a:r>
              <a:rPr lang="fa-IR" sz="3000" dirty="0"/>
              <a:t>بسياري (ولي نه همه) از کارکنان مايل به رشد هستند، چه فرصت هايي در طول فعاليت سازمان براي رشد کارکنان خود فراهم کرده ايد تا به سطوح بالا تري برسند يا نقش هاي پرچالش تري را ايفا کنند؟</a:t>
            </a:r>
          </a:p>
          <a:p>
            <a:pPr algn="r" rtl="1">
              <a:lnSpc>
                <a:spcPct val="160000"/>
              </a:lnSpc>
              <a:buNone/>
            </a:pPr>
            <a:endParaRPr lang="fa-IR" dirty="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154</a:t>
            </a:fld>
            <a:endParaRPr lang="fa-IR">
              <a:solidFill>
                <a:prstClr val="black"/>
              </a:solidFill>
            </a:endParaRPr>
          </a:p>
        </p:txBody>
      </p:sp>
      <p:sp>
        <p:nvSpPr>
          <p:cNvPr id="5" name="Date Placeholder 4"/>
          <p:cNvSpPr>
            <a:spLocks noGrp="1"/>
          </p:cNvSpPr>
          <p:nvPr>
            <p:ph type="dt" sz="half" idx="10"/>
          </p:nvPr>
        </p:nvSpPr>
        <p:spPr/>
        <p:txBody>
          <a:bodyPr/>
          <a:lstStyle/>
          <a:p>
            <a:fld id="{BFC710A2-8AB1-4184-91F8-AF601461B6EE}"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4119061730"/>
      </p:ext>
    </p:extLst>
  </p:cSld>
  <p:clrMapOvr>
    <a:masterClrMapping/>
  </p:clrMapOvr>
  <p:transition>
    <p:strips dir="ld"/>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b="1" dirty="0"/>
          </a:p>
        </p:txBody>
      </p:sp>
      <p:sp>
        <p:nvSpPr>
          <p:cNvPr id="3" name="Content Placeholder 2"/>
          <p:cNvSpPr>
            <a:spLocks noGrp="1"/>
          </p:cNvSpPr>
          <p:nvPr>
            <p:ph idx="1"/>
          </p:nvPr>
        </p:nvSpPr>
        <p:spPr>
          <a:xfrm>
            <a:off x="1775520" y="1124779"/>
            <a:ext cx="8579296" cy="4525963"/>
          </a:xfrm>
        </p:spPr>
        <p:txBody>
          <a:bodyPr>
            <a:noAutofit/>
          </a:bodyPr>
          <a:lstStyle/>
          <a:p>
            <a:pPr algn="just" rtl="1">
              <a:lnSpc>
                <a:spcPct val="150000"/>
              </a:lnSpc>
              <a:spcAft>
                <a:spcPts val="1200"/>
              </a:spcAft>
            </a:pPr>
            <a:r>
              <a:rPr lang="en-US" b="1" dirty="0" smtClean="0">
                <a:solidFill>
                  <a:srgbClr val="C00000"/>
                </a:solidFill>
              </a:rPr>
              <a:t>P</a:t>
            </a:r>
            <a:r>
              <a:rPr lang="en-US" b="1" dirty="0" smtClean="0">
                <a:solidFill>
                  <a:srgbClr val="006600"/>
                </a:solidFill>
              </a:rPr>
              <a:t>ay </a:t>
            </a:r>
            <a:r>
              <a:rPr lang="fa-IR" b="1" dirty="0" smtClean="0">
                <a:solidFill>
                  <a:srgbClr val="006600"/>
                </a:solidFill>
              </a:rPr>
              <a:t> پرداخت</a:t>
            </a:r>
          </a:p>
          <a:p>
            <a:pPr marL="0" indent="0" algn="just" rtl="1">
              <a:lnSpc>
                <a:spcPct val="150000"/>
              </a:lnSpc>
              <a:spcAft>
                <a:spcPts val="1200"/>
              </a:spcAft>
              <a:buNone/>
            </a:pPr>
            <a:r>
              <a:rPr lang="fa-IR" sz="2800" dirty="0"/>
              <a:t>با اين حال که پرداخت مهم ترين عامل ايجاد انگيزه براي کارکنان نيست ولي موضوعي حائز اهميت است. نکته کليدي در مورد پرداخت عادلا نه به کارکنان با توجه به شرايط داخلي و خارجي سازمان است.</a:t>
            </a:r>
          </a:p>
          <a:p>
            <a:pPr marL="0" indent="0" algn="just" rtl="1">
              <a:lnSpc>
                <a:spcPct val="150000"/>
              </a:lnSpc>
              <a:spcAft>
                <a:spcPts val="1200"/>
              </a:spcAft>
              <a:buNone/>
            </a:pPr>
            <a:r>
              <a:rPr lang="fa-IR" sz="2800" dirty="0"/>
              <a:t>مطمئن شويد پرداخت هايي که انجام مي دهيد با ميانگين پرداخت هاي درون سازمان و نيز بيرون سازمان يعني بازاري که کارکنان را از آن جذب مي کنيد تناقض نداشته باشد.</a:t>
            </a:r>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155</a:t>
            </a:fld>
            <a:endParaRPr lang="fa-IR">
              <a:solidFill>
                <a:prstClr val="black"/>
              </a:solidFill>
            </a:endParaRPr>
          </a:p>
        </p:txBody>
      </p:sp>
      <p:sp>
        <p:nvSpPr>
          <p:cNvPr id="5" name="Date Placeholder 4"/>
          <p:cNvSpPr>
            <a:spLocks noGrp="1"/>
          </p:cNvSpPr>
          <p:nvPr>
            <p:ph type="dt" sz="half" idx="10"/>
          </p:nvPr>
        </p:nvSpPr>
        <p:spPr/>
        <p:txBody>
          <a:bodyPr/>
          <a:lstStyle/>
          <a:p>
            <a:fld id="{E518E69E-0E5C-42B3-B507-446C759A5021}"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846302496"/>
      </p:ext>
    </p:extLst>
  </p:cSld>
  <p:clrMapOvr>
    <a:masterClrMapping/>
  </p:clrMapOvr>
  <p:transition>
    <p:strips/>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b="1" dirty="0"/>
          </a:p>
        </p:txBody>
      </p:sp>
      <p:sp>
        <p:nvSpPr>
          <p:cNvPr id="3" name="Content Placeholder 2"/>
          <p:cNvSpPr>
            <a:spLocks noGrp="1"/>
          </p:cNvSpPr>
          <p:nvPr>
            <p:ph idx="1"/>
          </p:nvPr>
        </p:nvSpPr>
        <p:spPr>
          <a:xfrm>
            <a:off x="1981200" y="1556794"/>
            <a:ext cx="8229600" cy="4525963"/>
          </a:xfrm>
        </p:spPr>
        <p:txBody>
          <a:bodyPr>
            <a:normAutofit/>
          </a:bodyPr>
          <a:lstStyle/>
          <a:p>
            <a:pPr algn="just" rtl="1"/>
            <a:r>
              <a:rPr lang="en-US" b="1" dirty="0" smtClean="0">
                <a:solidFill>
                  <a:srgbClr val="C00000"/>
                </a:solidFill>
              </a:rPr>
              <a:t>Q</a:t>
            </a:r>
            <a:r>
              <a:rPr lang="en-US" b="1" dirty="0" smtClean="0">
                <a:solidFill>
                  <a:srgbClr val="006600"/>
                </a:solidFill>
              </a:rPr>
              <a:t>uestion </a:t>
            </a:r>
            <a:r>
              <a:rPr lang="fa-IR" b="1" dirty="0" smtClean="0">
                <a:solidFill>
                  <a:srgbClr val="006600"/>
                </a:solidFill>
              </a:rPr>
              <a:t> سوال</a:t>
            </a:r>
          </a:p>
          <a:p>
            <a:pPr algn="just" rtl="1">
              <a:lnSpc>
                <a:spcPct val="150000"/>
              </a:lnSpc>
              <a:buNone/>
            </a:pPr>
            <a:r>
              <a:rPr lang="fa-IR" sz="2200" dirty="0"/>
              <a:t/>
            </a:r>
            <a:br>
              <a:rPr lang="fa-IR" sz="2200" dirty="0"/>
            </a:br>
            <a:r>
              <a:rPr lang="fa-IR" dirty="0" smtClean="0"/>
              <a:t>اگر فرصت کنيد از کارکنان خود سوال کنيد، مطالب زيادي از آنها ياد خواهيد گرفت. آيا در مورد بازگشت سرمايه نگران هستيد؟ از کارکنان بپرسيد آنها فکرمي کنند مشکل چيست؟ آيا فکر مي کنيد ارائه نوآوري جديد در بازار، کار درستي است، از کارکنان خود بپرسيد آنها چه فکر مي کنند؟ </a:t>
            </a:r>
          </a:p>
          <a:p>
            <a:pPr algn="r" rtl="1"/>
            <a:endParaRPr lang="fa-IR" dirty="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156</a:t>
            </a:fld>
            <a:endParaRPr lang="fa-IR">
              <a:solidFill>
                <a:prstClr val="black"/>
              </a:solidFill>
            </a:endParaRPr>
          </a:p>
        </p:txBody>
      </p:sp>
      <p:sp>
        <p:nvSpPr>
          <p:cNvPr id="5" name="Date Placeholder 4"/>
          <p:cNvSpPr>
            <a:spLocks noGrp="1"/>
          </p:cNvSpPr>
          <p:nvPr>
            <p:ph type="dt" sz="half" idx="10"/>
          </p:nvPr>
        </p:nvSpPr>
        <p:spPr/>
        <p:txBody>
          <a:bodyPr/>
          <a:lstStyle/>
          <a:p>
            <a:fld id="{93DDC1B6-3C22-444B-AB9A-C26713BE3FEC}"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1416126581"/>
      </p:ext>
    </p:extLst>
  </p:cSld>
  <p:clrMapOvr>
    <a:masterClrMapping/>
  </p:clrMapOvr>
  <p:transition>
    <p:strips dir="ru"/>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2864" y="268628"/>
            <a:ext cx="8229600" cy="1000132"/>
          </a:xfrm>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1809720" y="1166354"/>
            <a:ext cx="8572560" cy="5214974"/>
          </a:xfrm>
        </p:spPr>
        <p:txBody>
          <a:bodyPr>
            <a:noAutofit/>
          </a:bodyPr>
          <a:lstStyle/>
          <a:p>
            <a:pPr algn="just" rtl="1">
              <a:lnSpc>
                <a:spcPct val="160000"/>
              </a:lnSpc>
            </a:pPr>
            <a:r>
              <a:rPr lang="en-US" b="1" dirty="0" smtClean="0">
                <a:solidFill>
                  <a:srgbClr val="006600"/>
                </a:solidFill>
              </a:rPr>
              <a:t>  </a:t>
            </a:r>
            <a:r>
              <a:rPr lang="en-US" b="1" dirty="0" smtClean="0">
                <a:solidFill>
                  <a:srgbClr val="C00000"/>
                </a:solidFill>
              </a:rPr>
              <a:t>R</a:t>
            </a:r>
            <a:r>
              <a:rPr lang="en-US" b="1" dirty="0" smtClean="0">
                <a:solidFill>
                  <a:srgbClr val="006600"/>
                </a:solidFill>
              </a:rPr>
              <a:t>eward</a:t>
            </a:r>
            <a:r>
              <a:rPr lang="fa-IR" b="1" dirty="0" smtClean="0">
                <a:solidFill>
                  <a:srgbClr val="006600"/>
                </a:solidFill>
              </a:rPr>
              <a:t>پاداش</a:t>
            </a:r>
          </a:p>
          <a:p>
            <a:pPr marL="0" indent="0" algn="just" rtl="1">
              <a:lnSpc>
                <a:spcPct val="160000"/>
              </a:lnSpc>
              <a:buNone/>
            </a:pPr>
            <a:r>
              <a:rPr lang="fa-IR" sz="2400" dirty="0"/>
              <a:t>پرداخت حقوق کامل براي هر روز در ازاي انجام کار کامل طي آن روز، اکنون روش منسوخي براي ايجاد رابطه مالي بين سازمان و کارکنان است. براي اينکه کارکنان را هرچه بيشتر کارآمد و موثر کنيد بايد بيشتر بپردازيد، شما بايد براي تلا شهاي فردي و گروهي در راستاي ماموريت سازمان يا تلا ش هايي که به نوعي حاکي از کارآمدي است يا رفتارهايي را که مايليد ادامه داشته باشد، پاداش دهيد. در اين زمينه بايد نوآور باشيد.</a:t>
            </a:r>
          </a:p>
          <a:p>
            <a:pPr marL="0" indent="0" algn="just" rtl="1">
              <a:lnSpc>
                <a:spcPct val="160000"/>
              </a:lnSpc>
              <a:buNone/>
            </a:pPr>
            <a:r>
              <a:rPr lang="fa-IR" sz="2400" dirty="0"/>
              <a:t>دادن پاداش و مواردي امثال آن که موجب افزايش انگيزه کارکنان مي شود، خيلي گران تمام نخواهد شد.</a:t>
            </a:r>
            <a:endParaRPr lang="fa-IR" sz="2800" dirty="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157</a:t>
            </a:fld>
            <a:endParaRPr lang="fa-IR">
              <a:solidFill>
                <a:prstClr val="black"/>
              </a:solidFill>
            </a:endParaRPr>
          </a:p>
        </p:txBody>
      </p:sp>
      <p:sp>
        <p:nvSpPr>
          <p:cNvPr id="5" name="Date Placeholder 4"/>
          <p:cNvSpPr>
            <a:spLocks noGrp="1"/>
          </p:cNvSpPr>
          <p:nvPr>
            <p:ph type="dt" sz="half" idx="10"/>
          </p:nvPr>
        </p:nvSpPr>
        <p:spPr/>
        <p:txBody>
          <a:bodyPr/>
          <a:lstStyle/>
          <a:p>
            <a:fld id="{3DF39E1F-03D4-47C9-BC5D-C6E85417930D}"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4244131577"/>
      </p:ext>
    </p:extLst>
  </p:cSld>
  <p:clrMapOvr>
    <a:masterClrMapping/>
  </p:clrMapOvr>
  <p:transition>
    <p:split dir="in"/>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0856" y="257538"/>
            <a:ext cx="8229600" cy="1011222"/>
          </a:xfrm>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b="1" dirty="0"/>
          </a:p>
        </p:txBody>
      </p:sp>
      <p:sp>
        <p:nvSpPr>
          <p:cNvPr id="3" name="Content Placeholder 2"/>
          <p:cNvSpPr>
            <a:spLocks noGrp="1"/>
          </p:cNvSpPr>
          <p:nvPr>
            <p:ph idx="1"/>
          </p:nvPr>
        </p:nvSpPr>
        <p:spPr>
          <a:xfrm>
            <a:off x="1881159" y="1268760"/>
            <a:ext cx="8429684" cy="5357850"/>
          </a:xfrm>
        </p:spPr>
        <p:txBody>
          <a:bodyPr>
            <a:noAutofit/>
          </a:bodyPr>
          <a:lstStyle/>
          <a:p>
            <a:pPr algn="just" rtl="1">
              <a:spcAft>
                <a:spcPts val="1800"/>
              </a:spcAft>
            </a:pPr>
            <a:r>
              <a:rPr lang="en-US" sz="2800" b="1" dirty="0">
                <a:solidFill>
                  <a:srgbClr val="006600"/>
                </a:solidFill>
              </a:rPr>
              <a:t> </a:t>
            </a:r>
            <a:r>
              <a:rPr lang="en-US" sz="2800" b="1" dirty="0">
                <a:solidFill>
                  <a:srgbClr val="C00000"/>
                </a:solidFill>
              </a:rPr>
              <a:t>S</a:t>
            </a:r>
            <a:r>
              <a:rPr lang="en-US" sz="2800" b="1" dirty="0">
                <a:solidFill>
                  <a:srgbClr val="006600"/>
                </a:solidFill>
              </a:rPr>
              <a:t>hare information </a:t>
            </a:r>
            <a:r>
              <a:rPr lang="fa-IR" sz="2800" b="1" dirty="0">
                <a:solidFill>
                  <a:srgbClr val="006600"/>
                </a:solidFill>
              </a:rPr>
              <a:t>مشارکت در اطلاعات</a:t>
            </a:r>
          </a:p>
          <a:p>
            <a:pPr marL="0" indent="0" algn="just" rtl="1">
              <a:spcAft>
                <a:spcPts val="1800"/>
              </a:spcAft>
              <a:buNone/>
            </a:pPr>
            <a:r>
              <a:rPr lang="fa-IR" sz="2800" dirty="0"/>
              <a:t>کارکنان بايد چه چيزهايي را بدانند؟ پاسخ اين است که هر چيزي را که به آنها کمک کند مشارکت با ارزش تري در سازمان خود داشته باشند. اين مشارکت به سادگي باعث مي شود کارکنان اطلا عات مثبت در مورد محصولا ت و خدمات </a:t>
            </a:r>
            <a:r>
              <a:rPr lang="fa-IR" sz="2800" dirty="0" smtClean="0"/>
              <a:t>دانشگاه </a:t>
            </a:r>
            <a:r>
              <a:rPr lang="fa-IR" sz="2800" dirty="0"/>
              <a:t>به اطلا ع مشتريان برسانند. </a:t>
            </a:r>
          </a:p>
          <a:p>
            <a:pPr algn="just" rtl="1">
              <a:spcAft>
                <a:spcPts val="1800"/>
              </a:spcAft>
            </a:pPr>
            <a:r>
              <a:rPr lang="en-US" sz="2800" b="1" dirty="0">
                <a:solidFill>
                  <a:srgbClr val="006600"/>
                </a:solidFill>
              </a:rPr>
              <a:t>them </a:t>
            </a:r>
            <a:r>
              <a:rPr lang="fa-IR" sz="2800" b="1" dirty="0">
                <a:solidFill>
                  <a:srgbClr val="006600"/>
                </a:solidFill>
              </a:rPr>
              <a:t> </a:t>
            </a:r>
            <a:r>
              <a:rPr lang="en-US" sz="2800" b="1" dirty="0">
                <a:solidFill>
                  <a:srgbClr val="C00000"/>
                </a:solidFill>
              </a:rPr>
              <a:t>T</a:t>
            </a:r>
            <a:r>
              <a:rPr lang="en-US" sz="2800" b="1" dirty="0">
                <a:solidFill>
                  <a:srgbClr val="006600"/>
                </a:solidFill>
              </a:rPr>
              <a:t>alk to</a:t>
            </a:r>
            <a:r>
              <a:rPr lang="fa-IR" sz="2800" b="1" dirty="0">
                <a:solidFill>
                  <a:srgbClr val="006600"/>
                </a:solidFill>
              </a:rPr>
              <a:t>صحبت کردن</a:t>
            </a:r>
          </a:p>
          <a:p>
            <a:pPr marL="0" indent="0" algn="just" rtl="1">
              <a:spcAft>
                <a:spcPts val="1800"/>
              </a:spcAft>
              <a:buNone/>
            </a:pPr>
            <a:r>
              <a:rPr lang="fa-IR" sz="2800" dirty="0"/>
              <a:t>صحبت کردن با کارکنان نشان مي دهد که شما به آنها و عقايدشان علاقه داريد. کارکنان نيز در فرصتي که ضمن صحبت با شما به دست مي آورند سوالا تي را مستقيما مطرح کرده و جواب بگيريد.</a:t>
            </a:r>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158</a:t>
            </a:fld>
            <a:endParaRPr lang="fa-IR">
              <a:solidFill>
                <a:prstClr val="black"/>
              </a:solidFill>
            </a:endParaRPr>
          </a:p>
        </p:txBody>
      </p:sp>
      <p:sp>
        <p:nvSpPr>
          <p:cNvPr id="5" name="Date Placeholder 4"/>
          <p:cNvSpPr>
            <a:spLocks noGrp="1"/>
          </p:cNvSpPr>
          <p:nvPr>
            <p:ph type="dt" sz="half" idx="10"/>
          </p:nvPr>
        </p:nvSpPr>
        <p:spPr/>
        <p:txBody>
          <a:bodyPr/>
          <a:lstStyle/>
          <a:p>
            <a:fld id="{8986D75F-E402-4629-A48F-7E8F5EB1B172}"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1333402159"/>
      </p:ext>
    </p:extLst>
  </p:cSld>
  <p:clrMapOvr>
    <a:masterClrMapping/>
  </p:clrMapOvr>
  <p:transition>
    <p:split/>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32656"/>
            <a:ext cx="8229600" cy="1143000"/>
          </a:xfrm>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1847528" y="1844824"/>
            <a:ext cx="8496944" cy="4309120"/>
          </a:xfrm>
        </p:spPr>
        <p:txBody>
          <a:bodyPr/>
          <a:lstStyle/>
          <a:p>
            <a:pPr algn="just" rtl="1"/>
            <a:r>
              <a:rPr lang="en-US" b="1" dirty="0" smtClean="0">
                <a:solidFill>
                  <a:srgbClr val="006600"/>
                </a:solidFill>
              </a:rPr>
              <a:t>   </a:t>
            </a:r>
            <a:r>
              <a:rPr lang="en-US" b="1" dirty="0" smtClean="0">
                <a:solidFill>
                  <a:srgbClr val="C00000"/>
                </a:solidFill>
              </a:rPr>
              <a:t>U</a:t>
            </a:r>
            <a:r>
              <a:rPr lang="en-US" b="1" dirty="0" smtClean="0">
                <a:solidFill>
                  <a:srgbClr val="006600"/>
                </a:solidFill>
              </a:rPr>
              <a:t>nderstand their issues</a:t>
            </a:r>
            <a:r>
              <a:rPr lang="fa-IR" b="1" dirty="0" smtClean="0">
                <a:solidFill>
                  <a:srgbClr val="006600"/>
                </a:solidFill>
              </a:rPr>
              <a:t>درک نکات مهم هر بخش</a:t>
            </a:r>
          </a:p>
          <a:p>
            <a:pPr algn="just" rtl="1">
              <a:lnSpc>
                <a:spcPct val="150000"/>
              </a:lnSpc>
              <a:buNone/>
            </a:pPr>
            <a:r>
              <a:rPr lang="fa-IR" sz="1400" dirty="0"/>
              <a:t> </a:t>
            </a:r>
            <a:r>
              <a:rPr lang="fa-IR" sz="3600" dirty="0"/>
              <a:t/>
            </a:r>
            <a:br>
              <a:rPr lang="fa-IR" sz="3600" dirty="0"/>
            </a:br>
            <a:r>
              <a:rPr lang="fa-IR" sz="3600" dirty="0"/>
              <a:t>نکاتي که در بين کارکنان خدمات رساني به مشتري اهميت دارد با نکاتي که در قسمت توليد يا ساير قسمت ها مطرح مي شود فرق دارد. آيا مي دانيد درهر بخش چه مواردي حائز اهميت است؟</a:t>
            </a:r>
          </a:p>
          <a:p>
            <a:pPr algn="just" rtl="1"/>
            <a:endParaRPr lang="fa-IR" sz="3600" dirty="0"/>
          </a:p>
          <a:p>
            <a:pPr algn="r" rtl="1"/>
            <a:endParaRPr lang="fa-IR" sz="3600" dirty="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159</a:t>
            </a:fld>
            <a:endParaRPr lang="fa-IR">
              <a:solidFill>
                <a:prstClr val="black"/>
              </a:solidFill>
            </a:endParaRPr>
          </a:p>
        </p:txBody>
      </p:sp>
      <p:sp>
        <p:nvSpPr>
          <p:cNvPr id="5" name="Date Placeholder 4"/>
          <p:cNvSpPr>
            <a:spLocks noGrp="1"/>
          </p:cNvSpPr>
          <p:nvPr>
            <p:ph type="dt" sz="half" idx="10"/>
          </p:nvPr>
        </p:nvSpPr>
        <p:spPr/>
        <p:txBody>
          <a:bodyPr/>
          <a:lstStyle/>
          <a:p>
            <a:fld id="{00AD737A-EEF0-4DFA-884D-33870104A1CC}"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4068716396"/>
      </p:ext>
    </p:extLst>
  </p:cSld>
  <p:clrMapOvr>
    <a:masterClrMapping/>
  </p:clrMapOvr>
  <p:transition>
    <p:split orient="vert"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23" y="1992249"/>
            <a:ext cx="9639471" cy="4695187"/>
          </a:xfrm>
        </p:spPr>
        <p:txBody>
          <a:bodyPr>
            <a:normAutofit fontScale="90000"/>
          </a:bodyPr>
          <a:lstStyle/>
          <a:p>
            <a:pPr algn="r">
              <a:lnSpc>
                <a:spcPct val="150000"/>
              </a:lnSpc>
            </a:pPr>
            <a:r>
              <a:rPr lang="fa-IR" sz="6700" dirty="0">
                <a:solidFill>
                  <a:srgbClr val="FF0000"/>
                </a:solidFill>
                <a:latin typeface="IranNastaliq" pitchFamily="2" charset="0"/>
                <a:ea typeface="+mn-ea"/>
                <a:cs typeface="IranNastaliq" pitchFamily="2" charset="0"/>
              </a:rPr>
              <a:t>با ز خورد </a:t>
            </a:r>
            <a:r>
              <a:rPr lang="fa-IR" sz="5400" dirty="0">
                <a:solidFill>
                  <a:schemeClr val="tx1"/>
                </a:solidFill>
                <a:latin typeface="+mn-lt"/>
                <a:ea typeface="+mn-ea"/>
                <a:cs typeface="B Lotus" panose="00000400000000000000" pitchFamily="2" charset="-78"/>
              </a:rPr>
              <a:t>عبارت ازواکنش یا عکس العملی است که گیرنده پیام ازخود نشان می دهد و ازاین طریق ، فرستنده متوجه می شود که ، پیام او دریافت شده یا نه </a:t>
            </a:r>
            <a:r>
              <a:rPr lang="fa-IR" dirty="0" smtClean="0">
                <a:solidFill>
                  <a:schemeClr val="tx2">
                    <a:lumMod val="75000"/>
                  </a:schemeClr>
                </a:solidFill>
                <a:latin typeface="IranNastaliq" pitchFamily="2" charset="0"/>
                <a:cs typeface="IranNastaliq" pitchFamily="2" charset="0"/>
              </a:rPr>
              <a:t>.</a:t>
            </a:r>
            <a:r>
              <a:rPr lang="fa-IR" dirty="0" smtClean="0">
                <a:latin typeface="IranNastaliq" pitchFamily="2" charset="0"/>
                <a:cs typeface="IranNastaliq" pitchFamily="2" charset="0"/>
              </a:rPr>
              <a:t/>
            </a:r>
            <a:br>
              <a:rPr lang="fa-IR" dirty="0" smtClean="0">
                <a:latin typeface="IranNastaliq" pitchFamily="2" charset="0"/>
                <a:cs typeface="IranNastaliq" pitchFamily="2" charset="0"/>
              </a:rPr>
            </a:br>
            <a:endParaRPr lang="fa-IR" dirty="0">
              <a:latin typeface="IranNastaliq" pitchFamily="2" charset="0"/>
              <a:cs typeface="IranNastaliq" pitchFamily="2" charset="0"/>
            </a:endParaRPr>
          </a:p>
        </p:txBody>
      </p:sp>
      <p:sp>
        <p:nvSpPr>
          <p:cNvPr id="3" name="Text Placeholder 2"/>
          <p:cNvSpPr>
            <a:spLocks noGrp="1"/>
          </p:cNvSpPr>
          <p:nvPr>
            <p:ph type="body" idx="1"/>
          </p:nvPr>
        </p:nvSpPr>
        <p:spPr>
          <a:xfrm>
            <a:off x="1910063" y="593520"/>
            <a:ext cx="7666111" cy="792087"/>
          </a:xfrm>
        </p:spPr>
        <p:txBody>
          <a:bodyPr>
            <a:noAutofit/>
          </a:bodyPr>
          <a:lstStyle/>
          <a:p>
            <a:pPr algn="ctr"/>
            <a:r>
              <a:rPr lang="fa-IR" sz="6000" b="1" dirty="0">
                <a:solidFill>
                  <a:srgbClr val="FF0000"/>
                </a:solidFill>
                <a:latin typeface="IranNastaliq" pitchFamily="2" charset="0"/>
                <a:cs typeface="IranNastaliq" pitchFamily="2" charset="0"/>
              </a:rPr>
              <a:t>با ز خورد</a:t>
            </a:r>
          </a:p>
        </p:txBody>
      </p:sp>
      <p:sp>
        <p:nvSpPr>
          <p:cNvPr id="4" name="Date Placeholder 3"/>
          <p:cNvSpPr>
            <a:spLocks noGrp="1"/>
          </p:cNvSpPr>
          <p:nvPr>
            <p:ph type="dt" sz="half" idx="10"/>
          </p:nvPr>
        </p:nvSpPr>
        <p:spPr/>
        <p:txBody>
          <a:bodyPr/>
          <a:lstStyle/>
          <a:p>
            <a:pPr>
              <a:defRPr/>
            </a:pPr>
            <a:fld id="{4B5AFC00-E0FB-4DBE-A7A2-F940D6069709}"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92A6578C-02CC-41DC-A4EB-5DF17A7E79B6}" type="slidenum">
              <a:rPr lang="ar-SA" altLang="fa-IR" smtClean="0">
                <a:solidFill>
                  <a:srgbClr val="000000"/>
                </a:solidFill>
              </a:rPr>
              <a:pPr/>
              <a:t>16</a:t>
            </a:fld>
            <a:endParaRPr lang="en-US" altLang="fa-IR">
              <a:solidFill>
                <a:srgbClr val="000000"/>
              </a:solidFill>
            </a:endParaRPr>
          </a:p>
        </p:txBody>
      </p:sp>
    </p:spTree>
    <p:extLst>
      <p:ext uri="{BB962C8B-B14F-4D97-AF65-F5344CB8AC3E}">
        <p14:creationId xmlns:p14="http://schemas.microsoft.com/office/powerpoint/2010/main" val="19333581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0856" y="332656"/>
            <a:ext cx="8229600" cy="1143000"/>
          </a:xfrm>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dirty="0"/>
          </a:p>
        </p:txBody>
      </p:sp>
      <p:sp>
        <p:nvSpPr>
          <p:cNvPr id="3" name="Content Placeholder 2"/>
          <p:cNvSpPr>
            <a:spLocks noGrp="1"/>
          </p:cNvSpPr>
          <p:nvPr>
            <p:ph idx="1"/>
          </p:nvPr>
        </p:nvSpPr>
        <p:spPr>
          <a:xfrm>
            <a:off x="1775520" y="1600206"/>
            <a:ext cx="8640960" cy="4525963"/>
          </a:xfrm>
        </p:spPr>
        <p:txBody>
          <a:bodyPr>
            <a:noAutofit/>
          </a:bodyPr>
          <a:lstStyle/>
          <a:p>
            <a:pPr algn="just" rtl="1"/>
            <a:r>
              <a:rPr lang="en-US" b="1" dirty="0" smtClean="0">
                <a:solidFill>
                  <a:srgbClr val="006600"/>
                </a:solidFill>
              </a:rPr>
              <a:t> </a:t>
            </a:r>
            <a:r>
              <a:rPr lang="en-US" b="1" dirty="0" smtClean="0">
                <a:solidFill>
                  <a:srgbClr val="C00000"/>
                </a:solidFill>
              </a:rPr>
              <a:t>V</a:t>
            </a:r>
            <a:r>
              <a:rPr lang="en-US" b="1" dirty="0" smtClean="0">
                <a:solidFill>
                  <a:srgbClr val="006600"/>
                </a:solidFill>
              </a:rPr>
              <a:t>alue</a:t>
            </a:r>
            <a:r>
              <a:rPr lang="fa-IR" b="1" dirty="0" smtClean="0">
                <a:solidFill>
                  <a:srgbClr val="006600"/>
                </a:solidFill>
              </a:rPr>
              <a:t>ارزش</a:t>
            </a:r>
          </a:p>
          <a:p>
            <a:pPr algn="just" rtl="1">
              <a:lnSpc>
                <a:spcPct val="160000"/>
              </a:lnSpc>
              <a:buNone/>
            </a:pPr>
            <a:r>
              <a:rPr lang="fa-IR" sz="1050" dirty="0"/>
              <a:t/>
            </a:r>
            <a:br>
              <a:rPr lang="fa-IR" sz="1050" dirty="0"/>
            </a:br>
            <a:r>
              <a:rPr lang="fa-IR" sz="2400" dirty="0"/>
              <a:t>شايد سازمان شما سازماني باشد که موجب مباهات کارکنان باشد. شايد شما حقوق و مزاياي سخاوتمندانه اي به کارکنان مي پردازيد و شايد در محل کار براي کارکنان خود امکانات ورزشي و بهداشتي فراهم کرده ايد که جزو بهترين ها است و شايد در سازمان شما ارزش هاي مکتوبي وجود داشته باشد ولي فرصت نکرده ايد که درباره آنها فکر کنيد يا به کارکنان يادآوري کنيد که چنين ارزش هايي وجود دارند. در اين باره فکر کنيد و ببينيد چه مزاياي منحصر به فردي در کارکنان خود داده ايد؟</a:t>
            </a:r>
            <a:endParaRPr lang="fa-IR" sz="2000" dirty="0"/>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160</a:t>
            </a:fld>
            <a:endParaRPr lang="fa-IR">
              <a:solidFill>
                <a:prstClr val="black"/>
              </a:solidFill>
            </a:endParaRPr>
          </a:p>
        </p:txBody>
      </p:sp>
      <p:sp>
        <p:nvSpPr>
          <p:cNvPr id="5" name="Date Placeholder 4"/>
          <p:cNvSpPr>
            <a:spLocks noGrp="1"/>
          </p:cNvSpPr>
          <p:nvPr>
            <p:ph type="dt" sz="half" idx="10"/>
          </p:nvPr>
        </p:nvSpPr>
        <p:spPr/>
        <p:txBody>
          <a:bodyPr/>
          <a:lstStyle/>
          <a:p>
            <a:fld id="{A77D516B-9359-47B3-8A7C-1FDFDC4333F7}"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3826111072"/>
      </p:ext>
    </p:extLst>
  </p:cSld>
  <p:clrMapOvr>
    <a:masterClrMapping/>
  </p:clrMapOvr>
  <p:transition>
    <p:push dir="d"/>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b="1" dirty="0"/>
          </a:p>
        </p:txBody>
      </p:sp>
      <p:sp>
        <p:nvSpPr>
          <p:cNvPr id="3" name="Content Placeholder 2"/>
          <p:cNvSpPr>
            <a:spLocks noGrp="1"/>
          </p:cNvSpPr>
          <p:nvPr>
            <p:ph idx="1"/>
          </p:nvPr>
        </p:nvSpPr>
        <p:spPr/>
        <p:txBody>
          <a:bodyPr>
            <a:normAutofit/>
          </a:bodyPr>
          <a:lstStyle/>
          <a:p>
            <a:pPr algn="just" rtl="1"/>
            <a:r>
              <a:rPr lang="fa-IR" b="1" dirty="0" smtClean="0">
                <a:solidFill>
                  <a:srgbClr val="006600"/>
                </a:solidFill>
              </a:rPr>
              <a:t> </a:t>
            </a:r>
            <a:r>
              <a:rPr lang="en-US" b="1" dirty="0" smtClean="0">
                <a:solidFill>
                  <a:srgbClr val="C00000"/>
                </a:solidFill>
              </a:rPr>
              <a:t>W</a:t>
            </a:r>
            <a:r>
              <a:rPr lang="en-US" b="1" dirty="0" smtClean="0">
                <a:solidFill>
                  <a:srgbClr val="006600"/>
                </a:solidFill>
              </a:rPr>
              <a:t>hy  </a:t>
            </a:r>
            <a:r>
              <a:rPr lang="fa-IR" b="1" dirty="0" smtClean="0">
                <a:solidFill>
                  <a:srgbClr val="006600"/>
                </a:solidFill>
              </a:rPr>
              <a:t>  چرا</a:t>
            </a:r>
          </a:p>
          <a:p>
            <a:pPr algn="just" rtl="1">
              <a:lnSpc>
                <a:spcPct val="150000"/>
              </a:lnSpc>
              <a:buNone/>
            </a:pPr>
            <a:r>
              <a:rPr lang="fa-IR" sz="1100" dirty="0"/>
              <a:t/>
            </a:r>
            <a:br>
              <a:rPr lang="fa-IR" sz="1100" dirty="0"/>
            </a:br>
            <a:r>
              <a:rPr lang="fa-IR" dirty="0"/>
              <a:t>وقتي شما تصميم گيري مي کنيد يا سياست جديدي بايد به اجرا درآيد يا سايت قبلي بايد تغيير کند آيا فقط تصميم گيري را اجرا مي کنيد؟ آيا دليل آن را نيز به کارکنان هم مي گوييد؟ ارتباط پيدا کردن با کارکنان در مورد دلا يل تصميم هاي اتخاذ شده راه ساده اي است که ذهن کارکنان را به تغييرات يکپارچه مي کند.</a:t>
            </a:r>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161</a:t>
            </a:fld>
            <a:endParaRPr lang="fa-IR">
              <a:solidFill>
                <a:prstClr val="black"/>
              </a:solidFill>
            </a:endParaRPr>
          </a:p>
        </p:txBody>
      </p:sp>
      <p:sp>
        <p:nvSpPr>
          <p:cNvPr id="5" name="Date Placeholder 4"/>
          <p:cNvSpPr>
            <a:spLocks noGrp="1"/>
          </p:cNvSpPr>
          <p:nvPr>
            <p:ph type="dt" sz="half" idx="10"/>
          </p:nvPr>
        </p:nvSpPr>
        <p:spPr/>
        <p:txBody>
          <a:bodyPr/>
          <a:lstStyle/>
          <a:p>
            <a:fld id="{195ECE4A-31F6-45C5-9694-E3A5197355FE}"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1995255176"/>
      </p:ext>
    </p:extLst>
  </p:cSld>
  <p:clrMapOvr>
    <a:masterClrMapping/>
  </p:clrMapOvr>
  <p:transition>
    <p:push/>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4000" b="1" dirty="0">
                <a:solidFill>
                  <a:srgbClr val="5C1C00"/>
                </a:solidFill>
                <a:cs typeface="B Titr" pitchFamily="2" charset="-78"/>
              </a:rPr>
              <a:t>نحوه ارتباط با کارکنان از </a:t>
            </a:r>
            <a:r>
              <a:rPr lang="en-US" sz="4000" b="1" dirty="0">
                <a:solidFill>
                  <a:srgbClr val="5C1C00"/>
                </a:solidFill>
                <a:cs typeface="B Titr" pitchFamily="2" charset="-78"/>
              </a:rPr>
              <a:t>A </a:t>
            </a:r>
            <a:r>
              <a:rPr lang="fa-IR" sz="4000" b="1" dirty="0">
                <a:solidFill>
                  <a:srgbClr val="5C1C00"/>
                </a:solidFill>
                <a:cs typeface="B Titr" pitchFamily="2" charset="-78"/>
              </a:rPr>
              <a:t> تا  </a:t>
            </a:r>
            <a:r>
              <a:rPr lang="en-US" sz="4000" b="1" dirty="0">
                <a:solidFill>
                  <a:srgbClr val="5C1C00"/>
                </a:solidFill>
                <a:cs typeface="B Titr" pitchFamily="2" charset="-78"/>
              </a:rPr>
              <a:t>Z</a:t>
            </a:r>
            <a:endParaRPr lang="fa-IR" sz="4000" b="1" dirty="0"/>
          </a:p>
        </p:txBody>
      </p:sp>
      <p:sp>
        <p:nvSpPr>
          <p:cNvPr id="3" name="Content Placeholder 2"/>
          <p:cNvSpPr>
            <a:spLocks noGrp="1"/>
          </p:cNvSpPr>
          <p:nvPr>
            <p:ph idx="1"/>
          </p:nvPr>
        </p:nvSpPr>
        <p:spPr>
          <a:xfrm>
            <a:off x="1847528" y="1052736"/>
            <a:ext cx="8424936" cy="4880624"/>
          </a:xfrm>
        </p:spPr>
        <p:txBody>
          <a:bodyPr>
            <a:noAutofit/>
          </a:bodyPr>
          <a:lstStyle/>
          <a:p>
            <a:pPr algn="justLow" rtl="1">
              <a:lnSpc>
                <a:spcPct val="160000"/>
              </a:lnSpc>
            </a:pPr>
            <a:r>
              <a:rPr lang="fa-IR" sz="2800" b="1" dirty="0">
                <a:solidFill>
                  <a:srgbClr val="006600"/>
                </a:solidFill>
              </a:rPr>
              <a:t> </a:t>
            </a:r>
            <a:r>
              <a:rPr lang="en-US" sz="2800" b="1" dirty="0">
                <a:solidFill>
                  <a:srgbClr val="C00000"/>
                </a:solidFill>
              </a:rPr>
              <a:t>Ex</a:t>
            </a:r>
            <a:r>
              <a:rPr lang="en-US" sz="2800" b="1" dirty="0">
                <a:solidFill>
                  <a:srgbClr val="006600"/>
                </a:solidFill>
              </a:rPr>
              <a:t>cellence</a:t>
            </a:r>
            <a:r>
              <a:rPr lang="fa-IR" sz="2800" b="1" dirty="0">
                <a:solidFill>
                  <a:srgbClr val="006600"/>
                </a:solidFill>
              </a:rPr>
              <a:t>  تعالي</a:t>
            </a:r>
          </a:p>
          <a:p>
            <a:pPr algn="justLow" rtl="1">
              <a:lnSpc>
                <a:spcPct val="170000"/>
              </a:lnSpc>
              <a:buNone/>
            </a:pPr>
            <a:r>
              <a:rPr lang="fa-IR" sz="100" dirty="0"/>
              <a:t/>
            </a:r>
            <a:br>
              <a:rPr lang="fa-IR" sz="100" dirty="0"/>
            </a:br>
            <a:r>
              <a:rPr lang="fa-IR" sz="2400" dirty="0"/>
              <a:t>کارکنان دوست دارند احساس کنند بخشي از سازمان هستند که نزد دوستان و آشنايان خود مي توانند به آن مباهات کنند و با آنها دوباره کارهاي مهم و بزرگي که سازمان انجام مي دهد و نحوه مشارکت خودشان صحبت کنند، وقتي سازمان به اهداف خود برسد، محصولا ت جديد توليد کند و جامعه آن را بشناسد، کارکنان بر خود خواهند باليد.</a:t>
            </a:r>
          </a:p>
          <a:p>
            <a:pPr algn="justLow" rtl="1">
              <a:lnSpc>
                <a:spcPct val="160000"/>
              </a:lnSpc>
              <a:buNone/>
            </a:pPr>
            <a:r>
              <a:rPr lang="fa-IR" sz="600" dirty="0"/>
              <a:t/>
            </a:r>
            <a:br>
              <a:rPr lang="fa-IR" sz="600" dirty="0"/>
            </a:br>
            <a:r>
              <a:rPr lang="fa-IR" sz="2400" dirty="0"/>
              <a:t>آيا سازمان شما براي رسيدن به تعالي و اهداف آن تلا ش</a:t>
            </a:r>
            <a:br>
              <a:rPr lang="fa-IR" sz="2400" dirty="0"/>
            </a:br>
            <a:r>
              <a:rPr lang="fa-IR" sz="2400" dirty="0"/>
              <a:t>مي کند؟</a:t>
            </a:r>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162</a:t>
            </a:fld>
            <a:endParaRPr lang="fa-IR">
              <a:solidFill>
                <a:prstClr val="black"/>
              </a:solidFill>
            </a:endParaRPr>
          </a:p>
        </p:txBody>
      </p:sp>
      <p:sp>
        <p:nvSpPr>
          <p:cNvPr id="5" name="Date Placeholder 4"/>
          <p:cNvSpPr>
            <a:spLocks noGrp="1"/>
          </p:cNvSpPr>
          <p:nvPr>
            <p:ph type="dt" sz="half" idx="10"/>
          </p:nvPr>
        </p:nvSpPr>
        <p:spPr/>
        <p:txBody>
          <a:bodyPr/>
          <a:lstStyle/>
          <a:p>
            <a:fld id="{0083BB0F-1CF2-494F-87F6-D64D5B4AF3CC}"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11075063"/>
      </p:ext>
    </p:extLst>
  </p:cSld>
  <p:clrMapOvr>
    <a:masterClrMapping/>
  </p:clrMapOvr>
  <p:transition>
    <p:push dir="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4800" b="1" dirty="0">
                <a:solidFill>
                  <a:srgbClr val="5C1C00"/>
                </a:solidFill>
                <a:cs typeface="B Titr" pitchFamily="2" charset="-78"/>
              </a:rPr>
              <a:t>نحوه ارتباط با کارکنان از </a:t>
            </a:r>
            <a:r>
              <a:rPr lang="en-US" sz="4800" b="1" dirty="0">
                <a:solidFill>
                  <a:srgbClr val="5C1C00"/>
                </a:solidFill>
                <a:cs typeface="B Titr" pitchFamily="2" charset="-78"/>
              </a:rPr>
              <a:t>A </a:t>
            </a:r>
            <a:r>
              <a:rPr lang="fa-IR" sz="4800" b="1" dirty="0">
                <a:solidFill>
                  <a:srgbClr val="5C1C00"/>
                </a:solidFill>
                <a:cs typeface="B Titr" pitchFamily="2" charset="-78"/>
              </a:rPr>
              <a:t> تا  </a:t>
            </a:r>
            <a:r>
              <a:rPr lang="en-US" sz="4800" b="1" dirty="0">
                <a:solidFill>
                  <a:srgbClr val="5C1C00"/>
                </a:solidFill>
                <a:cs typeface="B Titr" pitchFamily="2" charset="-78"/>
              </a:rPr>
              <a:t>Z</a:t>
            </a:r>
            <a:endParaRPr lang="fa-IR" b="1" dirty="0"/>
          </a:p>
        </p:txBody>
      </p:sp>
      <p:sp>
        <p:nvSpPr>
          <p:cNvPr id="3" name="Content Placeholder 2"/>
          <p:cNvSpPr>
            <a:spLocks noGrp="1"/>
          </p:cNvSpPr>
          <p:nvPr>
            <p:ph idx="1"/>
          </p:nvPr>
        </p:nvSpPr>
        <p:spPr/>
        <p:txBody>
          <a:bodyPr>
            <a:normAutofit/>
          </a:bodyPr>
          <a:lstStyle/>
          <a:p>
            <a:pPr algn="just" rtl="1"/>
            <a:r>
              <a:rPr lang="fa-IR" sz="3600" b="1" dirty="0">
                <a:solidFill>
                  <a:srgbClr val="006600"/>
                </a:solidFill>
              </a:rPr>
              <a:t> </a:t>
            </a:r>
            <a:r>
              <a:rPr lang="en-US" sz="3600" b="1" dirty="0">
                <a:solidFill>
                  <a:srgbClr val="C00000"/>
                </a:solidFill>
              </a:rPr>
              <a:t>Y</a:t>
            </a:r>
            <a:r>
              <a:rPr lang="en-US" sz="3600" b="1" dirty="0">
                <a:solidFill>
                  <a:srgbClr val="006600"/>
                </a:solidFill>
              </a:rPr>
              <a:t>es</a:t>
            </a:r>
            <a:r>
              <a:rPr lang="fa-IR" sz="3600" b="1" dirty="0">
                <a:solidFill>
                  <a:srgbClr val="006600"/>
                </a:solidFill>
              </a:rPr>
              <a:t> بلي </a:t>
            </a:r>
          </a:p>
          <a:p>
            <a:pPr algn="just" rtl="1">
              <a:lnSpc>
                <a:spcPct val="150000"/>
              </a:lnSpc>
              <a:buNone/>
            </a:pPr>
            <a:r>
              <a:rPr lang="fa-IR" sz="1800" dirty="0"/>
              <a:t/>
            </a:r>
            <a:br>
              <a:rPr lang="fa-IR" sz="1800" dirty="0"/>
            </a:br>
            <a:r>
              <a:rPr lang="fa-IR" dirty="0"/>
              <a:t>گفتن نه آسان است ولي پيدا کردن راه هايي براي رفع نياز کارکنان سخت و زمان بر است هيچ کس دوست ندارد «نه» بشنود ولي همه ما از اينکه جواب مساعد بشنويم خوشحال خواهيم شد. پس بهتر است مثبت باشيم تا بتوانيم انرژي مثبت را در کارکنان نيز ايجاد نماييم.</a:t>
            </a:r>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163</a:t>
            </a:fld>
            <a:endParaRPr lang="fa-IR">
              <a:solidFill>
                <a:prstClr val="black"/>
              </a:solidFill>
            </a:endParaRPr>
          </a:p>
        </p:txBody>
      </p:sp>
      <p:sp>
        <p:nvSpPr>
          <p:cNvPr id="5" name="Date Placeholder 4"/>
          <p:cNvSpPr>
            <a:spLocks noGrp="1"/>
          </p:cNvSpPr>
          <p:nvPr>
            <p:ph type="dt" sz="half" idx="10"/>
          </p:nvPr>
        </p:nvSpPr>
        <p:spPr/>
        <p:txBody>
          <a:bodyPr/>
          <a:lstStyle/>
          <a:p>
            <a:fld id="{E369A44F-42F8-44B0-8C19-2619B4435A2E}"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1240342019"/>
      </p:ext>
    </p:extLst>
  </p:cSld>
  <p:clrMapOvr>
    <a:masterClrMapping/>
  </p:clrMapOvr>
  <p:transition>
    <p:push dir="u"/>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solidFill>
                  <a:srgbClr val="5C1C00"/>
                </a:solidFill>
                <a:cs typeface="B Titr" pitchFamily="2" charset="-78"/>
              </a:rPr>
              <a:t>نحوه ارتباط با کارکنان از </a:t>
            </a:r>
            <a:r>
              <a:rPr lang="en-US" b="1" dirty="0" smtClean="0">
                <a:solidFill>
                  <a:srgbClr val="5C1C00"/>
                </a:solidFill>
                <a:cs typeface="B Titr" pitchFamily="2" charset="-78"/>
              </a:rPr>
              <a:t>A </a:t>
            </a:r>
            <a:r>
              <a:rPr lang="fa-IR" b="1" dirty="0" smtClean="0">
                <a:solidFill>
                  <a:srgbClr val="5C1C00"/>
                </a:solidFill>
                <a:cs typeface="B Titr" pitchFamily="2" charset="-78"/>
              </a:rPr>
              <a:t> تا  </a:t>
            </a:r>
            <a:r>
              <a:rPr lang="en-US" b="1" dirty="0" smtClean="0">
                <a:solidFill>
                  <a:srgbClr val="5C1C00"/>
                </a:solidFill>
                <a:cs typeface="B Titr" pitchFamily="2" charset="-78"/>
              </a:rPr>
              <a:t>Z</a:t>
            </a:r>
            <a:endParaRPr lang="fa-IR" b="1" dirty="0"/>
          </a:p>
        </p:txBody>
      </p:sp>
      <p:sp>
        <p:nvSpPr>
          <p:cNvPr id="3" name="Content Placeholder 2"/>
          <p:cNvSpPr>
            <a:spLocks noGrp="1"/>
          </p:cNvSpPr>
          <p:nvPr>
            <p:ph idx="1"/>
          </p:nvPr>
        </p:nvSpPr>
        <p:spPr>
          <a:xfrm>
            <a:off x="1775520" y="1340770"/>
            <a:ext cx="8640960" cy="4525963"/>
          </a:xfrm>
        </p:spPr>
        <p:txBody>
          <a:bodyPr>
            <a:noAutofit/>
          </a:bodyPr>
          <a:lstStyle/>
          <a:p>
            <a:pPr algn="just" rtl="1"/>
            <a:r>
              <a:rPr lang="en-US" b="1" dirty="0" smtClean="0">
                <a:solidFill>
                  <a:srgbClr val="006600"/>
                </a:solidFill>
              </a:rPr>
              <a:t> </a:t>
            </a:r>
            <a:r>
              <a:rPr lang="en-US" b="1" dirty="0" smtClean="0">
                <a:solidFill>
                  <a:srgbClr val="C00000"/>
                </a:solidFill>
              </a:rPr>
              <a:t>Z</a:t>
            </a:r>
            <a:r>
              <a:rPr lang="en-US" b="1" dirty="0" smtClean="0">
                <a:solidFill>
                  <a:srgbClr val="006600"/>
                </a:solidFill>
              </a:rPr>
              <a:t>est</a:t>
            </a:r>
            <a:r>
              <a:rPr lang="fa-IR" b="1" dirty="0" smtClean="0">
                <a:solidFill>
                  <a:srgbClr val="006600"/>
                </a:solidFill>
              </a:rPr>
              <a:t>رغبت</a:t>
            </a:r>
          </a:p>
          <a:p>
            <a:pPr algn="just" rtl="1">
              <a:lnSpc>
                <a:spcPct val="160000"/>
              </a:lnSpc>
              <a:buNone/>
            </a:pPr>
            <a:r>
              <a:rPr lang="fa-IR" sz="1400" dirty="0"/>
              <a:t> </a:t>
            </a:r>
            <a:r>
              <a:rPr lang="fa-IR" sz="2800" dirty="0"/>
              <a:t/>
            </a:r>
            <a:br>
              <a:rPr lang="fa-IR" sz="2800" dirty="0"/>
            </a:br>
            <a:r>
              <a:rPr lang="fa-IR" sz="2800" dirty="0"/>
              <a:t>آيا رغبت داشتن به کار لا زم است؟ جواب در واقع کاملا مثبت است، وقتي کارکنان از شغل و محيط کار خود لذت ببرند از حضور در محل کار نيز لذت خواهند برد.</a:t>
            </a:r>
          </a:p>
          <a:p>
            <a:pPr algn="just" rtl="1">
              <a:lnSpc>
                <a:spcPct val="170000"/>
              </a:lnSpc>
              <a:buNone/>
            </a:pPr>
            <a:r>
              <a:rPr lang="fa-IR" sz="900" dirty="0"/>
              <a:t> </a:t>
            </a:r>
            <a:r>
              <a:rPr lang="fa-IR" sz="2800" dirty="0"/>
              <a:t/>
            </a:r>
            <a:br>
              <a:rPr lang="fa-IR" sz="2800" dirty="0"/>
            </a:br>
            <a:r>
              <a:rPr lang="fa-IR" sz="2800" dirty="0"/>
              <a:t>راههايي در نظر بگيريد که در سازمان محيط با نشاطي براي حضور کارکنان فراهم شود تا آنها با رغبت بر سر کار برگردند و به بهترين نحو کار کنند.</a:t>
            </a:r>
          </a:p>
        </p:txBody>
      </p:sp>
      <p:sp>
        <p:nvSpPr>
          <p:cNvPr id="4" name="Slide Number Placeholder 3"/>
          <p:cNvSpPr>
            <a:spLocks noGrp="1"/>
          </p:cNvSpPr>
          <p:nvPr>
            <p:ph type="sldNum" sz="quarter" idx="12"/>
          </p:nvPr>
        </p:nvSpPr>
        <p:spPr/>
        <p:txBody>
          <a:bodyPr/>
          <a:lstStyle/>
          <a:p>
            <a:fld id="{223B18A9-EAE2-4556-8210-09B4236F4459}" type="slidenum">
              <a:rPr lang="fa-IR" smtClean="0">
                <a:solidFill>
                  <a:prstClr val="black"/>
                </a:solidFill>
              </a:rPr>
              <a:pPr/>
              <a:t>164</a:t>
            </a:fld>
            <a:endParaRPr lang="fa-IR">
              <a:solidFill>
                <a:prstClr val="black"/>
              </a:solidFill>
            </a:endParaRPr>
          </a:p>
        </p:txBody>
      </p:sp>
      <p:sp>
        <p:nvSpPr>
          <p:cNvPr id="5" name="Date Placeholder 4"/>
          <p:cNvSpPr>
            <a:spLocks noGrp="1"/>
          </p:cNvSpPr>
          <p:nvPr>
            <p:ph type="dt" sz="half" idx="10"/>
          </p:nvPr>
        </p:nvSpPr>
        <p:spPr/>
        <p:txBody>
          <a:bodyPr/>
          <a:lstStyle/>
          <a:p>
            <a:fld id="{F058C005-BE19-4614-BBCF-021765AAA1E7}" type="datetime1">
              <a:rPr lang="en-US" smtClean="0">
                <a:solidFill>
                  <a:prstClr val="black"/>
                </a:solidFill>
              </a:rPr>
              <a:t>9/2/2017</a:t>
            </a:fld>
            <a:endParaRPr lang="fa-IR">
              <a:solidFill>
                <a:prstClr val="black"/>
              </a:solidFill>
            </a:endParaRPr>
          </a:p>
        </p:txBody>
      </p:sp>
      <p:sp>
        <p:nvSpPr>
          <p:cNvPr id="6" name="Footer Placeholder 5"/>
          <p:cNvSpPr>
            <a:spLocks noGrp="1"/>
          </p:cNvSpPr>
          <p:nvPr>
            <p:ph type="ftr" sz="quarter" idx="11"/>
          </p:nvPr>
        </p:nvSpPr>
        <p:spPr/>
        <p:txBody>
          <a:bodyPr/>
          <a:lstStyle/>
          <a:p>
            <a:r>
              <a:rPr lang="fa-IR" smtClean="0">
                <a:solidFill>
                  <a:prstClr val="black"/>
                </a:solidFill>
              </a:rPr>
              <a:t>ملکی آوارسین</a:t>
            </a:r>
            <a:endParaRPr lang="fa-IR">
              <a:solidFill>
                <a:prstClr val="black"/>
              </a:solidFill>
            </a:endParaRPr>
          </a:p>
        </p:txBody>
      </p:sp>
    </p:spTree>
    <p:extLst>
      <p:ext uri="{BB962C8B-B14F-4D97-AF65-F5344CB8AC3E}">
        <p14:creationId xmlns:p14="http://schemas.microsoft.com/office/powerpoint/2010/main" val="4203493063"/>
      </p:ext>
    </p:extLst>
  </p:cSld>
  <p:clrMapOvr>
    <a:masterClrMapping/>
  </p:clrMapOvr>
  <p:transition>
    <p:cove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3359696" y="2132856"/>
            <a:ext cx="2664296" cy="4464496"/>
          </a:xfrm>
          <a:prstGeom prst="roundRect">
            <a:avLst>
              <a:gd name="adj" fmla="val 3609"/>
            </a:avLst>
          </a:prstGeom>
          <a:noFill/>
          <a:ln w="34925">
            <a:solidFill>
              <a:srgbClr val="120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a:solidFill>
                <a:prstClr val="white"/>
              </a:solidFill>
            </a:endParaRPr>
          </a:p>
        </p:txBody>
      </p:sp>
      <p:sp>
        <p:nvSpPr>
          <p:cNvPr id="10" name="Rounded Rectangle 9"/>
          <p:cNvSpPr/>
          <p:nvPr/>
        </p:nvSpPr>
        <p:spPr>
          <a:xfrm>
            <a:off x="6168008" y="2132856"/>
            <a:ext cx="2664296" cy="4464496"/>
          </a:xfrm>
          <a:prstGeom prst="roundRect">
            <a:avLst>
              <a:gd name="adj" fmla="val 3609"/>
            </a:avLst>
          </a:prstGeom>
          <a:noFill/>
          <a:ln w="31750">
            <a:solidFill>
              <a:srgbClr val="1157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a:solidFill>
                <a:prstClr val="white"/>
              </a:solidFill>
            </a:endParaRPr>
          </a:p>
        </p:txBody>
      </p:sp>
      <p:sp>
        <p:nvSpPr>
          <p:cNvPr id="5" name="Rounded Rectangle 4"/>
          <p:cNvSpPr/>
          <p:nvPr/>
        </p:nvSpPr>
        <p:spPr>
          <a:xfrm rot="5400000">
            <a:off x="10151730" y="631032"/>
            <a:ext cx="428628" cy="396156"/>
          </a:xfrm>
          <a:prstGeom prst="roundRect">
            <a:avLst>
              <a:gd name="adj" fmla="val 50000"/>
            </a:avLst>
          </a:prstGeom>
          <a:ln>
            <a:noFill/>
          </a:ln>
          <a:effectLst/>
          <a:scene3d>
            <a:camera prst="orthographicFront">
              <a:rot lat="0" lon="0" rev="0"/>
            </a:camera>
            <a:lightRig rig="chilly" dir="t">
              <a:rot lat="0" lon="0" rev="18480000"/>
            </a:lightRig>
          </a:scene3d>
          <a:sp3d prstMaterial="clear">
            <a:bevelT h="63500"/>
          </a:sp3d>
        </p:spPr>
        <p:style>
          <a:lnRef idx="1">
            <a:schemeClr val="accent6"/>
          </a:lnRef>
          <a:fillRef idx="2">
            <a:schemeClr val="accent6"/>
          </a:fillRef>
          <a:effectRef idx="1">
            <a:schemeClr val="accent6"/>
          </a:effectRef>
          <a:fontRef idx="minor">
            <a:schemeClr val="dk1"/>
          </a:fontRef>
        </p:style>
        <p:txBody>
          <a:bodyPr lIns="0" tIns="0" rIns="0" bIns="0" anchor="ctr" anchorCtr="1">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r>
              <a:rPr lang="fa-IR" sz="6600" b="1" dirty="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rPr>
              <a:t>0</a:t>
            </a:r>
            <a:endParaRPr lang="en-US" sz="9600" b="1" dirty="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endParaRPr>
          </a:p>
        </p:txBody>
      </p:sp>
      <p:sp>
        <p:nvSpPr>
          <p:cNvPr id="6" name="TextBox 5"/>
          <p:cNvSpPr txBox="1"/>
          <p:nvPr/>
        </p:nvSpPr>
        <p:spPr>
          <a:xfrm>
            <a:off x="3452837" y="540544"/>
            <a:ext cx="6643687" cy="584200"/>
          </a:xfrm>
          <a:prstGeom prst="rect">
            <a:avLst/>
          </a:prstGeom>
          <a:noFill/>
        </p:spPr>
        <p:txBody>
          <a:bodyPr>
            <a:spAutoFit/>
          </a:bodyPr>
          <a:lstStyle/>
          <a:p>
            <a:pPr rtl="0">
              <a:defRPr/>
            </a:pPr>
            <a:r>
              <a:rPr lang="fa-IR" sz="3200" b="1" dirty="0">
                <a:solidFill>
                  <a:srgbClr val="054200"/>
                </a:solidFill>
                <a:cs typeface="B Titr"/>
              </a:rPr>
              <a:t>دسته بندی موانع ارتباطات مؤثر</a:t>
            </a:r>
            <a:endParaRPr lang="en-US" sz="3200" b="1" dirty="0">
              <a:solidFill>
                <a:srgbClr val="054200"/>
              </a:solidFill>
              <a:cs typeface="B Titr"/>
            </a:endParaRPr>
          </a:p>
        </p:txBody>
      </p:sp>
      <p:graphicFrame>
        <p:nvGraphicFramePr>
          <p:cNvPr id="7" name="Diagram 6"/>
          <p:cNvGraphicFramePr/>
          <p:nvPr/>
        </p:nvGraphicFramePr>
        <p:xfrm>
          <a:off x="1524000" y="2132856"/>
          <a:ext cx="9144000" cy="44644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13"/>
          <p:cNvSpPr>
            <a:spLocks noChangeArrowheads="1"/>
          </p:cNvSpPr>
          <p:nvPr/>
        </p:nvSpPr>
        <p:spPr bwMode="auto">
          <a:xfrm>
            <a:off x="1702245" y="1101044"/>
            <a:ext cx="8858251" cy="1384995"/>
          </a:xfrm>
          <a:prstGeom prst="rect">
            <a:avLst/>
          </a:prstGeom>
          <a:noFill/>
          <a:ln w="9525">
            <a:noFill/>
            <a:miter lim="800000"/>
            <a:headEnd/>
            <a:tailEnd/>
          </a:ln>
        </p:spPr>
        <p:txBody>
          <a:bodyPr>
            <a:spAutoFit/>
          </a:bodyPr>
          <a:lstStyle/>
          <a:p>
            <a:pPr algn="justLow" fontAlgn="base">
              <a:lnSpc>
                <a:spcPct val="150000"/>
              </a:lnSpc>
              <a:spcBef>
                <a:spcPts val="1200"/>
              </a:spcBef>
              <a:spcAft>
                <a:spcPts val="600"/>
              </a:spcAft>
            </a:pPr>
            <a:r>
              <a:rPr lang="fa-IR" sz="2800" dirty="0">
                <a:solidFill>
                  <a:prstClr val="black"/>
                </a:solidFill>
              </a:rPr>
              <a:t>در یک دسته بندی کلی، موانع ارتباطی را به چهار دسته عمده تقسیم می کنیم :</a:t>
            </a:r>
          </a:p>
        </p:txBody>
      </p:sp>
      <p:sp>
        <p:nvSpPr>
          <p:cNvPr id="11" name="Flowchart: Terminator 10"/>
          <p:cNvSpPr/>
          <p:nvPr/>
        </p:nvSpPr>
        <p:spPr>
          <a:xfrm rot="16200000">
            <a:off x="1235460" y="4113076"/>
            <a:ext cx="4320480" cy="504056"/>
          </a:xfrm>
          <a:prstGeom prst="flowChartTerminator">
            <a:avLst/>
          </a:prstGeom>
          <a:solidFill>
            <a:schemeClr val="bg1"/>
          </a:solidFill>
          <a:ln>
            <a:solidFill>
              <a:srgbClr val="12005C"/>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3200" b="1" dirty="0">
                <a:solidFill>
                  <a:srgbClr val="12005C"/>
                </a:solidFill>
              </a:rPr>
              <a:t>اختلالات درونی</a:t>
            </a:r>
            <a:endParaRPr lang="en-US" sz="3200" b="1" dirty="0">
              <a:solidFill>
                <a:srgbClr val="12005C"/>
              </a:solidFill>
            </a:endParaRPr>
          </a:p>
        </p:txBody>
      </p:sp>
      <p:sp>
        <p:nvSpPr>
          <p:cNvPr id="12" name="Flowchart: Terminator 11"/>
          <p:cNvSpPr/>
          <p:nvPr/>
        </p:nvSpPr>
        <p:spPr>
          <a:xfrm rot="5400000">
            <a:off x="6636061" y="4113076"/>
            <a:ext cx="4320480" cy="504056"/>
          </a:xfrm>
          <a:prstGeom prst="flowChartTerminator">
            <a:avLst/>
          </a:prstGeom>
          <a:solidFill>
            <a:schemeClr val="bg1"/>
          </a:solidFill>
          <a:ln>
            <a:solidFill>
              <a:srgbClr val="11572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fa-IR" sz="3200" b="1" dirty="0">
                <a:solidFill>
                  <a:srgbClr val="115723"/>
                </a:solidFill>
              </a:rPr>
              <a:t>اختلالات برونی</a:t>
            </a:r>
            <a:endParaRPr lang="en-US" sz="3200" b="1" dirty="0">
              <a:solidFill>
                <a:srgbClr val="115723"/>
              </a:solidFill>
            </a:endParaRPr>
          </a:p>
        </p:txBody>
      </p:sp>
      <p:cxnSp>
        <p:nvCxnSpPr>
          <p:cNvPr id="14" name="Straight Connector 13"/>
          <p:cNvCxnSpPr/>
          <p:nvPr/>
        </p:nvCxnSpPr>
        <p:spPr>
          <a:xfrm>
            <a:off x="6096000" y="2132856"/>
            <a:ext cx="0" cy="446449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 name="Date Placeholder 1"/>
          <p:cNvSpPr>
            <a:spLocks noGrp="1"/>
          </p:cNvSpPr>
          <p:nvPr>
            <p:ph type="dt" sz="half" idx="10"/>
          </p:nvPr>
        </p:nvSpPr>
        <p:spPr/>
        <p:txBody>
          <a:bodyPr/>
          <a:lstStyle/>
          <a:p>
            <a:pPr>
              <a:defRPr/>
            </a:pPr>
            <a:fld id="{967E5390-8B95-41E5-A9F1-37063007773A}" type="datetime1">
              <a:rPr lang="en-US" smtClean="0">
                <a:solidFill>
                  <a:prstClr val="black">
                    <a:tint val="75000"/>
                  </a:prstClr>
                </a:solidFill>
              </a:rPr>
              <a:t>9/2/2017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64E4FD61-78DF-41AD-B21B-6D05BFCE0F4B}" type="slidenum">
              <a:rPr lang="en-US" smtClean="0">
                <a:solidFill>
                  <a:prstClr val="black">
                    <a:tint val="75000"/>
                  </a:prstClr>
                </a:solidFill>
              </a:rPr>
              <a:pPr>
                <a:defRPr/>
              </a:pPr>
              <a:t>165</a:t>
            </a:fld>
            <a:endParaRPr lang="en-US">
              <a:solidFill>
                <a:prstClr val="black">
                  <a:tint val="75000"/>
                </a:prstClr>
              </a:solidFill>
            </a:endParaRPr>
          </a:p>
        </p:txBody>
      </p:sp>
    </p:spTree>
    <p:extLst>
      <p:ext uri="{BB962C8B-B14F-4D97-AF65-F5344CB8AC3E}">
        <p14:creationId xmlns:p14="http://schemas.microsoft.com/office/powerpoint/2010/main" val="1604966842"/>
      </p:ext>
    </p:extLst>
  </p:cSld>
  <p:clrMapOvr>
    <a:masterClrMapping/>
  </p:clrMapOvr>
  <p:transition spd="slow">
    <p:dissolve/>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rot="5400000">
            <a:off x="10151730" y="631032"/>
            <a:ext cx="428628" cy="396156"/>
          </a:xfrm>
          <a:prstGeom prst="roundRect">
            <a:avLst>
              <a:gd name="adj" fmla="val 50000"/>
            </a:avLst>
          </a:prstGeom>
          <a:ln>
            <a:noFill/>
          </a:ln>
          <a:effectLst/>
          <a:scene3d>
            <a:camera prst="orthographicFront">
              <a:rot lat="0" lon="0" rev="0"/>
            </a:camera>
            <a:lightRig rig="chilly" dir="t">
              <a:rot lat="0" lon="0" rev="18480000"/>
            </a:lightRig>
          </a:scene3d>
          <a:sp3d prstMaterial="clear">
            <a:bevelT h="63500"/>
          </a:sp3d>
        </p:spPr>
        <p:style>
          <a:lnRef idx="1">
            <a:schemeClr val="accent6"/>
          </a:lnRef>
          <a:fillRef idx="2">
            <a:schemeClr val="accent6"/>
          </a:fillRef>
          <a:effectRef idx="1">
            <a:schemeClr val="accent6"/>
          </a:effectRef>
          <a:fontRef idx="minor">
            <a:schemeClr val="dk1"/>
          </a:fontRef>
        </p:style>
        <p:txBody>
          <a:bodyPr lIns="0" tIns="0" rIns="0" bIns="0" anchor="ctr" anchorCtr="1">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r>
              <a:rPr lang="fa-IR" sz="6600" b="1" dirty="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rPr>
              <a:t>0</a:t>
            </a:r>
            <a:endParaRPr lang="en-US" sz="9600" b="1" dirty="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endParaRPr>
          </a:p>
        </p:txBody>
      </p:sp>
      <p:sp>
        <p:nvSpPr>
          <p:cNvPr id="3" name="TextBox 2"/>
          <p:cNvSpPr txBox="1"/>
          <p:nvPr/>
        </p:nvSpPr>
        <p:spPr>
          <a:xfrm>
            <a:off x="3452837" y="540544"/>
            <a:ext cx="6643687" cy="584200"/>
          </a:xfrm>
          <a:prstGeom prst="rect">
            <a:avLst/>
          </a:prstGeom>
          <a:noFill/>
        </p:spPr>
        <p:txBody>
          <a:bodyPr>
            <a:spAutoFit/>
          </a:bodyPr>
          <a:lstStyle/>
          <a:p>
            <a:pPr rtl="0">
              <a:defRPr/>
            </a:pPr>
            <a:r>
              <a:rPr lang="fa-IR" sz="3200" b="1" dirty="0">
                <a:solidFill>
                  <a:srgbClr val="054200"/>
                </a:solidFill>
                <a:cs typeface="B Titr"/>
              </a:rPr>
              <a:t>موانع فرآیندی</a:t>
            </a:r>
            <a:endParaRPr lang="en-US" sz="3200" b="1" dirty="0">
              <a:solidFill>
                <a:srgbClr val="054200"/>
              </a:solidFill>
              <a:cs typeface="B Titr"/>
            </a:endParaRPr>
          </a:p>
        </p:txBody>
      </p:sp>
      <p:sp>
        <p:nvSpPr>
          <p:cNvPr id="4" name="Rectangle 13"/>
          <p:cNvSpPr>
            <a:spLocks noChangeArrowheads="1"/>
          </p:cNvSpPr>
          <p:nvPr/>
        </p:nvSpPr>
        <p:spPr bwMode="auto">
          <a:xfrm>
            <a:off x="1702245" y="1124747"/>
            <a:ext cx="8858251" cy="1384995"/>
          </a:xfrm>
          <a:prstGeom prst="rect">
            <a:avLst/>
          </a:prstGeom>
          <a:noFill/>
          <a:ln w="9525">
            <a:noFill/>
            <a:miter lim="800000"/>
            <a:headEnd/>
            <a:tailEnd/>
          </a:ln>
        </p:spPr>
        <p:txBody>
          <a:bodyPr>
            <a:spAutoFit/>
          </a:bodyPr>
          <a:lstStyle/>
          <a:p>
            <a:pPr algn="justLow" fontAlgn="base">
              <a:lnSpc>
                <a:spcPct val="150000"/>
              </a:lnSpc>
              <a:spcBef>
                <a:spcPts val="1200"/>
              </a:spcBef>
              <a:spcAft>
                <a:spcPts val="600"/>
              </a:spcAft>
            </a:pPr>
            <a:r>
              <a:rPr lang="fa-IR" sz="2800" dirty="0">
                <a:solidFill>
                  <a:prstClr val="black"/>
                </a:solidFill>
              </a:rPr>
              <a:t>شامل تمامی اختلالاتی می شود که در فرآیند برقراری ارتباط ممکن است به وجود آید.</a:t>
            </a:r>
          </a:p>
        </p:txBody>
      </p:sp>
      <p:sp>
        <p:nvSpPr>
          <p:cNvPr id="5" name="Oval 4"/>
          <p:cNvSpPr>
            <a:spLocks noChangeArrowheads="1"/>
          </p:cNvSpPr>
          <p:nvPr/>
        </p:nvSpPr>
        <p:spPr bwMode="auto">
          <a:xfrm>
            <a:off x="1609725" y="3769568"/>
            <a:ext cx="1447800" cy="1295400"/>
          </a:xfrm>
          <a:prstGeom prst="ellipse">
            <a:avLst/>
          </a:prstGeom>
          <a:ln w="25400">
            <a:solidFill>
              <a:srgbClr val="C00000"/>
            </a:solidFill>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rtl="0" eaLnBrk="0" hangingPunct="0">
              <a:defRPr/>
            </a:pPr>
            <a:r>
              <a:rPr lang="fa-IR" sz="2400" b="1" dirty="0">
                <a:solidFill>
                  <a:prstClr val="black"/>
                </a:solidFill>
                <a:latin typeface="Tahoma" pitchFamily="34" charset="0"/>
              </a:rPr>
              <a:t>فرستنده</a:t>
            </a:r>
          </a:p>
          <a:p>
            <a:pPr algn="ctr" rtl="0" eaLnBrk="0" hangingPunct="0">
              <a:defRPr/>
            </a:pPr>
            <a:r>
              <a:rPr lang="fa-IR" sz="1400" dirty="0">
                <a:solidFill>
                  <a:prstClr val="black"/>
                </a:solidFill>
                <a:latin typeface="Tahoma" pitchFamily="34" charset="0"/>
              </a:rPr>
              <a:t>)</a:t>
            </a:r>
            <a:r>
              <a:rPr lang="en-US" sz="1400" dirty="0">
                <a:solidFill>
                  <a:prstClr val="black"/>
                </a:solidFill>
                <a:latin typeface="Tahoma" pitchFamily="34" charset="0"/>
              </a:rPr>
              <a:t>Sender</a:t>
            </a:r>
            <a:r>
              <a:rPr lang="fa-IR" sz="1400" dirty="0">
                <a:solidFill>
                  <a:prstClr val="black"/>
                </a:solidFill>
                <a:latin typeface="Tahoma" pitchFamily="34" charset="0"/>
              </a:rPr>
              <a:t>(</a:t>
            </a:r>
            <a:endParaRPr lang="en-US" sz="1400" dirty="0">
              <a:solidFill>
                <a:prstClr val="black"/>
              </a:solidFill>
              <a:latin typeface="Tahoma" pitchFamily="34" charset="0"/>
            </a:endParaRPr>
          </a:p>
        </p:txBody>
      </p:sp>
      <p:sp>
        <p:nvSpPr>
          <p:cNvPr id="6" name="Oval 5"/>
          <p:cNvSpPr>
            <a:spLocks noChangeArrowheads="1"/>
          </p:cNvSpPr>
          <p:nvPr/>
        </p:nvSpPr>
        <p:spPr bwMode="auto">
          <a:xfrm>
            <a:off x="8010525" y="2169368"/>
            <a:ext cx="1447800" cy="1295400"/>
          </a:xfrm>
          <a:prstGeom prst="ellipse">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rtl="0" eaLnBrk="0" hangingPunct="0">
              <a:defRPr/>
            </a:pPr>
            <a:r>
              <a:rPr lang="fa-IR" sz="2000" dirty="0">
                <a:solidFill>
                  <a:prstClr val="black"/>
                </a:solidFill>
                <a:latin typeface="Tahoma" pitchFamily="34" charset="0"/>
              </a:rPr>
              <a:t>گیرنده </a:t>
            </a:r>
          </a:p>
          <a:p>
            <a:pPr algn="ctr" rtl="0" eaLnBrk="0" hangingPunct="0">
              <a:defRPr/>
            </a:pPr>
            <a:r>
              <a:rPr lang="fa-IR" sz="2000" dirty="0">
                <a:solidFill>
                  <a:prstClr val="black"/>
                </a:solidFill>
                <a:latin typeface="Tahoma" pitchFamily="34" charset="0"/>
              </a:rPr>
              <a:t>کشف رمز می کند</a:t>
            </a:r>
          </a:p>
          <a:p>
            <a:pPr algn="ctr" rtl="0" eaLnBrk="0" hangingPunct="0">
              <a:defRPr/>
            </a:pPr>
            <a:r>
              <a:rPr lang="fa-IR" sz="1100" dirty="0">
                <a:solidFill>
                  <a:prstClr val="black"/>
                </a:solidFill>
                <a:latin typeface="Tahoma" pitchFamily="34" charset="0"/>
              </a:rPr>
              <a:t>)</a:t>
            </a:r>
            <a:r>
              <a:rPr lang="en-US" sz="1100" dirty="0">
                <a:solidFill>
                  <a:prstClr val="black"/>
                </a:solidFill>
                <a:latin typeface="Tahoma" pitchFamily="34" charset="0"/>
              </a:rPr>
              <a:t>Receiver</a:t>
            </a:r>
            <a:r>
              <a:rPr lang="fa-IR" sz="1100" dirty="0">
                <a:solidFill>
                  <a:prstClr val="black"/>
                </a:solidFill>
                <a:latin typeface="Tahoma" pitchFamily="34" charset="0"/>
              </a:rPr>
              <a:t> </a:t>
            </a:r>
            <a:r>
              <a:rPr lang="en-US" sz="1100" dirty="0">
                <a:solidFill>
                  <a:prstClr val="black"/>
                </a:solidFill>
                <a:latin typeface="Tahoma" pitchFamily="34" charset="0"/>
              </a:rPr>
              <a:t>decodes</a:t>
            </a:r>
            <a:r>
              <a:rPr lang="fa-IR" sz="1100" dirty="0">
                <a:solidFill>
                  <a:prstClr val="black"/>
                </a:solidFill>
                <a:latin typeface="Tahoma" pitchFamily="34" charset="0"/>
              </a:rPr>
              <a:t>(</a:t>
            </a:r>
            <a:endParaRPr lang="en-US" sz="1100" dirty="0">
              <a:solidFill>
                <a:prstClr val="black"/>
              </a:solidFill>
              <a:latin typeface="Tahoma" pitchFamily="34" charset="0"/>
            </a:endParaRPr>
          </a:p>
        </p:txBody>
      </p:sp>
      <p:sp>
        <p:nvSpPr>
          <p:cNvPr id="7" name="Oval 6"/>
          <p:cNvSpPr>
            <a:spLocks noChangeArrowheads="1"/>
          </p:cNvSpPr>
          <p:nvPr/>
        </p:nvSpPr>
        <p:spPr bwMode="auto">
          <a:xfrm>
            <a:off x="8953524" y="3769568"/>
            <a:ext cx="1571625" cy="1295400"/>
          </a:xfrm>
          <a:prstGeom prst="ellipse">
            <a:avLst/>
          </a:prstGeom>
          <a:ln w="25400">
            <a:solidFill>
              <a:srgbClr val="C00000"/>
            </a:solidFill>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rtl="0" eaLnBrk="0" hangingPunct="0">
              <a:defRPr/>
            </a:pPr>
            <a:r>
              <a:rPr lang="fa-IR" b="1" dirty="0">
                <a:solidFill>
                  <a:prstClr val="black"/>
                </a:solidFill>
                <a:latin typeface="Tahoma" pitchFamily="34" charset="0"/>
              </a:rPr>
              <a:t>گیرنده</a:t>
            </a:r>
          </a:p>
          <a:p>
            <a:pPr algn="ctr" rtl="0" eaLnBrk="0" hangingPunct="0">
              <a:defRPr/>
            </a:pPr>
            <a:r>
              <a:rPr lang="fa-IR" sz="1600" b="1" dirty="0">
                <a:solidFill>
                  <a:prstClr val="black"/>
                </a:solidFill>
                <a:latin typeface="Tahoma" pitchFamily="34" charset="0"/>
              </a:rPr>
              <a:t>مفهوم را ایجاد می کند</a:t>
            </a:r>
          </a:p>
          <a:p>
            <a:pPr algn="ctr" rtl="0" eaLnBrk="0" hangingPunct="0">
              <a:defRPr/>
            </a:pPr>
            <a:endParaRPr lang="fa-IR" sz="600" b="1" dirty="0">
              <a:solidFill>
                <a:prstClr val="black"/>
              </a:solidFill>
              <a:latin typeface="Tahoma" pitchFamily="34" charset="0"/>
            </a:endParaRPr>
          </a:p>
          <a:p>
            <a:pPr algn="ctr" rtl="0" eaLnBrk="0" hangingPunct="0">
              <a:defRPr/>
            </a:pPr>
            <a:r>
              <a:rPr lang="fa-IR" sz="900" dirty="0">
                <a:solidFill>
                  <a:prstClr val="black"/>
                </a:solidFill>
                <a:latin typeface="Tahoma" pitchFamily="34" charset="0"/>
              </a:rPr>
              <a:t>)</a:t>
            </a:r>
            <a:r>
              <a:rPr lang="en-US" sz="900" dirty="0">
                <a:solidFill>
                  <a:prstClr val="black"/>
                </a:solidFill>
                <a:latin typeface="Tahoma" pitchFamily="34" charset="0"/>
              </a:rPr>
              <a:t>Receiver</a:t>
            </a:r>
            <a:r>
              <a:rPr lang="fa-IR" sz="900" dirty="0">
                <a:solidFill>
                  <a:prstClr val="black"/>
                </a:solidFill>
                <a:latin typeface="Tahoma" pitchFamily="34" charset="0"/>
              </a:rPr>
              <a:t> </a:t>
            </a:r>
            <a:r>
              <a:rPr lang="en-US" sz="900" dirty="0">
                <a:solidFill>
                  <a:prstClr val="black"/>
                </a:solidFill>
                <a:latin typeface="Tahoma" pitchFamily="34" charset="0"/>
              </a:rPr>
              <a:t>creates</a:t>
            </a:r>
            <a:r>
              <a:rPr lang="fa-IR" sz="900" dirty="0">
                <a:solidFill>
                  <a:prstClr val="black"/>
                </a:solidFill>
                <a:latin typeface="Tahoma" pitchFamily="34" charset="0"/>
              </a:rPr>
              <a:t> </a:t>
            </a:r>
            <a:r>
              <a:rPr lang="en-US" sz="900" dirty="0">
                <a:solidFill>
                  <a:prstClr val="black"/>
                </a:solidFill>
                <a:latin typeface="Tahoma" pitchFamily="34" charset="0"/>
              </a:rPr>
              <a:t>meaning</a:t>
            </a:r>
            <a:r>
              <a:rPr lang="fa-IR" sz="900" dirty="0">
                <a:solidFill>
                  <a:prstClr val="black"/>
                </a:solidFill>
                <a:latin typeface="Tahoma" pitchFamily="34" charset="0"/>
              </a:rPr>
              <a:t>(</a:t>
            </a:r>
            <a:endParaRPr lang="en-US" sz="900" dirty="0">
              <a:solidFill>
                <a:prstClr val="black"/>
              </a:solidFill>
              <a:latin typeface="Tahoma" pitchFamily="34" charset="0"/>
            </a:endParaRPr>
          </a:p>
        </p:txBody>
      </p:sp>
      <p:sp>
        <p:nvSpPr>
          <p:cNvPr id="8" name="Oval 7"/>
          <p:cNvSpPr>
            <a:spLocks noChangeArrowheads="1"/>
          </p:cNvSpPr>
          <p:nvPr/>
        </p:nvSpPr>
        <p:spPr bwMode="auto">
          <a:xfrm>
            <a:off x="6181725" y="2169368"/>
            <a:ext cx="1447800" cy="1295400"/>
          </a:xfrm>
          <a:prstGeom prst="ellipse">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pPr algn="ctr" rtl="0" eaLnBrk="0" hangingPunct="0">
              <a:defRPr/>
            </a:pPr>
            <a:r>
              <a:rPr lang="fa-IR" sz="2400" dirty="0">
                <a:solidFill>
                  <a:prstClr val="black"/>
                </a:solidFill>
                <a:latin typeface="Tahoma" pitchFamily="34" charset="0"/>
              </a:rPr>
              <a:t>انتقال به</a:t>
            </a:r>
          </a:p>
          <a:p>
            <a:pPr algn="ctr" rtl="0" eaLnBrk="0" hangingPunct="0">
              <a:defRPr/>
            </a:pPr>
            <a:r>
              <a:rPr lang="fa-IR" sz="2400" dirty="0">
                <a:solidFill>
                  <a:prstClr val="black"/>
                </a:solidFill>
                <a:latin typeface="Tahoma" pitchFamily="34" charset="0"/>
              </a:rPr>
              <a:t> وسیله رسانه</a:t>
            </a:r>
          </a:p>
          <a:p>
            <a:pPr algn="ctr" rtl="0" eaLnBrk="0" hangingPunct="0">
              <a:defRPr/>
            </a:pPr>
            <a:r>
              <a:rPr lang="fa-IR" sz="900" dirty="0">
                <a:solidFill>
                  <a:prstClr val="black"/>
                </a:solidFill>
                <a:latin typeface="Tahoma" pitchFamily="34" charset="0"/>
              </a:rPr>
              <a:t>)</a:t>
            </a:r>
            <a:r>
              <a:rPr lang="en-US" sz="900" dirty="0">
                <a:solidFill>
                  <a:prstClr val="black"/>
                </a:solidFill>
                <a:latin typeface="Tahoma" pitchFamily="34" charset="0"/>
              </a:rPr>
              <a:t>Transmitted</a:t>
            </a:r>
            <a:r>
              <a:rPr lang="fa-IR" sz="900" dirty="0">
                <a:solidFill>
                  <a:prstClr val="black"/>
                </a:solidFill>
                <a:latin typeface="Tahoma" pitchFamily="34" charset="0"/>
              </a:rPr>
              <a:t> </a:t>
            </a:r>
            <a:r>
              <a:rPr lang="en-US" sz="900" dirty="0">
                <a:solidFill>
                  <a:prstClr val="black"/>
                </a:solidFill>
                <a:latin typeface="Tahoma" pitchFamily="34" charset="0"/>
              </a:rPr>
              <a:t>on medium</a:t>
            </a:r>
            <a:r>
              <a:rPr lang="fa-IR" sz="900" dirty="0">
                <a:solidFill>
                  <a:prstClr val="black"/>
                </a:solidFill>
                <a:latin typeface="Tahoma" pitchFamily="34" charset="0"/>
              </a:rPr>
              <a:t>(</a:t>
            </a:r>
          </a:p>
          <a:p>
            <a:pPr algn="ctr" rtl="0" eaLnBrk="0" hangingPunct="0">
              <a:defRPr/>
            </a:pPr>
            <a:endParaRPr lang="fa-IR" sz="900" dirty="0">
              <a:solidFill>
                <a:prstClr val="black"/>
              </a:solidFill>
              <a:latin typeface="Tahoma" pitchFamily="34" charset="0"/>
            </a:endParaRPr>
          </a:p>
          <a:p>
            <a:pPr algn="ctr" rtl="0" eaLnBrk="0" hangingPunct="0">
              <a:defRPr/>
            </a:pPr>
            <a:endParaRPr lang="en-US" sz="900" dirty="0">
              <a:solidFill>
                <a:prstClr val="black"/>
              </a:solidFill>
              <a:latin typeface="Tahoma" pitchFamily="34" charset="0"/>
            </a:endParaRPr>
          </a:p>
        </p:txBody>
      </p:sp>
      <p:sp>
        <p:nvSpPr>
          <p:cNvPr id="9" name="Oval 8"/>
          <p:cNvSpPr>
            <a:spLocks noChangeArrowheads="1"/>
          </p:cNvSpPr>
          <p:nvPr/>
        </p:nvSpPr>
        <p:spPr bwMode="auto">
          <a:xfrm>
            <a:off x="4352925" y="2169368"/>
            <a:ext cx="1447800" cy="1295400"/>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0" eaLnBrk="0" hangingPunct="0">
              <a:defRPr/>
            </a:pPr>
            <a:r>
              <a:rPr lang="fa-IR" sz="2800" b="1" dirty="0">
                <a:solidFill>
                  <a:prstClr val="black"/>
                </a:solidFill>
                <a:latin typeface="Tahoma" pitchFamily="34" charset="0"/>
              </a:rPr>
              <a:t>پیام</a:t>
            </a:r>
          </a:p>
          <a:p>
            <a:pPr algn="ctr" rtl="0" eaLnBrk="0" hangingPunct="0">
              <a:defRPr/>
            </a:pPr>
            <a:r>
              <a:rPr lang="fa-IR" sz="2000" dirty="0">
                <a:solidFill>
                  <a:prstClr val="black"/>
                </a:solidFill>
                <a:latin typeface="Tahoma" pitchFamily="34" charset="0"/>
              </a:rPr>
              <a:t>)</a:t>
            </a:r>
            <a:r>
              <a:rPr lang="en-US" sz="1400" dirty="0">
                <a:solidFill>
                  <a:prstClr val="black"/>
                </a:solidFill>
                <a:latin typeface="Tahoma" pitchFamily="34" charset="0"/>
              </a:rPr>
              <a:t>Message</a:t>
            </a:r>
            <a:r>
              <a:rPr lang="fa-IR" sz="2000" dirty="0">
                <a:solidFill>
                  <a:prstClr val="black"/>
                </a:solidFill>
                <a:latin typeface="Tahoma" pitchFamily="34" charset="0"/>
              </a:rPr>
              <a:t>(</a:t>
            </a:r>
            <a:endParaRPr lang="en-US" sz="2000" dirty="0">
              <a:solidFill>
                <a:prstClr val="black"/>
              </a:solidFill>
              <a:latin typeface="Tahoma" pitchFamily="34" charset="0"/>
            </a:endParaRPr>
          </a:p>
        </p:txBody>
      </p:sp>
      <p:sp>
        <p:nvSpPr>
          <p:cNvPr id="10" name="Oval 9"/>
          <p:cNvSpPr>
            <a:spLocks noChangeArrowheads="1"/>
          </p:cNvSpPr>
          <p:nvPr/>
        </p:nvSpPr>
        <p:spPr bwMode="auto">
          <a:xfrm>
            <a:off x="2524125" y="2169368"/>
            <a:ext cx="1447800" cy="1295400"/>
          </a:xfrm>
          <a:prstGeom prst="ellipse">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rtl="0" eaLnBrk="0" hangingPunct="0">
              <a:defRPr/>
            </a:pPr>
            <a:r>
              <a:rPr lang="fa-IR" sz="2800" b="1" dirty="0">
                <a:solidFill>
                  <a:prstClr val="black"/>
                </a:solidFill>
                <a:latin typeface="Tahoma" pitchFamily="34" charset="0"/>
              </a:rPr>
              <a:t>رمزگذاری</a:t>
            </a:r>
          </a:p>
          <a:p>
            <a:pPr algn="ctr" rtl="0" eaLnBrk="0" hangingPunct="0">
              <a:defRPr/>
            </a:pPr>
            <a:r>
              <a:rPr lang="fa-IR" sz="2000" dirty="0">
                <a:solidFill>
                  <a:prstClr val="black"/>
                </a:solidFill>
                <a:latin typeface="Tahoma" pitchFamily="34" charset="0"/>
              </a:rPr>
              <a:t>)</a:t>
            </a:r>
            <a:r>
              <a:rPr lang="en-US" sz="1400" dirty="0">
                <a:solidFill>
                  <a:prstClr val="black"/>
                </a:solidFill>
                <a:latin typeface="Tahoma" pitchFamily="34" charset="0"/>
              </a:rPr>
              <a:t>Encoding</a:t>
            </a:r>
            <a:r>
              <a:rPr lang="fa-IR" sz="2000" dirty="0">
                <a:solidFill>
                  <a:prstClr val="black"/>
                </a:solidFill>
                <a:latin typeface="Tahoma" pitchFamily="34" charset="0"/>
              </a:rPr>
              <a:t>(</a:t>
            </a:r>
            <a:endParaRPr lang="en-US" sz="2000" dirty="0">
              <a:solidFill>
                <a:prstClr val="black"/>
              </a:solidFill>
              <a:latin typeface="Tahoma" pitchFamily="34" charset="0"/>
            </a:endParaRPr>
          </a:p>
        </p:txBody>
      </p:sp>
      <p:sp>
        <p:nvSpPr>
          <p:cNvPr id="11" name="Oval 10"/>
          <p:cNvSpPr>
            <a:spLocks noChangeArrowheads="1"/>
          </p:cNvSpPr>
          <p:nvPr/>
        </p:nvSpPr>
        <p:spPr bwMode="auto">
          <a:xfrm>
            <a:off x="8010525" y="5445968"/>
            <a:ext cx="1447800" cy="1295400"/>
          </a:xfrm>
          <a:prstGeom prst="ellipse">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rtl="0" eaLnBrk="0" hangingPunct="0">
              <a:defRPr/>
            </a:pPr>
            <a:r>
              <a:rPr lang="fa-IR" sz="2400" b="1" dirty="0">
                <a:solidFill>
                  <a:prstClr val="black"/>
                </a:solidFill>
                <a:latin typeface="Tahoma" pitchFamily="34" charset="0"/>
              </a:rPr>
              <a:t>رمزگذاری</a:t>
            </a:r>
            <a:endParaRPr lang="fa-IR" sz="2400" dirty="0">
              <a:solidFill>
                <a:prstClr val="black"/>
              </a:solidFill>
              <a:latin typeface="Tahoma" pitchFamily="34" charset="0"/>
            </a:endParaRPr>
          </a:p>
          <a:p>
            <a:pPr algn="ctr" rtl="0" eaLnBrk="0" hangingPunct="0">
              <a:defRPr/>
            </a:pPr>
            <a:r>
              <a:rPr lang="fa-IR" sz="1400" dirty="0">
                <a:solidFill>
                  <a:prstClr val="black"/>
                </a:solidFill>
                <a:latin typeface="Tahoma" pitchFamily="34" charset="0"/>
              </a:rPr>
              <a:t>)</a:t>
            </a:r>
            <a:r>
              <a:rPr lang="en-US" sz="1400" dirty="0">
                <a:solidFill>
                  <a:prstClr val="black"/>
                </a:solidFill>
                <a:latin typeface="Tahoma" pitchFamily="34" charset="0"/>
              </a:rPr>
              <a:t>Encoding</a:t>
            </a:r>
            <a:r>
              <a:rPr lang="fa-IR" sz="1400" dirty="0">
                <a:solidFill>
                  <a:prstClr val="black"/>
                </a:solidFill>
                <a:latin typeface="Tahoma" pitchFamily="34" charset="0"/>
              </a:rPr>
              <a:t>(</a:t>
            </a:r>
            <a:endParaRPr lang="en-US" sz="1400" dirty="0">
              <a:solidFill>
                <a:prstClr val="black"/>
              </a:solidFill>
              <a:latin typeface="Tahoma" pitchFamily="34" charset="0"/>
            </a:endParaRPr>
          </a:p>
        </p:txBody>
      </p:sp>
      <p:sp>
        <p:nvSpPr>
          <p:cNvPr id="12" name="Oval 11"/>
          <p:cNvSpPr>
            <a:spLocks noChangeArrowheads="1"/>
          </p:cNvSpPr>
          <p:nvPr/>
        </p:nvSpPr>
        <p:spPr bwMode="auto">
          <a:xfrm>
            <a:off x="6181725" y="5445968"/>
            <a:ext cx="1447800" cy="1295400"/>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rtl="0" eaLnBrk="0" hangingPunct="0">
              <a:defRPr/>
            </a:pPr>
            <a:r>
              <a:rPr lang="fa-IR" sz="2800" b="1" dirty="0">
                <a:solidFill>
                  <a:prstClr val="black"/>
                </a:solidFill>
                <a:latin typeface="Tahoma" pitchFamily="34" charset="0"/>
              </a:rPr>
              <a:t>پیام</a:t>
            </a:r>
            <a:endParaRPr lang="fa-IR" sz="1400" dirty="0">
              <a:solidFill>
                <a:prstClr val="black"/>
              </a:solidFill>
              <a:latin typeface="Tahoma" pitchFamily="34" charset="0"/>
            </a:endParaRPr>
          </a:p>
          <a:p>
            <a:pPr algn="ctr" rtl="0" eaLnBrk="0" hangingPunct="0">
              <a:defRPr/>
            </a:pPr>
            <a:r>
              <a:rPr lang="fa-IR" sz="1400" dirty="0">
                <a:solidFill>
                  <a:prstClr val="black"/>
                </a:solidFill>
                <a:latin typeface="Tahoma" pitchFamily="34" charset="0"/>
              </a:rPr>
              <a:t>)</a:t>
            </a:r>
            <a:r>
              <a:rPr lang="en-US" sz="1400" dirty="0">
                <a:solidFill>
                  <a:prstClr val="black"/>
                </a:solidFill>
                <a:latin typeface="Tahoma" pitchFamily="34" charset="0"/>
              </a:rPr>
              <a:t>Message</a:t>
            </a:r>
            <a:r>
              <a:rPr lang="fa-IR" sz="1400" dirty="0">
                <a:solidFill>
                  <a:prstClr val="black"/>
                </a:solidFill>
                <a:latin typeface="Tahoma" pitchFamily="34" charset="0"/>
              </a:rPr>
              <a:t>(</a:t>
            </a:r>
            <a:endParaRPr lang="en-US" sz="1400" dirty="0">
              <a:solidFill>
                <a:prstClr val="black"/>
              </a:solidFill>
              <a:latin typeface="Tahoma" pitchFamily="34" charset="0"/>
            </a:endParaRPr>
          </a:p>
        </p:txBody>
      </p:sp>
      <p:sp>
        <p:nvSpPr>
          <p:cNvPr id="13" name="Oval 12"/>
          <p:cNvSpPr>
            <a:spLocks noChangeArrowheads="1"/>
          </p:cNvSpPr>
          <p:nvPr/>
        </p:nvSpPr>
        <p:spPr bwMode="auto">
          <a:xfrm>
            <a:off x="4352925" y="5445968"/>
            <a:ext cx="1447800" cy="1295400"/>
          </a:xfrm>
          <a:prstGeom prst="ellipse">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pPr algn="ctr" rtl="0" eaLnBrk="0" hangingPunct="0">
              <a:defRPr/>
            </a:pPr>
            <a:r>
              <a:rPr lang="fa-IR" sz="2400" dirty="0">
                <a:solidFill>
                  <a:prstClr val="black"/>
                </a:solidFill>
                <a:latin typeface="Tahoma" pitchFamily="34" charset="0"/>
              </a:rPr>
              <a:t>انتقال به</a:t>
            </a:r>
          </a:p>
          <a:p>
            <a:pPr algn="ctr" rtl="0" eaLnBrk="0" hangingPunct="0">
              <a:defRPr/>
            </a:pPr>
            <a:r>
              <a:rPr lang="fa-IR" sz="2400" dirty="0">
                <a:solidFill>
                  <a:prstClr val="black"/>
                </a:solidFill>
                <a:latin typeface="Tahoma" pitchFamily="34" charset="0"/>
              </a:rPr>
              <a:t> وسیله رسانه</a:t>
            </a:r>
          </a:p>
          <a:p>
            <a:pPr algn="ctr" rtl="0" eaLnBrk="0" hangingPunct="0">
              <a:defRPr/>
            </a:pPr>
            <a:r>
              <a:rPr lang="fa-IR" sz="900" dirty="0">
                <a:solidFill>
                  <a:prstClr val="black"/>
                </a:solidFill>
                <a:latin typeface="Tahoma" pitchFamily="34" charset="0"/>
              </a:rPr>
              <a:t>)</a:t>
            </a:r>
            <a:r>
              <a:rPr lang="en-US" sz="900" dirty="0">
                <a:solidFill>
                  <a:prstClr val="black"/>
                </a:solidFill>
                <a:latin typeface="Tahoma" pitchFamily="34" charset="0"/>
              </a:rPr>
              <a:t>Transmitted</a:t>
            </a:r>
            <a:r>
              <a:rPr lang="fa-IR" sz="900" dirty="0">
                <a:solidFill>
                  <a:prstClr val="black"/>
                </a:solidFill>
                <a:latin typeface="Tahoma" pitchFamily="34" charset="0"/>
              </a:rPr>
              <a:t> </a:t>
            </a:r>
            <a:r>
              <a:rPr lang="en-US" sz="900" dirty="0">
                <a:solidFill>
                  <a:prstClr val="black"/>
                </a:solidFill>
                <a:latin typeface="Tahoma" pitchFamily="34" charset="0"/>
              </a:rPr>
              <a:t>on medium</a:t>
            </a:r>
            <a:r>
              <a:rPr lang="fa-IR" sz="900" dirty="0">
                <a:solidFill>
                  <a:prstClr val="black"/>
                </a:solidFill>
                <a:latin typeface="Tahoma" pitchFamily="34" charset="0"/>
              </a:rPr>
              <a:t>(</a:t>
            </a:r>
          </a:p>
          <a:p>
            <a:pPr algn="ctr" rtl="0" eaLnBrk="0" hangingPunct="0">
              <a:defRPr/>
            </a:pPr>
            <a:endParaRPr lang="fa-IR" sz="900" dirty="0">
              <a:solidFill>
                <a:prstClr val="black"/>
              </a:solidFill>
              <a:latin typeface="Tahoma" pitchFamily="34" charset="0"/>
            </a:endParaRPr>
          </a:p>
          <a:p>
            <a:pPr algn="ctr" rtl="0" eaLnBrk="0" hangingPunct="0">
              <a:defRPr/>
            </a:pPr>
            <a:endParaRPr lang="en-US" sz="900" dirty="0">
              <a:solidFill>
                <a:prstClr val="black"/>
              </a:solidFill>
              <a:latin typeface="Tahoma" pitchFamily="34" charset="0"/>
            </a:endParaRPr>
          </a:p>
        </p:txBody>
      </p:sp>
      <p:sp>
        <p:nvSpPr>
          <p:cNvPr id="14" name="Oval 13"/>
          <p:cNvSpPr>
            <a:spLocks noChangeArrowheads="1"/>
          </p:cNvSpPr>
          <p:nvPr/>
        </p:nvSpPr>
        <p:spPr bwMode="auto">
          <a:xfrm>
            <a:off x="2524125" y="5445968"/>
            <a:ext cx="1447800" cy="1295400"/>
          </a:xfrm>
          <a:prstGeom prst="ellipse">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rtl="0" eaLnBrk="0" hangingPunct="0">
              <a:defRPr/>
            </a:pPr>
            <a:r>
              <a:rPr lang="fa-IR" sz="2000" b="1" dirty="0">
                <a:solidFill>
                  <a:prstClr val="black"/>
                </a:solidFill>
                <a:latin typeface="Tahoma" pitchFamily="34" charset="0"/>
              </a:rPr>
              <a:t>منبع </a:t>
            </a:r>
          </a:p>
          <a:p>
            <a:pPr algn="ctr" rtl="0" eaLnBrk="0" hangingPunct="0">
              <a:spcAft>
                <a:spcPts val="600"/>
              </a:spcAft>
              <a:defRPr/>
            </a:pPr>
            <a:r>
              <a:rPr lang="fa-IR" sz="1600" b="1" dirty="0">
                <a:solidFill>
                  <a:prstClr val="black"/>
                </a:solidFill>
                <a:latin typeface="Tahoma" pitchFamily="34" charset="0"/>
              </a:rPr>
              <a:t>رمز گشایی می شود</a:t>
            </a:r>
          </a:p>
          <a:p>
            <a:pPr algn="ctr" rtl="0" eaLnBrk="0" hangingPunct="0">
              <a:defRPr/>
            </a:pPr>
            <a:r>
              <a:rPr lang="fa-IR" sz="1200" dirty="0">
                <a:solidFill>
                  <a:prstClr val="black"/>
                </a:solidFill>
                <a:latin typeface="Tahoma" pitchFamily="34" charset="0"/>
              </a:rPr>
              <a:t>)</a:t>
            </a:r>
            <a:r>
              <a:rPr lang="en-US" sz="1200" dirty="0">
                <a:solidFill>
                  <a:prstClr val="black"/>
                </a:solidFill>
                <a:latin typeface="Tahoma" pitchFamily="34" charset="0"/>
              </a:rPr>
              <a:t>Source</a:t>
            </a:r>
            <a:r>
              <a:rPr lang="fa-IR" sz="1200" dirty="0">
                <a:solidFill>
                  <a:prstClr val="black"/>
                </a:solidFill>
                <a:latin typeface="Tahoma" pitchFamily="34" charset="0"/>
              </a:rPr>
              <a:t> </a:t>
            </a:r>
            <a:r>
              <a:rPr lang="en-US" sz="1200" dirty="0">
                <a:solidFill>
                  <a:prstClr val="black"/>
                </a:solidFill>
                <a:latin typeface="Tahoma" pitchFamily="34" charset="0"/>
              </a:rPr>
              <a:t>decodes</a:t>
            </a:r>
            <a:r>
              <a:rPr lang="fa-IR" sz="1200" dirty="0">
                <a:solidFill>
                  <a:prstClr val="black"/>
                </a:solidFill>
                <a:latin typeface="Tahoma" pitchFamily="34" charset="0"/>
              </a:rPr>
              <a:t>(</a:t>
            </a:r>
            <a:endParaRPr lang="en-US" sz="1200" dirty="0">
              <a:solidFill>
                <a:prstClr val="black"/>
              </a:solidFill>
              <a:latin typeface="Tahoma" pitchFamily="34" charset="0"/>
            </a:endParaRPr>
          </a:p>
        </p:txBody>
      </p:sp>
      <p:sp>
        <p:nvSpPr>
          <p:cNvPr id="15" name="Line 14"/>
          <p:cNvSpPr>
            <a:spLocks noChangeShapeType="1"/>
          </p:cNvSpPr>
          <p:nvPr/>
        </p:nvSpPr>
        <p:spPr bwMode="auto">
          <a:xfrm flipH="1">
            <a:off x="7629525" y="6131768"/>
            <a:ext cx="381000" cy="0"/>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16" name="Line 15"/>
          <p:cNvSpPr>
            <a:spLocks noChangeShapeType="1"/>
          </p:cNvSpPr>
          <p:nvPr/>
        </p:nvSpPr>
        <p:spPr bwMode="auto">
          <a:xfrm flipH="1">
            <a:off x="5800725" y="6131768"/>
            <a:ext cx="381000" cy="0"/>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17" name="Line 16"/>
          <p:cNvSpPr>
            <a:spLocks noChangeShapeType="1"/>
          </p:cNvSpPr>
          <p:nvPr/>
        </p:nvSpPr>
        <p:spPr bwMode="auto">
          <a:xfrm flipH="1">
            <a:off x="3971925" y="6131768"/>
            <a:ext cx="381000" cy="0"/>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18" name="Line 17"/>
          <p:cNvSpPr>
            <a:spLocks noChangeShapeType="1"/>
          </p:cNvSpPr>
          <p:nvPr/>
        </p:nvSpPr>
        <p:spPr bwMode="auto">
          <a:xfrm flipH="1">
            <a:off x="2295525" y="6131768"/>
            <a:ext cx="228600" cy="0"/>
          </a:xfrm>
          <a:prstGeom prst="line">
            <a:avLst/>
          </a:prstGeom>
          <a:noFill/>
          <a:ln w="12700">
            <a:solidFill>
              <a:schemeClr val="tx1"/>
            </a:solidFill>
            <a:round/>
            <a:headEnd/>
            <a:tailEn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19" name="Line 18"/>
          <p:cNvSpPr>
            <a:spLocks noChangeShapeType="1"/>
          </p:cNvSpPr>
          <p:nvPr/>
        </p:nvSpPr>
        <p:spPr bwMode="auto">
          <a:xfrm flipV="1">
            <a:off x="2295525" y="5064968"/>
            <a:ext cx="0" cy="1066800"/>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20" name="Line 19"/>
          <p:cNvSpPr>
            <a:spLocks noChangeShapeType="1"/>
          </p:cNvSpPr>
          <p:nvPr/>
        </p:nvSpPr>
        <p:spPr bwMode="auto">
          <a:xfrm flipH="1">
            <a:off x="2295525" y="2855168"/>
            <a:ext cx="228600" cy="0"/>
          </a:xfrm>
          <a:prstGeom prst="line">
            <a:avLst/>
          </a:prstGeom>
          <a:noFill/>
          <a:ln w="12700">
            <a:solidFill>
              <a:schemeClr val="tx1"/>
            </a:solidFill>
            <a:round/>
            <a:headEnd/>
            <a:tailEn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21" name="Line 20"/>
          <p:cNvSpPr>
            <a:spLocks noChangeShapeType="1"/>
          </p:cNvSpPr>
          <p:nvPr/>
        </p:nvSpPr>
        <p:spPr bwMode="auto">
          <a:xfrm>
            <a:off x="2295525" y="2855168"/>
            <a:ext cx="0" cy="914400"/>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22" name="Line 21"/>
          <p:cNvSpPr>
            <a:spLocks noChangeShapeType="1"/>
          </p:cNvSpPr>
          <p:nvPr/>
        </p:nvSpPr>
        <p:spPr bwMode="auto">
          <a:xfrm>
            <a:off x="3971925" y="2855168"/>
            <a:ext cx="381000" cy="0"/>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23" name="Line 22"/>
          <p:cNvSpPr>
            <a:spLocks noChangeShapeType="1"/>
          </p:cNvSpPr>
          <p:nvPr/>
        </p:nvSpPr>
        <p:spPr bwMode="auto">
          <a:xfrm>
            <a:off x="5800725" y="2855168"/>
            <a:ext cx="381000" cy="0"/>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24" name="Line 23"/>
          <p:cNvSpPr>
            <a:spLocks noChangeShapeType="1"/>
          </p:cNvSpPr>
          <p:nvPr/>
        </p:nvSpPr>
        <p:spPr bwMode="auto">
          <a:xfrm>
            <a:off x="7629525" y="2855168"/>
            <a:ext cx="381000" cy="0"/>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25" name="Line 24"/>
          <p:cNvSpPr>
            <a:spLocks noChangeShapeType="1"/>
          </p:cNvSpPr>
          <p:nvPr/>
        </p:nvSpPr>
        <p:spPr bwMode="auto">
          <a:xfrm>
            <a:off x="9458325" y="2855168"/>
            <a:ext cx="381000" cy="0"/>
          </a:xfrm>
          <a:prstGeom prst="line">
            <a:avLst/>
          </a:prstGeom>
          <a:noFill/>
          <a:ln w="12700">
            <a:solidFill>
              <a:schemeClr val="tx1"/>
            </a:solidFill>
            <a:round/>
            <a:headEnd/>
            <a:tailEn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26" name="Line 25"/>
          <p:cNvSpPr>
            <a:spLocks noChangeShapeType="1"/>
          </p:cNvSpPr>
          <p:nvPr/>
        </p:nvSpPr>
        <p:spPr bwMode="auto">
          <a:xfrm>
            <a:off x="9839325" y="2855168"/>
            <a:ext cx="0" cy="914400"/>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27" name="Line 26"/>
          <p:cNvSpPr>
            <a:spLocks noChangeShapeType="1"/>
          </p:cNvSpPr>
          <p:nvPr/>
        </p:nvSpPr>
        <p:spPr bwMode="auto">
          <a:xfrm>
            <a:off x="9839325" y="5064968"/>
            <a:ext cx="0" cy="1066800"/>
          </a:xfrm>
          <a:prstGeom prst="line">
            <a:avLst/>
          </a:prstGeom>
          <a:noFill/>
          <a:ln w="12700">
            <a:solidFill>
              <a:schemeClr val="tx1"/>
            </a:solidFill>
            <a:round/>
            <a:headEnd/>
            <a:tailEn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28" name="Line 27"/>
          <p:cNvSpPr>
            <a:spLocks noChangeShapeType="1"/>
          </p:cNvSpPr>
          <p:nvPr/>
        </p:nvSpPr>
        <p:spPr bwMode="auto">
          <a:xfrm flipH="1">
            <a:off x="9458325" y="6131768"/>
            <a:ext cx="381000" cy="0"/>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29" name="Line 28"/>
          <p:cNvSpPr>
            <a:spLocks noChangeShapeType="1"/>
          </p:cNvSpPr>
          <p:nvPr/>
        </p:nvSpPr>
        <p:spPr bwMode="auto">
          <a:xfrm flipV="1">
            <a:off x="6524647" y="3450482"/>
            <a:ext cx="2357439" cy="928687"/>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30" name="Line 29"/>
          <p:cNvSpPr>
            <a:spLocks noChangeShapeType="1"/>
          </p:cNvSpPr>
          <p:nvPr/>
        </p:nvSpPr>
        <p:spPr bwMode="auto">
          <a:xfrm>
            <a:off x="6524627" y="4522078"/>
            <a:ext cx="1790700" cy="1076325"/>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31" name="Line 30"/>
          <p:cNvSpPr>
            <a:spLocks noChangeShapeType="1"/>
          </p:cNvSpPr>
          <p:nvPr/>
        </p:nvSpPr>
        <p:spPr bwMode="auto">
          <a:xfrm flipV="1">
            <a:off x="5951988" y="3388568"/>
            <a:ext cx="610741" cy="855922"/>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32" name="Line 31"/>
          <p:cNvSpPr>
            <a:spLocks noChangeShapeType="1"/>
          </p:cNvSpPr>
          <p:nvPr/>
        </p:nvSpPr>
        <p:spPr bwMode="auto">
          <a:xfrm flipH="1" flipV="1">
            <a:off x="5343525" y="3388568"/>
            <a:ext cx="392435" cy="855922"/>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33" name="Line 32"/>
          <p:cNvSpPr>
            <a:spLocks noChangeShapeType="1"/>
          </p:cNvSpPr>
          <p:nvPr/>
        </p:nvSpPr>
        <p:spPr bwMode="auto">
          <a:xfrm flipH="1" flipV="1">
            <a:off x="3743325" y="3388568"/>
            <a:ext cx="1524000" cy="914400"/>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34" name="Line 33"/>
          <p:cNvSpPr>
            <a:spLocks noChangeShapeType="1"/>
          </p:cNvSpPr>
          <p:nvPr/>
        </p:nvSpPr>
        <p:spPr bwMode="auto">
          <a:xfrm flipH="1">
            <a:off x="3167085" y="4531603"/>
            <a:ext cx="2100263" cy="919163"/>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35" name="Line 34"/>
          <p:cNvSpPr>
            <a:spLocks noChangeShapeType="1"/>
          </p:cNvSpPr>
          <p:nvPr/>
        </p:nvSpPr>
        <p:spPr bwMode="auto">
          <a:xfrm flipH="1">
            <a:off x="5343525" y="4683968"/>
            <a:ext cx="381000" cy="838200"/>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36" name="Line 35"/>
          <p:cNvSpPr>
            <a:spLocks noChangeShapeType="1"/>
          </p:cNvSpPr>
          <p:nvPr/>
        </p:nvSpPr>
        <p:spPr bwMode="auto">
          <a:xfrm>
            <a:off x="6029325" y="4683968"/>
            <a:ext cx="457200" cy="838200"/>
          </a:xfrm>
          <a:prstGeom prst="line">
            <a:avLst/>
          </a:prstGeom>
          <a:noFill/>
          <a:ln w="12700">
            <a:solidFill>
              <a:schemeClr val="tx1"/>
            </a:solidFill>
            <a:round/>
            <a:headEnd/>
            <a:tailEnd type="triangle" w="med" len="med"/>
          </a:ln>
        </p:spPr>
        <p:txBody>
          <a:bodyPr wrap="none" anchor="ctr"/>
          <a:lstStyle/>
          <a:p>
            <a:pPr algn="l" rtl="0" fontAlgn="base">
              <a:spcBef>
                <a:spcPct val="0"/>
              </a:spcBef>
              <a:spcAft>
                <a:spcPct val="0"/>
              </a:spcAft>
            </a:pPr>
            <a:endParaRPr lang="en-US">
              <a:solidFill>
                <a:prstClr val="black"/>
              </a:solidFill>
              <a:latin typeface="Arial" charset="0"/>
              <a:cs typeface="Arial" charset="0"/>
            </a:endParaRPr>
          </a:p>
        </p:txBody>
      </p:sp>
      <p:sp>
        <p:nvSpPr>
          <p:cNvPr id="37" name="Striped Right Arrow 36"/>
          <p:cNvSpPr/>
          <p:nvPr/>
        </p:nvSpPr>
        <p:spPr>
          <a:xfrm>
            <a:off x="5015880" y="3524411"/>
            <a:ext cx="1944216" cy="642937"/>
          </a:xfrm>
          <a:prstGeom prst="stripedRightArrow">
            <a:avLst>
              <a:gd name="adj1" fmla="val 77672"/>
              <a:gd name="adj2" fmla="val 46332"/>
            </a:avLst>
          </a:prstGeom>
        </p:spPr>
        <p:style>
          <a:lnRef idx="2">
            <a:schemeClr val="accent4"/>
          </a:lnRef>
          <a:fillRef idx="1">
            <a:schemeClr val="lt1"/>
          </a:fillRef>
          <a:effectRef idx="0">
            <a:schemeClr val="accent4"/>
          </a:effectRef>
          <a:fontRef idx="minor">
            <a:schemeClr val="dk1"/>
          </a:fontRef>
        </p:style>
        <p:txBody>
          <a:bodyPr anchor="ctr"/>
          <a:lstStyle/>
          <a:p>
            <a:pPr algn="ctr" rtl="0" eaLnBrk="0" fontAlgn="base" hangingPunct="0">
              <a:lnSpc>
                <a:spcPct val="80000"/>
              </a:lnSpc>
              <a:spcBef>
                <a:spcPct val="0"/>
              </a:spcBef>
              <a:spcAft>
                <a:spcPct val="0"/>
              </a:spcAft>
            </a:pPr>
            <a:r>
              <a:rPr lang="fa-IR" altLang="en-AU" b="1" dirty="0">
                <a:solidFill>
                  <a:prstClr val="black"/>
                </a:solidFill>
              </a:rPr>
              <a:t>انتقال پیام</a:t>
            </a:r>
          </a:p>
          <a:p>
            <a:pPr algn="ctr" rtl="0" eaLnBrk="0" fontAlgn="base" hangingPunct="0">
              <a:lnSpc>
                <a:spcPct val="80000"/>
              </a:lnSpc>
              <a:spcBef>
                <a:spcPct val="0"/>
              </a:spcBef>
              <a:spcAft>
                <a:spcPct val="0"/>
              </a:spcAft>
            </a:pPr>
            <a:r>
              <a:rPr lang="fa-IR" altLang="en-AU" sz="1100" dirty="0">
                <a:solidFill>
                  <a:prstClr val="black"/>
                </a:solidFill>
              </a:rPr>
              <a:t>)</a:t>
            </a:r>
            <a:r>
              <a:rPr lang="en-US" altLang="en-AU" sz="1100" dirty="0">
                <a:solidFill>
                  <a:prstClr val="black"/>
                </a:solidFill>
              </a:rPr>
              <a:t>Transmit</a:t>
            </a:r>
            <a:r>
              <a:rPr lang="fa-IR" altLang="en-AU" sz="1100" dirty="0">
                <a:solidFill>
                  <a:prstClr val="black"/>
                </a:solidFill>
              </a:rPr>
              <a:t> </a:t>
            </a:r>
            <a:r>
              <a:rPr lang="en-US" altLang="en-AU" sz="1100" dirty="0">
                <a:solidFill>
                  <a:prstClr val="black"/>
                </a:solidFill>
              </a:rPr>
              <a:t>Message</a:t>
            </a:r>
            <a:r>
              <a:rPr lang="fa-IR" altLang="en-AU" sz="1100" dirty="0">
                <a:solidFill>
                  <a:prstClr val="black"/>
                </a:solidFill>
              </a:rPr>
              <a:t>(</a:t>
            </a:r>
            <a:endParaRPr lang="en-US" sz="1100" dirty="0">
              <a:solidFill>
                <a:prstClr val="black"/>
              </a:solidFill>
            </a:endParaRPr>
          </a:p>
        </p:txBody>
      </p:sp>
      <p:sp>
        <p:nvSpPr>
          <p:cNvPr id="38" name="Rectangle 3"/>
          <p:cNvSpPr>
            <a:spLocks noChangeArrowheads="1"/>
          </p:cNvSpPr>
          <p:nvPr/>
        </p:nvSpPr>
        <p:spPr bwMode="auto">
          <a:xfrm>
            <a:off x="5267325" y="4215146"/>
            <a:ext cx="1295400" cy="53340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rtl="0" eaLnBrk="0" hangingPunct="0">
              <a:defRPr/>
            </a:pPr>
            <a:r>
              <a:rPr lang="fa-IR" sz="2000" b="1" dirty="0">
                <a:solidFill>
                  <a:srgbClr val="C00000"/>
                </a:solidFill>
                <a:latin typeface="Tahoma" pitchFamily="34" charset="0"/>
              </a:rPr>
              <a:t>اختلالات</a:t>
            </a:r>
          </a:p>
          <a:p>
            <a:pPr algn="ctr" rtl="0" eaLnBrk="0" hangingPunct="0">
              <a:defRPr/>
            </a:pPr>
            <a:r>
              <a:rPr lang="en-US" sz="1200" dirty="0">
                <a:solidFill>
                  <a:srgbClr val="C00000"/>
                </a:solidFill>
                <a:latin typeface="Tahoma" pitchFamily="34" charset="0"/>
              </a:rPr>
              <a:t>Noise</a:t>
            </a:r>
          </a:p>
        </p:txBody>
      </p:sp>
      <p:sp>
        <p:nvSpPr>
          <p:cNvPr id="39" name="Striped Right Arrow 38"/>
          <p:cNvSpPr/>
          <p:nvPr/>
        </p:nvSpPr>
        <p:spPr>
          <a:xfrm rot="10800000" flipV="1">
            <a:off x="4871864" y="4820553"/>
            <a:ext cx="1944216" cy="648072"/>
          </a:xfrm>
          <a:prstGeom prst="stripedRightArrow">
            <a:avLst>
              <a:gd name="adj1" fmla="val 77672"/>
              <a:gd name="adj2" fmla="val 46332"/>
            </a:avLst>
          </a:prstGeom>
        </p:spPr>
        <p:style>
          <a:lnRef idx="2">
            <a:schemeClr val="accent4"/>
          </a:lnRef>
          <a:fillRef idx="1">
            <a:schemeClr val="lt1"/>
          </a:fillRef>
          <a:effectRef idx="0">
            <a:schemeClr val="accent4"/>
          </a:effectRef>
          <a:fontRef idx="minor">
            <a:schemeClr val="dk1"/>
          </a:fontRef>
        </p:style>
        <p:txBody>
          <a:bodyPr anchor="ctr"/>
          <a:lstStyle/>
          <a:p>
            <a:pPr algn="ctr" rtl="0" eaLnBrk="0" fontAlgn="base" hangingPunct="0">
              <a:lnSpc>
                <a:spcPct val="80000"/>
              </a:lnSpc>
              <a:spcBef>
                <a:spcPct val="0"/>
              </a:spcBef>
              <a:spcAft>
                <a:spcPct val="0"/>
              </a:spcAft>
            </a:pPr>
            <a:r>
              <a:rPr lang="fa-IR" altLang="en-AU" b="1" dirty="0">
                <a:solidFill>
                  <a:prstClr val="black"/>
                </a:solidFill>
              </a:rPr>
              <a:t>انتقال باز خور</a:t>
            </a:r>
          </a:p>
          <a:p>
            <a:pPr algn="ctr" rtl="0" eaLnBrk="0" fontAlgn="base" hangingPunct="0">
              <a:lnSpc>
                <a:spcPct val="80000"/>
              </a:lnSpc>
              <a:spcBef>
                <a:spcPct val="0"/>
              </a:spcBef>
              <a:spcAft>
                <a:spcPct val="0"/>
              </a:spcAft>
            </a:pPr>
            <a:r>
              <a:rPr lang="fa-IR" altLang="en-AU" sz="1200" b="1" dirty="0">
                <a:solidFill>
                  <a:prstClr val="black"/>
                </a:solidFill>
              </a:rPr>
              <a:t>)</a:t>
            </a:r>
            <a:r>
              <a:rPr lang="en-US" altLang="en-AU" sz="1200" b="1" dirty="0">
                <a:solidFill>
                  <a:prstClr val="black"/>
                </a:solidFill>
              </a:rPr>
              <a:t>Transmit eedback</a:t>
            </a:r>
            <a:r>
              <a:rPr lang="fa-IR" altLang="en-AU" sz="1200" b="1" dirty="0">
                <a:solidFill>
                  <a:prstClr val="black"/>
                </a:solidFill>
              </a:rPr>
              <a:t>(</a:t>
            </a:r>
            <a:endParaRPr lang="en-US" altLang="en-AU" sz="1200" b="1" dirty="0">
              <a:solidFill>
                <a:prstClr val="black"/>
              </a:solidFill>
            </a:endParaRPr>
          </a:p>
        </p:txBody>
      </p:sp>
      <p:sp>
        <p:nvSpPr>
          <p:cNvPr id="40" name="Date Placeholder 39"/>
          <p:cNvSpPr>
            <a:spLocks noGrp="1"/>
          </p:cNvSpPr>
          <p:nvPr>
            <p:ph type="dt" sz="half" idx="10"/>
          </p:nvPr>
        </p:nvSpPr>
        <p:spPr/>
        <p:txBody>
          <a:bodyPr/>
          <a:lstStyle/>
          <a:p>
            <a:pPr>
              <a:defRPr/>
            </a:pPr>
            <a:fld id="{B75C6662-B26B-47CD-98C8-1A9CD0B6D36B}" type="datetime1">
              <a:rPr lang="en-US" smtClean="0">
                <a:solidFill>
                  <a:prstClr val="black">
                    <a:tint val="75000"/>
                  </a:prstClr>
                </a:solidFill>
              </a:rPr>
              <a:t>9/2/2017</a:t>
            </a:fld>
            <a:endParaRPr lang="en-US">
              <a:solidFill>
                <a:prstClr val="black">
                  <a:tint val="75000"/>
                </a:prstClr>
              </a:solidFill>
            </a:endParaRPr>
          </a:p>
        </p:txBody>
      </p:sp>
      <p:sp>
        <p:nvSpPr>
          <p:cNvPr id="41" name="Footer Placeholder 40"/>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42" name="Slide Number Placeholder 41"/>
          <p:cNvSpPr>
            <a:spLocks noGrp="1"/>
          </p:cNvSpPr>
          <p:nvPr>
            <p:ph type="sldNum" sz="quarter" idx="12"/>
          </p:nvPr>
        </p:nvSpPr>
        <p:spPr/>
        <p:txBody>
          <a:bodyPr/>
          <a:lstStyle/>
          <a:p>
            <a:pPr>
              <a:defRPr/>
            </a:pPr>
            <a:fld id="{46A55173-127F-4E97-8A90-1C8F6D697226}" type="slidenum">
              <a:rPr lang="en-US" smtClean="0">
                <a:solidFill>
                  <a:prstClr val="black">
                    <a:tint val="75000"/>
                  </a:prstClr>
                </a:solidFill>
              </a:rPr>
              <a:pPr>
                <a:defRPr/>
              </a:pPr>
              <a:t>166</a:t>
            </a:fld>
            <a:endParaRPr lang="en-US">
              <a:solidFill>
                <a:prstClr val="black">
                  <a:tint val="75000"/>
                </a:prstClr>
              </a:solidFill>
            </a:endParaRPr>
          </a:p>
        </p:txBody>
      </p:sp>
    </p:spTree>
    <p:extLst>
      <p:ext uri="{BB962C8B-B14F-4D97-AF65-F5344CB8AC3E}">
        <p14:creationId xmlns:p14="http://schemas.microsoft.com/office/powerpoint/2010/main" val="1697609343"/>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a:xfrm rot="5400000">
            <a:off x="10151730" y="631032"/>
            <a:ext cx="428628" cy="396156"/>
          </a:xfrm>
          <a:prstGeom prst="roundRect">
            <a:avLst>
              <a:gd name="adj" fmla="val 50000"/>
            </a:avLst>
          </a:prstGeom>
          <a:ln>
            <a:noFill/>
          </a:ln>
          <a:effectLst/>
          <a:scene3d>
            <a:camera prst="orthographicFront">
              <a:rot lat="0" lon="0" rev="0"/>
            </a:camera>
            <a:lightRig rig="chilly" dir="t">
              <a:rot lat="0" lon="0" rev="18480000"/>
            </a:lightRig>
          </a:scene3d>
          <a:sp3d prstMaterial="clear">
            <a:bevelT h="63500"/>
          </a:sp3d>
        </p:spPr>
        <p:style>
          <a:lnRef idx="1">
            <a:schemeClr val="accent6"/>
          </a:lnRef>
          <a:fillRef idx="2">
            <a:schemeClr val="accent6"/>
          </a:fillRef>
          <a:effectRef idx="1">
            <a:schemeClr val="accent6"/>
          </a:effectRef>
          <a:fontRef idx="minor">
            <a:schemeClr val="dk1"/>
          </a:fontRef>
        </p:style>
        <p:txBody>
          <a:bodyPr lIns="0" tIns="0" rIns="0" bIns="0" anchor="ctr" anchorCtr="1">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r>
              <a:rPr lang="fa-IR" sz="6600" b="1" dirty="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rPr>
              <a:t>0</a:t>
            </a:r>
            <a:endParaRPr lang="en-US" sz="9600" b="1" dirty="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endParaRPr>
          </a:p>
        </p:txBody>
      </p:sp>
      <p:sp>
        <p:nvSpPr>
          <p:cNvPr id="43" name="TextBox 42"/>
          <p:cNvSpPr txBox="1"/>
          <p:nvPr/>
        </p:nvSpPr>
        <p:spPr>
          <a:xfrm>
            <a:off x="3452837" y="540544"/>
            <a:ext cx="6643687" cy="584200"/>
          </a:xfrm>
          <a:prstGeom prst="rect">
            <a:avLst/>
          </a:prstGeom>
          <a:noFill/>
        </p:spPr>
        <p:txBody>
          <a:bodyPr>
            <a:spAutoFit/>
          </a:bodyPr>
          <a:lstStyle/>
          <a:p>
            <a:pPr rtl="0">
              <a:defRPr/>
            </a:pPr>
            <a:r>
              <a:rPr lang="fa-IR" sz="3200" b="1" dirty="0">
                <a:solidFill>
                  <a:srgbClr val="054200"/>
                </a:solidFill>
                <a:cs typeface="B Titr"/>
              </a:rPr>
              <a:t>موانع فردی (شخصی)</a:t>
            </a:r>
            <a:endParaRPr lang="en-US" sz="3200" b="1" dirty="0">
              <a:solidFill>
                <a:srgbClr val="054200"/>
              </a:solidFill>
              <a:cs typeface="B Titr"/>
            </a:endParaRPr>
          </a:p>
        </p:txBody>
      </p:sp>
      <p:sp>
        <p:nvSpPr>
          <p:cNvPr id="44" name="Rectangle 13"/>
          <p:cNvSpPr>
            <a:spLocks noChangeArrowheads="1"/>
          </p:cNvSpPr>
          <p:nvPr/>
        </p:nvSpPr>
        <p:spPr bwMode="auto">
          <a:xfrm>
            <a:off x="1702245" y="1101042"/>
            <a:ext cx="8858251" cy="1523494"/>
          </a:xfrm>
          <a:prstGeom prst="rect">
            <a:avLst/>
          </a:prstGeom>
          <a:noFill/>
          <a:ln w="9525">
            <a:noFill/>
            <a:miter lim="800000"/>
            <a:headEnd/>
            <a:tailEnd/>
          </a:ln>
        </p:spPr>
        <p:txBody>
          <a:bodyPr>
            <a:spAutoFit/>
          </a:bodyPr>
          <a:lstStyle/>
          <a:p>
            <a:pPr algn="justLow" fontAlgn="base">
              <a:lnSpc>
                <a:spcPct val="150000"/>
              </a:lnSpc>
              <a:spcBef>
                <a:spcPts val="1200"/>
              </a:spcBef>
              <a:spcAft>
                <a:spcPts val="600"/>
              </a:spcAft>
            </a:pPr>
            <a:r>
              <a:rPr lang="fa-IR" sz="3100" dirty="0">
                <a:solidFill>
                  <a:prstClr val="black"/>
                </a:solidFill>
              </a:rPr>
              <a:t>موانع فردی بسیار متعددی را می توان در برقراری ارتباطات مؤثر شناسایی نمود که به بررسی تعدادی از آن ها می پردازیم:</a:t>
            </a:r>
          </a:p>
        </p:txBody>
      </p:sp>
      <p:graphicFrame>
        <p:nvGraphicFramePr>
          <p:cNvPr id="45" name="Diagram 44"/>
          <p:cNvGraphicFramePr/>
          <p:nvPr>
            <p:extLst>
              <p:ext uri="{D42A27DB-BD31-4B8C-83A1-F6EECF244321}">
                <p14:modId xmlns:p14="http://schemas.microsoft.com/office/powerpoint/2010/main" val="1765218026"/>
              </p:ext>
            </p:extLst>
          </p:nvPr>
        </p:nvGraphicFramePr>
        <p:xfrm>
          <a:off x="1666844" y="2636912"/>
          <a:ext cx="8858312" cy="4032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Date Placeholder 1"/>
          <p:cNvSpPr>
            <a:spLocks noGrp="1"/>
          </p:cNvSpPr>
          <p:nvPr>
            <p:ph type="dt" sz="half" idx="10"/>
          </p:nvPr>
        </p:nvSpPr>
        <p:spPr/>
        <p:txBody>
          <a:bodyPr/>
          <a:lstStyle/>
          <a:p>
            <a:pPr>
              <a:defRPr/>
            </a:pPr>
            <a:fld id="{579C173F-6A23-4550-98A5-735D942A9767}" type="datetime1">
              <a:rPr lang="en-US" smtClean="0">
                <a:solidFill>
                  <a:prstClr val="black">
                    <a:tint val="75000"/>
                  </a:prstClr>
                </a:solidFill>
              </a:rPr>
              <a:t>9/2/2017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46A55173-127F-4E97-8A90-1C8F6D697226}" type="slidenum">
              <a:rPr lang="en-US" smtClean="0">
                <a:solidFill>
                  <a:prstClr val="black">
                    <a:tint val="75000"/>
                  </a:prstClr>
                </a:solidFill>
              </a:rPr>
              <a:pPr>
                <a:defRPr/>
              </a:pPr>
              <a:t>167</a:t>
            </a:fld>
            <a:endParaRPr lang="en-US">
              <a:solidFill>
                <a:prstClr val="black">
                  <a:tint val="75000"/>
                </a:prstClr>
              </a:solidFill>
            </a:endParaRPr>
          </a:p>
        </p:txBody>
      </p:sp>
    </p:spTree>
    <p:extLst>
      <p:ext uri="{BB962C8B-B14F-4D97-AF65-F5344CB8AC3E}">
        <p14:creationId xmlns:p14="http://schemas.microsoft.com/office/powerpoint/2010/main" val="1248842873"/>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rot="5400000">
            <a:off x="10151730" y="631032"/>
            <a:ext cx="428628" cy="396156"/>
          </a:xfrm>
          <a:prstGeom prst="roundRect">
            <a:avLst>
              <a:gd name="adj" fmla="val 50000"/>
            </a:avLst>
          </a:prstGeom>
          <a:ln>
            <a:noFill/>
          </a:ln>
          <a:effectLst/>
          <a:scene3d>
            <a:camera prst="orthographicFront">
              <a:rot lat="0" lon="0" rev="0"/>
            </a:camera>
            <a:lightRig rig="chilly" dir="t">
              <a:rot lat="0" lon="0" rev="18480000"/>
            </a:lightRig>
          </a:scene3d>
          <a:sp3d prstMaterial="clear">
            <a:bevelT h="63500"/>
          </a:sp3d>
        </p:spPr>
        <p:style>
          <a:lnRef idx="1">
            <a:schemeClr val="accent6"/>
          </a:lnRef>
          <a:fillRef idx="2">
            <a:schemeClr val="accent6"/>
          </a:fillRef>
          <a:effectRef idx="1">
            <a:schemeClr val="accent6"/>
          </a:effectRef>
          <a:fontRef idx="minor">
            <a:schemeClr val="dk1"/>
          </a:fontRef>
        </p:style>
        <p:txBody>
          <a:bodyPr lIns="0" tIns="0" rIns="0" bIns="0" anchor="ctr" anchorCtr="1">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r>
              <a:rPr lang="fa-IR" sz="6600" b="1" dirty="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rPr>
              <a:t>0</a:t>
            </a:r>
            <a:endParaRPr lang="en-US" sz="9600" b="1" dirty="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endParaRPr>
          </a:p>
        </p:txBody>
      </p:sp>
      <p:sp>
        <p:nvSpPr>
          <p:cNvPr id="3" name="TextBox 2"/>
          <p:cNvSpPr txBox="1"/>
          <p:nvPr/>
        </p:nvSpPr>
        <p:spPr>
          <a:xfrm>
            <a:off x="3452837" y="540544"/>
            <a:ext cx="6643687" cy="584200"/>
          </a:xfrm>
          <a:prstGeom prst="rect">
            <a:avLst/>
          </a:prstGeom>
          <a:noFill/>
        </p:spPr>
        <p:txBody>
          <a:bodyPr>
            <a:spAutoFit/>
          </a:bodyPr>
          <a:lstStyle/>
          <a:p>
            <a:pPr rtl="0">
              <a:defRPr/>
            </a:pPr>
            <a:r>
              <a:rPr lang="fa-IR" sz="3200" b="1" dirty="0">
                <a:solidFill>
                  <a:srgbClr val="054200"/>
                </a:solidFill>
                <a:cs typeface="B Titr"/>
              </a:rPr>
              <a:t>موانع فیزیکی</a:t>
            </a:r>
            <a:endParaRPr lang="en-US" sz="3200" b="1" dirty="0">
              <a:solidFill>
                <a:srgbClr val="054200"/>
              </a:solidFill>
              <a:cs typeface="B Titr"/>
            </a:endParaRPr>
          </a:p>
        </p:txBody>
      </p:sp>
      <p:graphicFrame>
        <p:nvGraphicFramePr>
          <p:cNvPr id="4" name="Diagram 3"/>
          <p:cNvGraphicFramePr/>
          <p:nvPr>
            <p:extLst>
              <p:ext uri="{D42A27DB-BD31-4B8C-83A1-F6EECF244321}">
                <p14:modId xmlns:p14="http://schemas.microsoft.com/office/powerpoint/2010/main" val="2867521381"/>
              </p:ext>
            </p:extLst>
          </p:nvPr>
        </p:nvGraphicFramePr>
        <p:xfrm>
          <a:off x="1703512" y="1397000"/>
          <a:ext cx="8784976" cy="5272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ate Placeholder 4"/>
          <p:cNvSpPr>
            <a:spLocks noGrp="1"/>
          </p:cNvSpPr>
          <p:nvPr>
            <p:ph type="dt" sz="half" idx="10"/>
          </p:nvPr>
        </p:nvSpPr>
        <p:spPr/>
        <p:txBody>
          <a:bodyPr/>
          <a:lstStyle/>
          <a:p>
            <a:pPr>
              <a:defRPr/>
            </a:pPr>
            <a:fld id="{D659A9B6-3964-47BD-B476-D9CA52F41280}" type="datetime1">
              <a:rPr lang="en-US" smtClean="0">
                <a:solidFill>
                  <a:prstClr val="black">
                    <a:tint val="75000"/>
                  </a:prstClr>
                </a:solidFill>
              </a:rPr>
              <a:t>9/2/2017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46A55173-127F-4E97-8A90-1C8F6D697226}" type="slidenum">
              <a:rPr lang="en-US" smtClean="0">
                <a:solidFill>
                  <a:prstClr val="black">
                    <a:tint val="75000"/>
                  </a:prstClr>
                </a:solidFill>
              </a:rPr>
              <a:pPr>
                <a:defRPr/>
              </a:pPr>
              <a:t>168</a:t>
            </a:fld>
            <a:endParaRPr lang="en-US">
              <a:solidFill>
                <a:prstClr val="black">
                  <a:tint val="75000"/>
                </a:prstClr>
              </a:solidFill>
            </a:endParaRPr>
          </a:p>
        </p:txBody>
      </p:sp>
    </p:spTree>
    <p:extLst>
      <p:ext uri="{BB962C8B-B14F-4D97-AF65-F5344CB8AC3E}">
        <p14:creationId xmlns:p14="http://schemas.microsoft.com/office/powerpoint/2010/main" val="4158779627"/>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rot="5400000">
            <a:off x="10151730" y="631032"/>
            <a:ext cx="428628" cy="396156"/>
          </a:xfrm>
          <a:prstGeom prst="roundRect">
            <a:avLst>
              <a:gd name="adj" fmla="val 50000"/>
            </a:avLst>
          </a:prstGeom>
          <a:ln>
            <a:noFill/>
          </a:ln>
          <a:effectLst/>
          <a:scene3d>
            <a:camera prst="orthographicFront">
              <a:rot lat="0" lon="0" rev="0"/>
            </a:camera>
            <a:lightRig rig="chilly" dir="t">
              <a:rot lat="0" lon="0" rev="18480000"/>
            </a:lightRig>
          </a:scene3d>
          <a:sp3d prstMaterial="clear">
            <a:bevelT h="63500"/>
          </a:sp3d>
        </p:spPr>
        <p:style>
          <a:lnRef idx="1">
            <a:schemeClr val="accent6"/>
          </a:lnRef>
          <a:fillRef idx="2">
            <a:schemeClr val="accent6"/>
          </a:fillRef>
          <a:effectRef idx="1">
            <a:schemeClr val="accent6"/>
          </a:effectRef>
          <a:fontRef idx="minor">
            <a:schemeClr val="dk1"/>
          </a:fontRef>
        </p:style>
        <p:txBody>
          <a:bodyPr lIns="0" tIns="0" rIns="0" bIns="0" anchor="ctr" anchorCtr="1">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r>
              <a:rPr lang="fa-IR" sz="6600" b="1" dirty="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rPr>
              <a:t>0</a:t>
            </a:r>
            <a:endParaRPr lang="en-US" sz="9600" b="1" dirty="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endParaRPr>
          </a:p>
        </p:txBody>
      </p:sp>
      <p:sp>
        <p:nvSpPr>
          <p:cNvPr id="3" name="TextBox 2"/>
          <p:cNvSpPr txBox="1"/>
          <p:nvPr/>
        </p:nvSpPr>
        <p:spPr>
          <a:xfrm>
            <a:off x="3452837" y="540544"/>
            <a:ext cx="6643687" cy="584200"/>
          </a:xfrm>
          <a:prstGeom prst="rect">
            <a:avLst/>
          </a:prstGeom>
          <a:noFill/>
        </p:spPr>
        <p:txBody>
          <a:bodyPr>
            <a:spAutoFit/>
          </a:bodyPr>
          <a:lstStyle/>
          <a:p>
            <a:pPr rtl="0">
              <a:defRPr/>
            </a:pPr>
            <a:r>
              <a:rPr lang="fa-IR" sz="3200" b="1" dirty="0">
                <a:solidFill>
                  <a:srgbClr val="054200"/>
                </a:solidFill>
                <a:cs typeface="B Titr"/>
              </a:rPr>
              <a:t>موانع مفهومی</a:t>
            </a:r>
            <a:endParaRPr lang="en-US" sz="3200" b="1" dirty="0">
              <a:solidFill>
                <a:srgbClr val="054200"/>
              </a:solidFill>
              <a:cs typeface="B Titr"/>
            </a:endParaRPr>
          </a:p>
        </p:txBody>
      </p:sp>
      <p:sp>
        <p:nvSpPr>
          <p:cNvPr id="5" name="TextBox 4"/>
          <p:cNvSpPr txBox="1"/>
          <p:nvPr/>
        </p:nvSpPr>
        <p:spPr>
          <a:xfrm>
            <a:off x="1919536" y="1268763"/>
            <a:ext cx="8640960" cy="4555093"/>
          </a:xfrm>
          <a:prstGeom prst="rect">
            <a:avLst/>
          </a:prstGeom>
          <a:noFill/>
        </p:spPr>
        <p:txBody>
          <a:bodyPr wrap="square" rtlCol="0">
            <a:spAutoFit/>
          </a:bodyPr>
          <a:lstStyle/>
          <a:p>
            <a:pPr algn="justLow" fontAlgn="base">
              <a:lnSpc>
                <a:spcPct val="250000"/>
              </a:lnSpc>
              <a:spcBef>
                <a:spcPct val="0"/>
              </a:spcBef>
              <a:spcAft>
                <a:spcPct val="0"/>
              </a:spcAft>
              <a:buClr>
                <a:srgbClr val="C00000"/>
              </a:buClr>
              <a:buFont typeface="Wingdings" pitchFamily="2" charset="2"/>
              <a:buChar char="Ø"/>
            </a:pPr>
            <a:r>
              <a:rPr lang="fa-IR" sz="3200" b="1" dirty="0">
                <a:solidFill>
                  <a:prstClr val="black"/>
                </a:solidFill>
                <a:latin typeface="Arial" charset="0"/>
              </a:rPr>
              <a:t>اشتباهات رمزگذاری</a:t>
            </a:r>
          </a:p>
          <a:p>
            <a:pPr algn="justLow" fontAlgn="base">
              <a:lnSpc>
                <a:spcPct val="250000"/>
              </a:lnSpc>
              <a:spcBef>
                <a:spcPct val="0"/>
              </a:spcBef>
              <a:spcAft>
                <a:spcPct val="0"/>
              </a:spcAft>
              <a:buClr>
                <a:srgbClr val="C00000"/>
              </a:buClr>
              <a:buFont typeface="Wingdings" pitchFamily="2" charset="2"/>
              <a:buChar char="Ø"/>
            </a:pPr>
            <a:r>
              <a:rPr lang="fa-IR" sz="3200" b="1" dirty="0">
                <a:solidFill>
                  <a:prstClr val="black"/>
                </a:solidFill>
                <a:latin typeface="Arial" charset="0"/>
              </a:rPr>
              <a:t>اشتبهات رمزگشایی</a:t>
            </a:r>
          </a:p>
          <a:p>
            <a:pPr marL="361950" algn="ctr" fontAlgn="base">
              <a:lnSpc>
                <a:spcPct val="250000"/>
              </a:lnSpc>
              <a:spcBef>
                <a:spcPct val="0"/>
              </a:spcBef>
              <a:spcAft>
                <a:spcPct val="0"/>
              </a:spcAft>
              <a:buClr>
                <a:srgbClr val="C00000"/>
              </a:buClr>
            </a:pPr>
            <a:r>
              <a:rPr lang="fa-IR" sz="2000" b="1" dirty="0">
                <a:solidFill>
                  <a:prstClr val="black"/>
                </a:solidFill>
                <a:latin typeface="Arial" charset="0"/>
              </a:rPr>
              <a:t>(این موانع در اثر به کاربردن کلمات یا علائم ناکارآمد در مراحل رمزگذاری و رمزگشایی است).</a:t>
            </a:r>
          </a:p>
          <a:p>
            <a:pPr algn="justLow" fontAlgn="base">
              <a:lnSpc>
                <a:spcPct val="250000"/>
              </a:lnSpc>
              <a:spcBef>
                <a:spcPct val="0"/>
              </a:spcBef>
              <a:spcAft>
                <a:spcPct val="0"/>
              </a:spcAft>
              <a:buClr>
                <a:srgbClr val="C00000"/>
              </a:buClr>
              <a:buFont typeface="Wingdings" pitchFamily="2" charset="2"/>
              <a:buChar char="Ø"/>
            </a:pPr>
            <a:r>
              <a:rPr lang="fa-IR" sz="3200" b="1" dirty="0">
                <a:solidFill>
                  <a:prstClr val="black"/>
                </a:solidFill>
                <a:latin typeface="Arial" charset="0"/>
              </a:rPr>
              <a:t>تفاوت ها و تنوع فرهنگی</a:t>
            </a:r>
          </a:p>
        </p:txBody>
      </p:sp>
      <p:sp>
        <p:nvSpPr>
          <p:cNvPr id="4" name="Date Placeholder 3"/>
          <p:cNvSpPr>
            <a:spLocks noGrp="1"/>
          </p:cNvSpPr>
          <p:nvPr>
            <p:ph type="dt" sz="half" idx="10"/>
          </p:nvPr>
        </p:nvSpPr>
        <p:spPr/>
        <p:txBody>
          <a:bodyPr/>
          <a:lstStyle/>
          <a:p>
            <a:pPr>
              <a:defRPr/>
            </a:pPr>
            <a:fld id="{632FEBA1-7D47-4B73-A18E-6C6903862E61}" type="datetime1">
              <a:rPr lang="en-US" smtClean="0">
                <a:solidFill>
                  <a:prstClr val="black">
                    <a:tint val="75000"/>
                  </a:prstClr>
                </a:solidFill>
              </a:rPr>
              <a:t>9/2/2017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46A55173-127F-4E97-8A90-1C8F6D697226}" type="slidenum">
              <a:rPr lang="en-US" smtClean="0">
                <a:solidFill>
                  <a:prstClr val="black">
                    <a:tint val="75000"/>
                  </a:prstClr>
                </a:solidFill>
              </a:rPr>
              <a:pPr>
                <a:defRPr/>
              </a:pPr>
              <a:t>169</a:t>
            </a:fld>
            <a:endParaRPr lang="en-US">
              <a:solidFill>
                <a:prstClr val="black">
                  <a:tint val="75000"/>
                </a:prstClr>
              </a:solidFill>
            </a:endParaRPr>
          </a:p>
        </p:txBody>
      </p:sp>
    </p:spTree>
    <p:extLst>
      <p:ext uri="{BB962C8B-B14F-4D97-AF65-F5344CB8AC3E}">
        <p14:creationId xmlns:p14="http://schemas.microsoft.com/office/powerpoint/2010/main" val="36278730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spcBef>
                <a:spcPct val="20000"/>
              </a:spcBef>
            </a:pPr>
            <a:r>
              <a:rPr lang="fa-IR" sz="6000" b="1" dirty="0">
                <a:solidFill>
                  <a:srgbClr val="FF0000"/>
                </a:solidFill>
                <a:latin typeface="IranNastaliq" pitchFamily="2" charset="0"/>
                <a:ea typeface="+mn-ea"/>
                <a:cs typeface="IranNastaliq" pitchFamily="2" charset="0"/>
              </a:rPr>
              <a:t>مفھوم روابط انسانی و تفاوت آن با رفتار سازمانی</a:t>
            </a:r>
          </a:p>
        </p:txBody>
      </p:sp>
      <p:sp>
        <p:nvSpPr>
          <p:cNvPr id="3" name="Content Placeholder 2"/>
          <p:cNvSpPr>
            <a:spLocks noGrp="1"/>
          </p:cNvSpPr>
          <p:nvPr>
            <p:ph idx="1"/>
          </p:nvPr>
        </p:nvSpPr>
        <p:spPr>
          <a:xfrm>
            <a:off x="609601" y="2132890"/>
            <a:ext cx="11168419" cy="4486307"/>
          </a:xfrm>
        </p:spPr>
        <p:txBody>
          <a:bodyPr>
            <a:normAutofit/>
          </a:bodyPr>
          <a:lstStyle/>
          <a:p>
            <a:pPr>
              <a:lnSpc>
                <a:spcPct val="150000"/>
              </a:lnSpc>
            </a:pPr>
            <a:r>
              <a:rPr lang="fa-IR" sz="4800" b="1" dirty="0">
                <a:solidFill>
                  <a:srgbClr val="FF0000"/>
                </a:solidFill>
                <a:latin typeface="IranNastaliq" pitchFamily="2" charset="0"/>
                <a:cs typeface="IranNastaliq" pitchFamily="2" charset="0"/>
              </a:rPr>
              <a:t>روابط انسانی </a:t>
            </a:r>
            <a:r>
              <a:rPr lang="fa-IR" sz="4800" b="1" dirty="0">
                <a:solidFill>
                  <a:schemeClr val="tx2">
                    <a:lumMod val="75000"/>
                  </a:schemeClr>
                </a:solidFill>
                <a:latin typeface="IranNastaliq" pitchFamily="2" charset="0"/>
                <a:cs typeface="IranNastaliq" pitchFamily="2" charset="0"/>
              </a:rPr>
              <a:t>علاوه بر کاربرد در سازمانھا ،می تواند در تمام محافل انسانی بکار رود </a:t>
            </a:r>
            <a:r>
              <a:rPr lang="fa-IR" sz="4800" b="1" dirty="0">
                <a:solidFill>
                  <a:srgbClr val="0000FF"/>
                </a:solidFill>
                <a:latin typeface="IranNastaliq" pitchFamily="2" charset="0"/>
                <a:cs typeface="IranNastaliq" pitchFamily="2" charset="0"/>
              </a:rPr>
              <a:t>.ولی </a:t>
            </a:r>
            <a:r>
              <a:rPr lang="fa-IR" sz="4800" b="1" dirty="0">
                <a:solidFill>
                  <a:srgbClr val="FF0000"/>
                </a:solidFill>
                <a:latin typeface="IranNastaliq" pitchFamily="2" charset="0"/>
                <a:cs typeface="IranNastaliq" pitchFamily="2" charset="0"/>
              </a:rPr>
              <a:t>رفتار سازمانی </a:t>
            </a:r>
            <a:r>
              <a:rPr lang="fa-IR" sz="4800" b="1" dirty="0">
                <a:solidFill>
                  <a:schemeClr val="tx2">
                    <a:lumMod val="75000"/>
                  </a:schemeClr>
                </a:solidFill>
                <a:latin typeface="IranNastaliq" pitchFamily="2" charset="0"/>
                <a:cs typeface="IranNastaliq" pitchFamily="2" charset="0"/>
              </a:rPr>
              <a:t>،مختص سازمانھاست </a:t>
            </a:r>
            <a:r>
              <a:rPr lang="fa-IR" sz="4800" b="1" dirty="0" smtClean="0">
                <a:solidFill>
                  <a:schemeClr val="tx2">
                    <a:lumMod val="75000"/>
                  </a:schemeClr>
                </a:solidFill>
                <a:latin typeface="IranNastaliq" pitchFamily="2" charset="0"/>
                <a:cs typeface="IranNastaliq" pitchFamily="2" charset="0"/>
              </a:rPr>
              <a:t>.</a:t>
            </a:r>
          </a:p>
          <a:p>
            <a:pPr>
              <a:lnSpc>
                <a:spcPct val="150000"/>
              </a:lnSpc>
            </a:pPr>
            <a:r>
              <a:rPr lang="fa-IR" sz="4800" b="1" dirty="0">
                <a:solidFill>
                  <a:srgbClr val="FF0000"/>
                </a:solidFill>
                <a:latin typeface="IranNastaliq" pitchFamily="2" charset="0"/>
                <a:cs typeface="IranNastaliq" pitchFamily="2" charset="0"/>
              </a:rPr>
              <a:t>روابط انسانی </a:t>
            </a:r>
            <a:r>
              <a:rPr lang="fa-IR" sz="4800" b="1" dirty="0">
                <a:solidFill>
                  <a:schemeClr val="tx2">
                    <a:lumMod val="75000"/>
                  </a:schemeClr>
                </a:solidFill>
                <a:latin typeface="IranNastaliq" pitchFamily="2" charset="0"/>
                <a:cs typeface="IranNastaliq" pitchFamily="2" charset="0"/>
              </a:rPr>
              <a:t>سعی در ايجاد رفتار مطلوب و شايسته در سازمان دارد </a:t>
            </a:r>
            <a:r>
              <a:rPr lang="fa-IR" sz="4800" b="1" dirty="0">
                <a:solidFill>
                  <a:srgbClr val="0000FF"/>
                </a:solidFill>
                <a:latin typeface="IranNastaliq" pitchFamily="2" charset="0"/>
                <a:cs typeface="IranNastaliq" pitchFamily="2" charset="0"/>
              </a:rPr>
              <a:t>ولی</a:t>
            </a:r>
            <a:r>
              <a:rPr lang="fa-IR" sz="4800" b="1" dirty="0">
                <a:solidFill>
                  <a:schemeClr val="tx2">
                    <a:lumMod val="75000"/>
                  </a:schemeClr>
                </a:solidFill>
                <a:latin typeface="IranNastaliq" pitchFamily="2" charset="0"/>
                <a:cs typeface="IranNastaliq" pitchFamily="2" charset="0"/>
              </a:rPr>
              <a:t> </a:t>
            </a:r>
            <a:r>
              <a:rPr lang="fa-IR" sz="4800" b="1" dirty="0">
                <a:solidFill>
                  <a:srgbClr val="FF0000"/>
                </a:solidFill>
                <a:latin typeface="IranNastaliq" pitchFamily="2" charset="0"/>
                <a:cs typeface="IranNastaliq" pitchFamily="2" charset="0"/>
              </a:rPr>
              <a:t>رفتار سازمانی </a:t>
            </a:r>
            <a:r>
              <a:rPr lang="fa-IR" sz="4800" b="1" dirty="0">
                <a:solidFill>
                  <a:schemeClr val="tx2">
                    <a:lumMod val="75000"/>
                  </a:schemeClr>
                </a:solidFill>
                <a:latin typeface="IranNastaliq" pitchFamily="2" charset="0"/>
                <a:cs typeface="IranNastaliq" pitchFamily="2" charset="0"/>
              </a:rPr>
              <a:t>، رفتار را پس از بروز به صورت يک واقعه در سازمان،مورد مطالعه قرار می دھد .</a:t>
            </a:r>
            <a:endParaRPr lang="fa-IR" sz="4800" dirty="0">
              <a:solidFill>
                <a:schemeClr val="tx2">
                  <a:lumMod val="75000"/>
                </a:schemeClr>
              </a:solidFill>
              <a:latin typeface="IranNastaliq" pitchFamily="2" charset="0"/>
              <a:cs typeface="IranNastaliq" pitchFamily="2" charset="0"/>
            </a:endParaRPr>
          </a:p>
          <a:p>
            <a:pPr marL="0" indent="0">
              <a:buNone/>
            </a:pPr>
            <a:endParaRPr lang="fa-IR" sz="4800" dirty="0"/>
          </a:p>
        </p:txBody>
      </p:sp>
      <p:sp>
        <p:nvSpPr>
          <p:cNvPr id="4" name="Date Placeholder 3"/>
          <p:cNvSpPr>
            <a:spLocks noGrp="1"/>
          </p:cNvSpPr>
          <p:nvPr>
            <p:ph type="dt" sz="half" idx="10"/>
          </p:nvPr>
        </p:nvSpPr>
        <p:spPr/>
        <p:txBody>
          <a:bodyPr/>
          <a:lstStyle/>
          <a:p>
            <a:pPr>
              <a:defRPr/>
            </a:pPr>
            <a:fld id="{9C58278F-490C-4839-B446-88592D9F5A73}"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17</a:t>
            </a:fld>
            <a:endParaRPr lang="en-US" altLang="fa-IR">
              <a:solidFill>
                <a:srgbClr val="000000"/>
              </a:solidFill>
            </a:endParaRPr>
          </a:p>
        </p:txBody>
      </p:sp>
    </p:spTree>
    <p:extLst>
      <p:ext uri="{BB962C8B-B14F-4D97-AF65-F5344CB8AC3E}">
        <p14:creationId xmlns:p14="http://schemas.microsoft.com/office/powerpoint/2010/main" val="56552454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rot="5400000">
            <a:off x="10151730" y="631032"/>
            <a:ext cx="428628" cy="396156"/>
          </a:xfrm>
          <a:prstGeom prst="roundRect">
            <a:avLst>
              <a:gd name="adj" fmla="val 50000"/>
            </a:avLst>
          </a:prstGeom>
          <a:ln>
            <a:noFill/>
          </a:ln>
          <a:effectLst/>
          <a:scene3d>
            <a:camera prst="orthographicFront">
              <a:rot lat="0" lon="0" rev="0"/>
            </a:camera>
            <a:lightRig rig="chilly" dir="t">
              <a:rot lat="0" lon="0" rev="18480000"/>
            </a:lightRig>
          </a:scene3d>
          <a:sp3d prstMaterial="clear">
            <a:bevelT h="63500"/>
          </a:sp3d>
        </p:spPr>
        <p:style>
          <a:lnRef idx="1">
            <a:schemeClr val="accent6"/>
          </a:lnRef>
          <a:fillRef idx="2">
            <a:schemeClr val="accent6"/>
          </a:fillRef>
          <a:effectRef idx="1">
            <a:schemeClr val="accent6"/>
          </a:effectRef>
          <a:fontRef idx="minor">
            <a:schemeClr val="dk1"/>
          </a:fontRef>
        </p:style>
        <p:txBody>
          <a:bodyPr lIns="0" tIns="0" rIns="0" bIns="0" anchor="ctr" anchorCtr="1">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r>
              <a:rPr lang="fa-IR" sz="6600" b="1" dirty="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rPr>
              <a:t>0</a:t>
            </a:r>
            <a:endParaRPr lang="en-US" sz="9600" b="1" dirty="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endParaRPr>
          </a:p>
        </p:txBody>
      </p:sp>
      <p:sp>
        <p:nvSpPr>
          <p:cNvPr id="3" name="TextBox 2"/>
          <p:cNvSpPr txBox="1"/>
          <p:nvPr/>
        </p:nvSpPr>
        <p:spPr>
          <a:xfrm>
            <a:off x="3452837" y="540562"/>
            <a:ext cx="6643687" cy="584775"/>
          </a:xfrm>
          <a:prstGeom prst="rect">
            <a:avLst/>
          </a:prstGeom>
          <a:noFill/>
        </p:spPr>
        <p:txBody>
          <a:bodyPr>
            <a:spAutoFit/>
          </a:bodyPr>
          <a:lstStyle/>
          <a:p>
            <a:pPr rtl="0">
              <a:defRPr/>
            </a:pPr>
            <a:r>
              <a:rPr lang="fa-IR" sz="3200" b="1" dirty="0" smtClean="0">
                <a:solidFill>
                  <a:srgbClr val="054200"/>
                </a:solidFill>
                <a:cs typeface="B Titr"/>
              </a:rPr>
              <a:t>ارتباطات </a:t>
            </a:r>
            <a:r>
              <a:rPr lang="fa-IR" sz="3200" b="1" dirty="0">
                <a:solidFill>
                  <a:srgbClr val="054200"/>
                </a:solidFill>
                <a:cs typeface="B Titr"/>
              </a:rPr>
              <a:t>تحریک کننده حالت تدافعی</a:t>
            </a:r>
            <a:endParaRPr lang="en-US" sz="3200" b="1" dirty="0">
              <a:solidFill>
                <a:srgbClr val="054200"/>
              </a:solidFill>
              <a:cs typeface="B Titr"/>
            </a:endParaRPr>
          </a:p>
        </p:txBody>
      </p:sp>
      <p:graphicFrame>
        <p:nvGraphicFramePr>
          <p:cNvPr id="4" name="Diagram 3"/>
          <p:cNvGraphicFramePr/>
          <p:nvPr>
            <p:extLst>
              <p:ext uri="{D42A27DB-BD31-4B8C-83A1-F6EECF244321}">
                <p14:modId xmlns:p14="http://schemas.microsoft.com/office/powerpoint/2010/main" val="2340258702"/>
              </p:ext>
            </p:extLst>
          </p:nvPr>
        </p:nvGraphicFramePr>
        <p:xfrm>
          <a:off x="4223792" y="1556792"/>
          <a:ext cx="3744416" cy="44644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Pentagon 5"/>
          <p:cNvSpPr/>
          <p:nvPr/>
        </p:nvSpPr>
        <p:spPr>
          <a:xfrm>
            <a:off x="204719" y="1268760"/>
            <a:ext cx="4307108" cy="2448272"/>
          </a:xfrm>
          <a:prstGeom prst="homePlate">
            <a:avLst>
              <a:gd name="adj" fmla="val 18231"/>
            </a:avLst>
          </a:prstGeom>
          <a:ln w="57150">
            <a:solidFill>
              <a:srgbClr val="92D050"/>
            </a:solidFill>
          </a:ln>
          <a:effectLst>
            <a:innerShdw blurRad="114300">
              <a:prstClr val="black"/>
            </a:innerShdw>
          </a:effectLst>
        </p:spPr>
        <p:style>
          <a:lnRef idx="2">
            <a:schemeClr val="accent5"/>
          </a:lnRef>
          <a:fillRef idx="1">
            <a:schemeClr val="lt1"/>
          </a:fillRef>
          <a:effectRef idx="0">
            <a:schemeClr val="accent5"/>
          </a:effectRef>
          <a:fontRef idx="minor">
            <a:schemeClr val="dk1"/>
          </a:fontRef>
        </p:style>
        <p:txBody>
          <a:bodyPr lIns="72000" rIns="252000" rtlCol="0" anchor="ctr"/>
          <a:lstStyle/>
          <a:p>
            <a:pPr algn="justLow" fontAlgn="base">
              <a:spcBef>
                <a:spcPts val="300"/>
              </a:spcBef>
              <a:spcAft>
                <a:spcPct val="0"/>
              </a:spcAft>
            </a:pPr>
            <a:r>
              <a:rPr lang="fa-IR" b="1" dirty="0">
                <a:solidFill>
                  <a:prstClr val="black"/>
                </a:solidFill>
              </a:rPr>
              <a:t>فرد دارای ذهن بسته است.</a:t>
            </a:r>
          </a:p>
          <a:p>
            <a:pPr algn="justLow" fontAlgn="base">
              <a:spcBef>
                <a:spcPts val="300"/>
              </a:spcBef>
              <a:spcAft>
                <a:spcPct val="0"/>
              </a:spcAft>
            </a:pPr>
            <a:r>
              <a:rPr lang="fa-IR" b="1" dirty="0">
                <a:solidFill>
                  <a:prstClr val="black"/>
                </a:solidFill>
              </a:rPr>
              <a:t>نظرات دیگران را قبول ندارد.</a:t>
            </a:r>
          </a:p>
          <a:p>
            <a:pPr algn="justLow" fontAlgn="base">
              <a:spcBef>
                <a:spcPts val="300"/>
              </a:spcBef>
              <a:spcAft>
                <a:spcPct val="0"/>
              </a:spcAft>
            </a:pPr>
            <a:r>
              <a:rPr lang="fa-IR" b="1" dirty="0">
                <a:solidFill>
                  <a:prstClr val="black"/>
                </a:solidFill>
              </a:rPr>
              <a:t>نظر او درست ترین است(به نظر خودش).</a:t>
            </a:r>
          </a:p>
          <a:p>
            <a:pPr algn="justLow" fontAlgn="base">
              <a:spcBef>
                <a:spcPts val="300"/>
              </a:spcBef>
              <a:spcAft>
                <a:spcPct val="0"/>
              </a:spcAft>
            </a:pPr>
            <a:r>
              <a:rPr lang="fa-IR" b="1" dirty="0">
                <a:solidFill>
                  <a:prstClr val="black"/>
                </a:solidFill>
              </a:rPr>
              <a:t>بحث سازنده را به جدل تبدیل می کنند.</a:t>
            </a:r>
          </a:p>
          <a:p>
            <a:pPr algn="justLow" fontAlgn="base">
              <a:spcBef>
                <a:spcPts val="300"/>
              </a:spcBef>
              <a:spcAft>
                <a:spcPct val="0"/>
              </a:spcAft>
            </a:pPr>
            <a:r>
              <a:rPr lang="fa-IR" b="1" dirty="0">
                <a:solidFill>
                  <a:prstClr val="black"/>
                </a:solidFill>
              </a:rPr>
              <a:t>دیگران نیز بیشتر بر موضع خود پافشاری می کنند.</a:t>
            </a:r>
            <a:endParaRPr lang="en-US" b="1" dirty="0">
              <a:solidFill>
                <a:prstClr val="black"/>
              </a:solidFill>
            </a:endParaRPr>
          </a:p>
        </p:txBody>
      </p:sp>
      <p:sp>
        <p:nvSpPr>
          <p:cNvPr id="9" name="Pentagon 8"/>
          <p:cNvSpPr/>
          <p:nvPr/>
        </p:nvSpPr>
        <p:spPr>
          <a:xfrm rot="10800000" flipV="1">
            <a:off x="7680176" y="1268760"/>
            <a:ext cx="4234320" cy="2448272"/>
          </a:xfrm>
          <a:prstGeom prst="homePlate">
            <a:avLst>
              <a:gd name="adj" fmla="val 16441"/>
            </a:avLst>
          </a:prstGeom>
          <a:ln w="57150">
            <a:solidFill>
              <a:srgbClr val="0000FF"/>
            </a:solidFill>
          </a:ln>
          <a:effectLst>
            <a:innerShdw blurRad="114300">
              <a:prstClr val="black"/>
            </a:innerShdw>
          </a:effectLst>
        </p:spPr>
        <p:style>
          <a:lnRef idx="2">
            <a:schemeClr val="accent6"/>
          </a:lnRef>
          <a:fillRef idx="1">
            <a:schemeClr val="lt1"/>
          </a:fillRef>
          <a:effectRef idx="0">
            <a:schemeClr val="accent6"/>
          </a:effectRef>
          <a:fontRef idx="minor">
            <a:schemeClr val="dk1"/>
          </a:fontRef>
        </p:style>
        <p:txBody>
          <a:bodyPr lIns="180000" rtlCol="0" anchor="ctr"/>
          <a:lstStyle/>
          <a:p>
            <a:pPr algn="justLow" fontAlgn="base">
              <a:spcBef>
                <a:spcPct val="0"/>
              </a:spcBef>
              <a:spcAft>
                <a:spcPct val="0"/>
              </a:spcAft>
            </a:pPr>
            <a:r>
              <a:rPr lang="fa-IR" sz="1600" b="1" dirty="0">
                <a:solidFill>
                  <a:prstClr val="black"/>
                </a:solidFill>
              </a:rPr>
              <a:t>منظور از ارزیابی ، رده بندی افراد و برچسب زدن می باشد. این رده بندی چه صفت خوب را بیان کند و چه بد ، باعث می شود فرد تنها با آن ویژگی شناخته شود و سایر توانایی ها نادیده گرفته شود. </a:t>
            </a:r>
          </a:p>
          <a:p>
            <a:pPr algn="justLow" fontAlgn="base">
              <a:spcBef>
                <a:spcPct val="0"/>
              </a:spcBef>
              <a:spcAft>
                <a:spcPct val="0"/>
              </a:spcAft>
            </a:pPr>
            <a:r>
              <a:rPr lang="fa-IR" sz="1600" b="1" dirty="0">
                <a:solidFill>
                  <a:prstClr val="black"/>
                </a:solidFill>
              </a:rPr>
              <a:t>قیاس منفی باعث تخریب بیشتر روابط است. و طرف مقابل دست به رفتار متعصبانه می زند.</a:t>
            </a:r>
          </a:p>
        </p:txBody>
      </p:sp>
      <p:sp>
        <p:nvSpPr>
          <p:cNvPr id="11" name="Pentagon 10"/>
          <p:cNvSpPr/>
          <p:nvPr/>
        </p:nvSpPr>
        <p:spPr>
          <a:xfrm>
            <a:off x="204719" y="3861048"/>
            <a:ext cx="4307108" cy="2448272"/>
          </a:xfrm>
          <a:prstGeom prst="homePlate">
            <a:avLst>
              <a:gd name="adj" fmla="val 18231"/>
            </a:avLst>
          </a:prstGeom>
          <a:ln w="57150">
            <a:solidFill>
              <a:srgbClr val="FFFF00"/>
            </a:solidFill>
          </a:ln>
          <a:effectLst>
            <a:innerShdw blurRad="114300">
              <a:prstClr val="black"/>
            </a:innerShdw>
          </a:effectLst>
        </p:spPr>
        <p:style>
          <a:lnRef idx="2">
            <a:schemeClr val="accent5"/>
          </a:lnRef>
          <a:fillRef idx="1">
            <a:schemeClr val="lt1"/>
          </a:fillRef>
          <a:effectRef idx="0">
            <a:schemeClr val="accent5"/>
          </a:effectRef>
          <a:fontRef idx="minor">
            <a:schemeClr val="dk1"/>
          </a:fontRef>
        </p:style>
        <p:txBody>
          <a:bodyPr lIns="72000" rIns="252000" rtlCol="0" anchor="ctr"/>
          <a:lstStyle/>
          <a:p>
            <a:pPr algn="justLow" fontAlgn="base">
              <a:spcBef>
                <a:spcPts val="900"/>
              </a:spcBef>
              <a:spcAft>
                <a:spcPct val="0"/>
              </a:spcAft>
            </a:pPr>
            <a:r>
              <a:rPr lang="fa-IR" b="1" dirty="0">
                <a:solidFill>
                  <a:prstClr val="black"/>
                </a:solidFill>
              </a:rPr>
              <a:t>شخص به دنبال القاء نظر خود به دیگران است.</a:t>
            </a:r>
          </a:p>
          <a:p>
            <a:pPr algn="justLow" fontAlgn="base">
              <a:spcBef>
                <a:spcPts val="900"/>
              </a:spcBef>
              <a:spcAft>
                <a:spcPct val="0"/>
              </a:spcAft>
            </a:pPr>
            <a:r>
              <a:rPr lang="fa-IR" b="1" dirty="0">
                <a:solidFill>
                  <a:prstClr val="black"/>
                </a:solidFill>
              </a:rPr>
              <a:t>تاثیر بر دیگران با استفاده از نظر خواهی های ساختگی و مصنوعی.</a:t>
            </a:r>
          </a:p>
          <a:p>
            <a:pPr algn="justLow" fontAlgn="base">
              <a:spcBef>
                <a:spcPts val="900"/>
              </a:spcBef>
              <a:spcAft>
                <a:spcPct val="0"/>
              </a:spcAft>
            </a:pPr>
            <a:r>
              <a:rPr lang="fa-IR" b="1" dirty="0">
                <a:solidFill>
                  <a:prstClr val="black"/>
                </a:solidFill>
              </a:rPr>
              <a:t>بر مبنای فریب دیگران است.</a:t>
            </a:r>
          </a:p>
          <a:p>
            <a:pPr algn="justLow" fontAlgn="base">
              <a:spcBef>
                <a:spcPts val="900"/>
              </a:spcBef>
              <a:spcAft>
                <a:spcPct val="0"/>
              </a:spcAft>
            </a:pPr>
            <a:r>
              <a:rPr lang="fa-IR" b="1" dirty="0">
                <a:solidFill>
                  <a:prstClr val="black"/>
                </a:solidFill>
              </a:rPr>
              <a:t>ارتباطات بر مبنای دورویی است و با مانع مواجه می گردد.</a:t>
            </a:r>
            <a:endParaRPr lang="en-US" b="1" dirty="0">
              <a:solidFill>
                <a:prstClr val="black"/>
              </a:solidFill>
            </a:endParaRPr>
          </a:p>
        </p:txBody>
      </p:sp>
      <p:sp>
        <p:nvSpPr>
          <p:cNvPr id="12" name="Pentagon 11"/>
          <p:cNvSpPr/>
          <p:nvPr/>
        </p:nvSpPr>
        <p:spPr>
          <a:xfrm rot="10800000" flipV="1">
            <a:off x="7680176" y="3861048"/>
            <a:ext cx="4234320" cy="2448272"/>
          </a:xfrm>
          <a:prstGeom prst="homePlate">
            <a:avLst>
              <a:gd name="adj" fmla="val 16441"/>
            </a:avLst>
          </a:prstGeom>
          <a:ln w="57150">
            <a:solidFill>
              <a:srgbClr val="FF0000"/>
            </a:solidFill>
          </a:ln>
          <a:effectLst>
            <a:innerShdw blurRad="114300">
              <a:prstClr val="black"/>
            </a:innerShdw>
          </a:effectLst>
        </p:spPr>
        <p:style>
          <a:lnRef idx="2">
            <a:schemeClr val="accent6"/>
          </a:lnRef>
          <a:fillRef idx="1">
            <a:schemeClr val="lt1"/>
          </a:fillRef>
          <a:effectRef idx="0">
            <a:schemeClr val="accent6"/>
          </a:effectRef>
          <a:fontRef idx="minor">
            <a:schemeClr val="dk1"/>
          </a:fontRef>
        </p:style>
        <p:txBody>
          <a:bodyPr lIns="180000" rtlCol="0" anchor="ctr"/>
          <a:lstStyle/>
          <a:p>
            <a:pPr algn="justLow" fontAlgn="base">
              <a:spcBef>
                <a:spcPts val="1200"/>
              </a:spcBef>
              <a:spcAft>
                <a:spcPct val="0"/>
              </a:spcAft>
            </a:pPr>
            <a:r>
              <a:rPr lang="fa-IR" b="1" dirty="0">
                <a:solidFill>
                  <a:prstClr val="black"/>
                </a:solidFill>
              </a:rPr>
              <a:t>فرد خود را برتر از دیگران می داند.</a:t>
            </a:r>
          </a:p>
          <a:p>
            <a:pPr algn="justLow" fontAlgn="base">
              <a:spcBef>
                <a:spcPts val="1200"/>
              </a:spcBef>
              <a:spcAft>
                <a:spcPct val="0"/>
              </a:spcAft>
            </a:pPr>
            <a:r>
              <a:rPr lang="fa-IR" b="1" dirty="0">
                <a:solidFill>
                  <a:prstClr val="black"/>
                </a:solidFill>
              </a:rPr>
              <a:t>فرد مهارت و تجربه خود را بالاتر میداند.</a:t>
            </a:r>
          </a:p>
          <a:p>
            <a:pPr algn="justLow" fontAlgn="base">
              <a:spcBef>
                <a:spcPts val="1200"/>
              </a:spcBef>
              <a:spcAft>
                <a:spcPct val="0"/>
              </a:spcAft>
            </a:pPr>
            <a:r>
              <a:rPr lang="fa-IR" b="1" dirty="0">
                <a:solidFill>
                  <a:prstClr val="black"/>
                </a:solidFill>
              </a:rPr>
              <a:t>نوعی رفتار متعصبانه است.</a:t>
            </a:r>
          </a:p>
          <a:p>
            <a:pPr algn="justLow" fontAlgn="base">
              <a:spcBef>
                <a:spcPts val="1200"/>
              </a:spcBef>
              <a:spcAft>
                <a:spcPct val="0"/>
              </a:spcAft>
            </a:pPr>
            <a:r>
              <a:rPr lang="fa-IR" b="1" dirty="0">
                <a:solidFill>
                  <a:prstClr val="black"/>
                </a:solidFill>
              </a:rPr>
              <a:t>دیگران از خود دفاع خواهند نمود.</a:t>
            </a:r>
          </a:p>
          <a:p>
            <a:pPr algn="justLow" fontAlgn="base">
              <a:spcBef>
                <a:spcPts val="1200"/>
              </a:spcBef>
              <a:spcAft>
                <a:spcPct val="0"/>
              </a:spcAft>
            </a:pPr>
            <a:r>
              <a:rPr lang="fa-IR" b="1" dirty="0">
                <a:solidFill>
                  <a:prstClr val="black"/>
                </a:solidFill>
              </a:rPr>
              <a:t>روابط با مانع روبرو می گردد.</a:t>
            </a:r>
          </a:p>
        </p:txBody>
      </p:sp>
      <p:sp>
        <p:nvSpPr>
          <p:cNvPr id="5" name="Date Placeholder 4"/>
          <p:cNvSpPr>
            <a:spLocks noGrp="1"/>
          </p:cNvSpPr>
          <p:nvPr>
            <p:ph type="dt" sz="half" idx="10"/>
          </p:nvPr>
        </p:nvSpPr>
        <p:spPr/>
        <p:txBody>
          <a:bodyPr/>
          <a:lstStyle/>
          <a:p>
            <a:pPr>
              <a:defRPr/>
            </a:pPr>
            <a:fld id="{0FE6CF94-7522-4257-93FB-358A89556F32}" type="datetime1">
              <a:rPr lang="en-US" smtClean="0">
                <a:solidFill>
                  <a:prstClr val="black">
                    <a:tint val="75000"/>
                  </a:prstClr>
                </a:solidFill>
              </a:rPr>
              <a:t>9/2/2017</a:t>
            </a:fld>
            <a:endParaRPr lang="en-US">
              <a:solidFill>
                <a:prstClr val="black">
                  <a:tint val="75000"/>
                </a:prstClr>
              </a:solidFill>
            </a:endParaRPr>
          </a:p>
        </p:txBody>
      </p:sp>
      <p:sp>
        <p:nvSpPr>
          <p:cNvPr id="7" name="Footer Placeholder 6"/>
          <p:cNvSpPr>
            <a:spLocks noGrp="1"/>
          </p:cNvSpPr>
          <p:nvPr>
            <p:ph type="ftr" sz="quarter" idx="11"/>
          </p:nvPr>
        </p:nvSpPr>
        <p:spPr/>
        <p:txBody>
          <a:bodyPr/>
          <a:lstStyle/>
          <a:p>
            <a:pPr>
              <a:defRPr/>
            </a:pPr>
            <a:r>
              <a:rPr lang="fa-IR" smtClean="0">
                <a:solidFill>
                  <a:prstClr val="black">
                    <a:tint val="75000"/>
                  </a:prstClr>
                </a:solidFill>
              </a:rPr>
              <a:t>ملکی آوارسین</a:t>
            </a:r>
            <a:endParaRPr lang="en-US">
              <a:solidFill>
                <a:prstClr val="black">
                  <a:tint val="75000"/>
                </a:prstClr>
              </a:solidFill>
            </a:endParaRPr>
          </a:p>
        </p:txBody>
      </p:sp>
      <p:sp>
        <p:nvSpPr>
          <p:cNvPr id="8" name="Slide Number Placeholder 7"/>
          <p:cNvSpPr>
            <a:spLocks noGrp="1"/>
          </p:cNvSpPr>
          <p:nvPr>
            <p:ph type="sldNum" sz="quarter" idx="12"/>
          </p:nvPr>
        </p:nvSpPr>
        <p:spPr/>
        <p:txBody>
          <a:bodyPr/>
          <a:lstStyle/>
          <a:p>
            <a:pPr>
              <a:defRPr/>
            </a:pPr>
            <a:fld id="{46A55173-127F-4E97-8A90-1C8F6D697226}" type="slidenum">
              <a:rPr lang="en-US" smtClean="0">
                <a:solidFill>
                  <a:prstClr val="black">
                    <a:tint val="75000"/>
                  </a:prstClr>
                </a:solidFill>
              </a:rPr>
              <a:pPr>
                <a:defRPr/>
              </a:pPr>
              <a:t>170</a:t>
            </a:fld>
            <a:endParaRPr lang="en-US">
              <a:solidFill>
                <a:prstClr val="black">
                  <a:tint val="75000"/>
                </a:prstClr>
              </a:solidFill>
            </a:endParaRPr>
          </a:p>
        </p:txBody>
      </p:sp>
    </p:spTree>
    <p:extLst>
      <p:ext uri="{BB962C8B-B14F-4D97-AF65-F5344CB8AC3E}">
        <p14:creationId xmlns:p14="http://schemas.microsoft.com/office/powerpoint/2010/main" val="202528731"/>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wallaper-narges-0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36128"/>
            <a:ext cx="9396536" cy="685800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180227" name="TextBox 4"/>
          <p:cNvSpPr txBox="1">
            <a:spLocks noChangeArrowheads="1"/>
          </p:cNvSpPr>
          <p:nvPr/>
        </p:nvSpPr>
        <p:spPr bwMode="auto">
          <a:xfrm>
            <a:off x="6959601" y="2276491"/>
            <a:ext cx="33575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fontAlgn="base">
              <a:spcBef>
                <a:spcPct val="0"/>
              </a:spcBef>
              <a:spcAft>
                <a:spcPct val="0"/>
              </a:spcAft>
              <a:buClrTx/>
              <a:buSzTx/>
              <a:buFontTx/>
              <a:buNone/>
            </a:pPr>
            <a:r>
              <a:rPr lang="fa-IR" altLang="fa-IR" sz="6000" b="1">
                <a:solidFill>
                  <a:srgbClr val="FFFFFF"/>
                </a:solidFill>
                <a:cs typeface="B Nazanin" panose="00000400000000000000" pitchFamily="2" charset="-78"/>
              </a:rPr>
              <a:t>شاد باشید</a:t>
            </a:r>
            <a:endParaRPr lang="en-US" altLang="fa-IR" sz="6000" b="1">
              <a:solidFill>
                <a:srgbClr val="FFFFFF"/>
              </a:solidFill>
              <a:cs typeface="B Nazanin" panose="00000400000000000000" pitchFamily="2" charset="-78"/>
            </a:endParaRPr>
          </a:p>
        </p:txBody>
      </p:sp>
      <p:sp>
        <p:nvSpPr>
          <p:cNvPr id="2" name="Date Placeholder 1"/>
          <p:cNvSpPr>
            <a:spLocks noGrp="1"/>
          </p:cNvSpPr>
          <p:nvPr>
            <p:ph type="dt" sz="half" idx="10"/>
          </p:nvPr>
        </p:nvSpPr>
        <p:spPr/>
        <p:txBody>
          <a:bodyPr/>
          <a:lstStyle/>
          <a:p>
            <a:pPr>
              <a:defRPr/>
            </a:pPr>
            <a:fld id="{E0739569-D952-40D6-BF3A-1A60F781EDD6}" type="datetime1">
              <a:rPr lang="en-US" altLang="en-US" smtClean="0"/>
              <a:t>9/2/2017</a:t>
            </a:fld>
            <a:endParaRPr lang="en-US" altLang="en-US"/>
          </a:p>
        </p:txBody>
      </p:sp>
      <p:sp>
        <p:nvSpPr>
          <p:cNvPr id="3" name="Footer Placeholder 2"/>
          <p:cNvSpPr>
            <a:spLocks noGrp="1"/>
          </p:cNvSpPr>
          <p:nvPr>
            <p:ph type="ftr" sz="quarter" idx="11"/>
          </p:nvPr>
        </p:nvSpPr>
        <p:spPr/>
        <p:txBody>
          <a:bodyPr/>
          <a:lstStyle/>
          <a:p>
            <a:pPr>
              <a:defRPr/>
            </a:pPr>
            <a:r>
              <a:rPr lang="fa-IR" altLang="en-US" smtClean="0"/>
              <a:t>ملکی آوارسین</a:t>
            </a:r>
            <a:endParaRPr lang="en-US" altLang="en-US"/>
          </a:p>
        </p:txBody>
      </p:sp>
      <p:sp>
        <p:nvSpPr>
          <p:cNvPr id="4" name="Slide Number Placeholder 3"/>
          <p:cNvSpPr>
            <a:spLocks noGrp="1"/>
          </p:cNvSpPr>
          <p:nvPr>
            <p:ph type="sldNum" sz="quarter" idx="12"/>
          </p:nvPr>
        </p:nvSpPr>
        <p:spPr/>
        <p:txBody>
          <a:bodyPr/>
          <a:lstStyle/>
          <a:p>
            <a:pPr>
              <a:defRPr/>
            </a:pPr>
            <a:fld id="{0EA86064-9B63-4A69-870F-66C942A53095}" type="slidenum">
              <a:rPr lang="ar-SA" altLang="en-US" smtClean="0"/>
              <a:pPr>
                <a:defRPr/>
              </a:pPr>
              <a:t>171</a:t>
            </a:fld>
            <a:endParaRPr lang="en-US" altLang="en-US"/>
          </a:p>
        </p:txBody>
      </p:sp>
    </p:spTree>
    <p:extLst>
      <p:ext uri="{BB962C8B-B14F-4D97-AF65-F5344CB8AC3E}">
        <p14:creationId xmlns:p14="http://schemas.microsoft.com/office/powerpoint/2010/main" val="28421356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b="1" dirty="0">
                <a:solidFill>
                  <a:srgbClr val="FF0000"/>
                </a:solidFill>
                <a:latin typeface="IranNastaliq" panose="02000503000000020003" pitchFamily="2" charset="0"/>
                <a:cs typeface="IranNastaliq" panose="02000503000000020003" pitchFamily="2" charset="0"/>
              </a:rPr>
              <a:t>قلمرو روابط انساني</a:t>
            </a:r>
            <a:endParaRPr lang="fa-IR" sz="4000" dirty="0">
              <a:solidFill>
                <a:srgbClr val="FF0000"/>
              </a:solidFill>
              <a:latin typeface="IranNastaliq" panose="02000503000000020003" pitchFamily="2" charset="0"/>
              <a:cs typeface="IranNastaliq" panose="02000503000000020003" pitchFamily="2" charset="0"/>
            </a:endParaRPr>
          </a:p>
        </p:txBody>
      </p:sp>
      <p:sp>
        <p:nvSpPr>
          <p:cNvPr id="3" name="Content Placeholder 2"/>
          <p:cNvSpPr>
            <a:spLocks noGrp="1"/>
          </p:cNvSpPr>
          <p:nvPr>
            <p:ph idx="1"/>
          </p:nvPr>
        </p:nvSpPr>
        <p:spPr>
          <a:xfrm>
            <a:off x="887127" y="1417638"/>
            <a:ext cx="10151975" cy="5440362"/>
          </a:xfrm>
        </p:spPr>
        <p:txBody>
          <a:bodyPr>
            <a:normAutofit/>
          </a:bodyPr>
          <a:lstStyle/>
          <a:p>
            <a:pPr algn="just">
              <a:lnSpc>
                <a:spcPct val="150000"/>
              </a:lnSpc>
            </a:pPr>
            <a:r>
              <a:rPr lang="fa-IR" sz="4000" b="1" dirty="0">
                <a:solidFill>
                  <a:srgbClr val="FF0000"/>
                </a:solidFill>
                <a:latin typeface="IranNastaliq" panose="02000503000000020003" pitchFamily="2" charset="0"/>
                <a:ea typeface="+mj-ea"/>
                <a:cs typeface="IranNastaliq" panose="02000503000000020003" pitchFamily="2" charset="0"/>
              </a:rPr>
              <a:t>دانش روابط انساني </a:t>
            </a:r>
            <a:r>
              <a:rPr lang="fa-IR" sz="4000" b="1" cap="all" dirty="0">
                <a:cs typeface="B Roya" pitchFamily="2" charset="-78"/>
              </a:rPr>
              <a:t>به بررسي و چگونگي مناسبات ودلبستگيھا و سليقه ھا و عواطف و احساسات افراد و گروھھادريك سازمان مي پردازد و اينكار جز از راه اشتراك مساعي با كاركنان و شناخت افكار و عقايد آنان تحقق نمي يابد.</a:t>
            </a:r>
          </a:p>
        </p:txBody>
      </p:sp>
      <p:sp>
        <p:nvSpPr>
          <p:cNvPr id="4" name="Date Placeholder 3"/>
          <p:cNvSpPr>
            <a:spLocks noGrp="1"/>
          </p:cNvSpPr>
          <p:nvPr>
            <p:ph type="dt" sz="half" idx="10"/>
          </p:nvPr>
        </p:nvSpPr>
        <p:spPr/>
        <p:txBody>
          <a:bodyPr/>
          <a:lstStyle/>
          <a:p>
            <a:pPr>
              <a:defRPr/>
            </a:pPr>
            <a:fld id="{63492553-BBB4-4FFC-BA79-6178CD2A0D4D}"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18</a:t>
            </a:fld>
            <a:endParaRPr lang="en-US" altLang="fa-IR">
              <a:solidFill>
                <a:srgbClr val="000000"/>
              </a:solidFill>
            </a:endParaRPr>
          </a:p>
        </p:txBody>
      </p:sp>
    </p:spTree>
    <p:extLst>
      <p:ext uri="{BB962C8B-B14F-4D97-AF65-F5344CB8AC3E}">
        <p14:creationId xmlns:p14="http://schemas.microsoft.com/office/powerpoint/2010/main" val="1377598910"/>
      </p:ext>
    </p:extLst>
  </p:cSld>
  <p:clrMapOvr>
    <a:masterClrMapping/>
  </p:clrMapOvr>
  <p:transition spd="med">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7172" y="34"/>
            <a:ext cx="8257656" cy="1187355"/>
          </a:xfrm>
        </p:spPr>
        <p:txBody>
          <a:bodyPr>
            <a:normAutofit fontScale="90000"/>
          </a:bodyPr>
          <a:lstStyle/>
          <a:p>
            <a:r>
              <a:rPr lang="fa-IR" b="1" dirty="0" smtClean="0">
                <a:solidFill>
                  <a:srgbClr val="FF0000"/>
                </a:solidFill>
                <a:latin typeface="IranNastaliq" panose="02000503000000020003" pitchFamily="2" charset="0"/>
                <a:cs typeface="IranNastaliq" panose="02000503000000020003" pitchFamily="2" charset="0"/>
              </a:rPr>
              <a:t>غايتھای حاصل از ارتباط</a:t>
            </a:r>
            <a:r>
              <a:rPr lang="fa-IR" b="1" dirty="0" smtClean="0">
                <a:solidFill>
                  <a:schemeClr val="accent3">
                    <a:lumMod val="75000"/>
                  </a:schemeClr>
                </a:solidFill>
                <a:latin typeface="IranNastaliq" panose="02000503000000020003" pitchFamily="2" charset="0"/>
                <a:cs typeface="IranNastaliq" panose="02000503000000020003" pitchFamily="2" charset="0"/>
              </a:rPr>
              <a:t/>
            </a:r>
            <a:br>
              <a:rPr lang="fa-IR" b="1" dirty="0" smtClean="0">
                <a:solidFill>
                  <a:schemeClr val="accent3">
                    <a:lumMod val="75000"/>
                  </a:schemeClr>
                </a:solidFill>
                <a:latin typeface="IranNastaliq" panose="02000503000000020003" pitchFamily="2" charset="0"/>
                <a:cs typeface="IranNastaliq" panose="02000503000000020003" pitchFamily="2" charset="0"/>
              </a:rPr>
            </a:br>
            <a:endParaRPr lang="fa-IR" dirty="0">
              <a:solidFill>
                <a:schemeClr val="accent3">
                  <a:lumMod val="75000"/>
                </a:schemeClr>
              </a:solidFill>
              <a:latin typeface="IranNastaliq" panose="02000503000000020003" pitchFamily="2" charset="0"/>
              <a:cs typeface="IranNastaliq" panose="02000503000000020003" pitchFamily="2" charset="0"/>
            </a:endParaRPr>
          </a:p>
        </p:txBody>
      </p:sp>
      <p:sp>
        <p:nvSpPr>
          <p:cNvPr id="3" name="Content Placeholder 2"/>
          <p:cNvSpPr>
            <a:spLocks noGrp="1"/>
          </p:cNvSpPr>
          <p:nvPr>
            <p:ph idx="1"/>
          </p:nvPr>
        </p:nvSpPr>
        <p:spPr>
          <a:xfrm>
            <a:off x="232035" y="900752"/>
            <a:ext cx="11450471" cy="5445457"/>
          </a:xfrm>
        </p:spPr>
        <p:txBody>
          <a:bodyPr>
            <a:noAutofit/>
          </a:bodyPr>
          <a:lstStyle/>
          <a:p>
            <a:pPr>
              <a:lnSpc>
                <a:spcPct val="150000"/>
              </a:lnSpc>
            </a:pPr>
            <a:r>
              <a:rPr lang="fa-IR" b="1" cap="all" dirty="0">
                <a:cs typeface="B Jadid" pitchFamily="2" charset="-78"/>
              </a:rPr>
              <a:t>افزايش کارآئی و </a:t>
            </a:r>
            <a:r>
              <a:rPr lang="fa-IR" b="1" cap="all" dirty="0" smtClean="0">
                <a:cs typeface="B Jadid" pitchFamily="2" charset="-78"/>
              </a:rPr>
              <a:t>بهره </a:t>
            </a:r>
            <a:r>
              <a:rPr lang="fa-IR" b="1" cap="all" dirty="0">
                <a:cs typeface="B Jadid" pitchFamily="2" charset="-78"/>
              </a:rPr>
              <a:t>وری </a:t>
            </a:r>
          </a:p>
          <a:p>
            <a:pPr>
              <a:lnSpc>
                <a:spcPct val="150000"/>
              </a:lnSpc>
            </a:pPr>
            <a:r>
              <a:rPr lang="fa-IR" b="1" cap="all" dirty="0">
                <a:cs typeface="B Jadid" pitchFamily="2" charset="-78"/>
              </a:rPr>
              <a:t>ايجاد تغييرات سازمانی </a:t>
            </a:r>
          </a:p>
          <a:p>
            <a:pPr>
              <a:lnSpc>
                <a:spcPct val="150000"/>
              </a:lnSpc>
            </a:pPr>
            <a:r>
              <a:rPr lang="fa-IR" b="1" cap="all" dirty="0">
                <a:cs typeface="B Jadid" pitchFamily="2" charset="-78"/>
              </a:rPr>
              <a:t>پيش بينی و جلوگيری از تنشھای سازمانی </a:t>
            </a:r>
          </a:p>
          <a:p>
            <a:pPr>
              <a:lnSpc>
                <a:spcPct val="150000"/>
              </a:lnSpc>
            </a:pPr>
            <a:r>
              <a:rPr lang="fa-IR" b="1" cap="all" dirty="0">
                <a:cs typeface="B Jadid" pitchFamily="2" charset="-78"/>
              </a:rPr>
              <a:t>پاسخگوئی به نيازھای کارکنان و افزايش روحيه</a:t>
            </a:r>
          </a:p>
          <a:p>
            <a:pPr>
              <a:lnSpc>
                <a:spcPct val="150000"/>
              </a:lnSpc>
            </a:pPr>
            <a:r>
              <a:rPr lang="fa-IR" b="1" cap="all" dirty="0">
                <a:cs typeface="B Jadid" pitchFamily="2" charset="-78"/>
              </a:rPr>
              <a:t>تحکيم وضعيت کارکنان </a:t>
            </a:r>
          </a:p>
          <a:p>
            <a:pPr>
              <a:lnSpc>
                <a:spcPct val="150000"/>
              </a:lnSpc>
            </a:pPr>
            <a:r>
              <a:rPr lang="fa-IR" b="1" cap="all" dirty="0">
                <a:cs typeface="B Jadid" pitchFamily="2" charset="-78"/>
              </a:rPr>
              <a:t>ايجاد </a:t>
            </a:r>
            <a:r>
              <a:rPr lang="fa-IR" b="1" cap="all" dirty="0" smtClean="0">
                <a:cs typeface="B Jadid" pitchFamily="2" charset="-78"/>
              </a:rPr>
              <a:t>همبستگی </a:t>
            </a:r>
            <a:r>
              <a:rPr lang="fa-IR" b="1" cap="all" dirty="0">
                <a:cs typeface="B Jadid" pitchFamily="2" charset="-78"/>
              </a:rPr>
              <a:t>بين اعضا و سازمان</a:t>
            </a:r>
          </a:p>
        </p:txBody>
      </p:sp>
      <p:sp>
        <p:nvSpPr>
          <p:cNvPr id="5" name="Date Placeholder 4"/>
          <p:cNvSpPr>
            <a:spLocks noGrp="1"/>
          </p:cNvSpPr>
          <p:nvPr>
            <p:ph type="dt" sz="half" idx="10"/>
          </p:nvPr>
        </p:nvSpPr>
        <p:spPr/>
        <p:txBody>
          <a:bodyPr/>
          <a:lstStyle/>
          <a:p>
            <a:pPr>
              <a:defRPr/>
            </a:pPr>
            <a:fld id="{5357D15E-4630-47E0-8711-8654C459BB1A}" type="datetime1">
              <a:rPr lang="en-US" smtClean="0">
                <a:solidFill>
                  <a:srgbClr val="000000"/>
                </a:solidFill>
              </a:rPr>
              <a:t>9/2/2017</a:t>
            </a:fld>
            <a:endParaRPr lang="en-US">
              <a:solidFill>
                <a:srgbClr val="000000"/>
              </a:solidFill>
            </a:endParaRPr>
          </a:p>
        </p:txBody>
      </p:sp>
      <p:sp>
        <p:nvSpPr>
          <p:cNvPr id="6" name="Footer Placeholder 5"/>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7" name="Slide Number Placeholder 6"/>
          <p:cNvSpPr>
            <a:spLocks noGrp="1"/>
          </p:cNvSpPr>
          <p:nvPr>
            <p:ph type="sldNum" sz="quarter" idx="12"/>
          </p:nvPr>
        </p:nvSpPr>
        <p:spPr/>
        <p:txBody>
          <a:bodyPr/>
          <a:lstStyle/>
          <a:p>
            <a:fld id="{5A8248AB-E0E7-4B30-9DE9-7712DEACC487}" type="slidenum">
              <a:rPr lang="ar-SA" altLang="fa-IR" smtClean="0">
                <a:solidFill>
                  <a:srgbClr val="000000"/>
                </a:solidFill>
              </a:rPr>
              <a:pPr/>
              <a:t>19</a:t>
            </a:fld>
            <a:endParaRPr lang="en-US" altLang="fa-IR">
              <a:solidFill>
                <a:srgbClr val="000000"/>
              </a:solidFill>
            </a:endParaRPr>
          </a:p>
        </p:txBody>
      </p:sp>
    </p:spTree>
    <p:extLst>
      <p:ext uri="{BB962C8B-B14F-4D97-AF65-F5344CB8AC3E}">
        <p14:creationId xmlns:p14="http://schemas.microsoft.com/office/powerpoint/2010/main" val="25122253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1752600" y="685800"/>
            <a:ext cx="7543800" cy="6172200"/>
          </a:xfrm>
        </p:spPr>
        <p:txBody>
          <a:bodyPr/>
          <a:lstStyle/>
          <a:p>
            <a:pPr algn="r" rtl="1"/>
            <a:r>
              <a:rPr lang="fa-IR" altLang="fa-IR" sz="8800" dirty="0">
                <a:latin typeface="Arabic Typesetting" panose="03020402040406030203" pitchFamily="66" charset="-78"/>
                <a:cs typeface="Arabic Typesetting" panose="03020402040406030203" pitchFamily="66" charset="-78"/>
              </a:rPr>
              <a:t>مقدم شما </a:t>
            </a:r>
            <a:r>
              <a:rPr lang="fa-IR" altLang="fa-IR" sz="8800" dirty="0" smtClean="0">
                <a:latin typeface="Arabic Typesetting" panose="03020402040406030203" pitchFamily="66" charset="-78"/>
                <a:cs typeface="Arabic Typesetting" panose="03020402040406030203" pitchFamily="66" charset="-78"/>
              </a:rPr>
              <a:t>همکاران ارجمند علوم پزشکی را </a:t>
            </a:r>
            <a:r>
              <a:rPr lang="fa-IR" altLang="fa-IR" sz="8800" dirty="0">
                <a:latin typeface="Arabic Typesetting" panose="03020402040406030203" pitchFamily="66" charset="-78"/>
                <a:cs typeface="Arabic Typesetting" panose="03020402040406030203" pitchFamily="66" charset="-78"/>
              </a:rPr>
              <a:t>در این </a:t>
            </a:r>
            <a:r>
              <a:rPr lang="fa-IR" altLang="fa-IR" sz="8800" dirty="0" smtClean="0">
                <a:latin typeface="Arabic Typesetting" panose="03020402040406030203" pitchFamily="66" charset="-78"/>
                <a:cs typeface="Arabic Typesetting" panose="03020402040406030203" pitchFamily="66" charset="-78"/>
              </a:rPr>
              <a:t>دوره </a:t>
            </a:r>
            <a:r>
              <a:rPr lang="fa-IR" altLang="fa-IR" sz="8800" dirty="0">
                <a:latin typeface="Arabic Typesetting" panose="03020402040406030203" pitchFamily="66" charset="-78"/>
                <a:cs typeface="Arabic Typesetting" panose="03020402040406030203" pitchFamily="66" charset="-78"/>
              </a:rPr>
              <a:t>آموزشی گرامی می دارم.</a:t>
            </a:r>
          </a:p>
        </p:txBody>
      </p:sp>
      <p:sp>
        <p:nvSpPr>
          <p:cNvPr id="2" name="Date Placeholder 1"/>
          <p:cNvSpPr>
            <a:spLocks noGrp="1"/>
          </p:cNvSpPr>
          <p:nvPr>
            <p:ph type="dt" sz="half" idx="10"/>
          </p:nvPr>
        </p:nvSpPr>
        <p:spPr/>
        <p:txBody>
          <a:bodyPr/>
          <a:lstStyle/>
          <a:p>
            <a:pPr>
              <a:defRPr/>
            </a:pPr>
            <a:fld id="{7DEFAB68-B12B-4679-ABBB-229D2BB12C8B}" type="datetime1">
              <a:rPr lang="en-US" smtClean="0">
                <a:solidFill>
                  <a:srgbClr val="000000"/>
                </a:solidFill>
              </a:rPr>
              <a:t>9/2/2017</a:t>
            </a:fld>
            <a:endParaRPr lang="en-US">
              <a:solidFill>
                <a:srgbClr val="000000"/>
              </a:solidFill>
            </a:endParaRPr>
          </a:p>
        </p:txBody>
      </p:sp>
      <p:sp>
        <p:nvSpPr>
          <p:cNvPr id="3" name="Footer Placeholder 2"/>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4" name="Slide Number Placeholder 3"/>
          <p:cNvSpPr>
            <a:spLocks noGrp="1"/>
          </p:cNvSpPr>
          <p:nvPr>
            <p:ph type="sldNum" sz="quarter" idx="12"/>
          </p:nvPr>
        </p:nvSpPr>
        <p:spPr/>
        <p:txBody>
          <a:bodyPr/>
          <a:lstStyle/>
          <a:p>
            <a:fld id="{5A8248AB-E0E7-4B30-9DE9-7712DEACC487}" type="slidenum">
              <a:rPr lang="ar-SA" altLang="fa-IR" smtClean="0">
                <a:solidFill>
                  <a:srgbClr val="000000"/>
                </a:solidFill>
              </a:rPr>
              <a:pPr/>
              <a:t>2</a:t>
            </a:fld>
            <a:endParaRPr lang="en-US" altLang="fa-IR">
              <a:solidFill>
                <a:srgbClr val="000000"/>
              </a:solidFill>
            </a:endParaRPr>
          </a:p>
        </p:txBody>
      </p:sp>
    </p:spTree>
    <p:extLst>
      <p:ext uri="{BB962C8B-B14F-4D97-AF65-F5344CB8AC3E}">
        <p14:creationId xmlns:p14="http://schemas.microsoft.com/office/powerpoint/2010/main" val="3987713200"/>
      </p:ext>
    </p:extLst>
  </p:cSld>
  <p:clrMapOvr>
    <a:masterClrMapping/>
  </p:clrMapOvr>
  <p:transition spd="med">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5924" y="404271"/>
            <a:ext cx="7488832" cy="1069688"/>
          </a:xfrm>
        </p:spPr>
        <p:txBody>
          <a:bodyPr>
            <a:normAutofit fontScale="90000"/>
          </a:bodyPr>
          <a:lstStyle/>
          <a:p>
            <a:r>
              <a:rPr lang="fa-IR" sz="4000" b="1" dirty="0">
                <a:solidFill>
                  <a:srgbClr val="FF0000"/>
                </a:solidFill>
                <a:latin typeface="IranNastaliq" panose="02000503000000020003" pitchFamily="2" charset="0"/>
                <a:cs typeface="IranNastaliq" panose="02000503000000020003" pitchFamily="2" charset="0"/>
              </a:rPr>
              <a:t>موضوعات مناسب ارتباط سازماني</a:t>
            </a:r>
            <a:r>
              <a:rPr lang="fa-IR" b="1" dirty="0" smtClean="0">
                <a:latin typeface="IranNastaliq" panose="02000503000000020003" pitchFamily="2" charset="0"/>
                <a:cs typeface="IranNastaliq" panose="02000503000000020003" pitchFamily="2" charset="0"/>
              </a:rPr>
              <a:t/>
            </a:r>
            <a:br>
              <a:rPr lang="fa-IR" b="1" dirty="0" smtClean="0">
                <a:latin typeface="IranNastaliq" panose="02000503000000020003" pitchFamily="2" charset="0"/>
                <a:cs typeface="IranNastaliq" panose="02000503000000020003" pitchFamily="2" charset="0"/>
              </a:rPr>
            </a:br>
            <a:endParaRPr lang="fa-IR" dirty="0">
              <a:latin typeface="IranNastaliq" panose="02000503000000020003" pitchFamily="2" charset="0"/>
              <a:cs typeface="IranNastaliq" panose="02000503000000020003" pitchFamily="2" charset="0"/>
            </a:endParaRPr>
          </a:p>
        </p:txBody>
      </p:sp>
      <p:sp>
        <p:nvSpPr>
          <p:cNvPr id="3" name="Content Placeholder 2"/>
          <p:cNvSpPr>
            <a:spLocks noGrp="1"/>
          </p:cNvSpPr>
          <p:nvPr>
            <p:ph idx="1"/>
          </p:nvPr>
        </p:nvSpPr>
        <p:spPr>
          <a:xfrm>
            <a:off x="1433038" y="1436914"/>
            <a:ext cx="10091305" cy="4440359"/>
          </a:xfrm>
        </p:spPr>
        <p:txBody>
          <a:bodyPr>
            <a:noAutofit/>
          </a:bodyPr>
          <a:lstStyle/>
          <a:p>
            <a:pPr>
              <a:lnSpc>
                <a:spcPct val="150000"/>
              </a:lnSpc>
            </a:pPr>
            <a:r>
              <a:rPr lang="fa-IR" sz="4400" b="1" dirty="0" smtClean="0">
                <a:solidFill>
                  <a:schemeClr val="tx2">
                    <a:lumMod val="75000"/>
                  </a:schemeClr>
                </a:solidFill>
                <a:latin typeface="IranNastaliq" panose="02000503000000020003" pitchFamily="2" charset="0"/>
                <a:cs typeface="IranNastaliq" panose="02000503000000020003" pitchFamily="2" charset="0"/>
              </a:rPr>
              <a:t>اطلاعات كلي درباره سازمان (ھدفھا ،خط مشي ھا) </a:t>
            </a:r>
          </a:p>
          <a:p>
            <a:pPr>
              <a:lnSpc>
                <a:spcPct val="150000"/>
              </a:lnSpc>
            </a:pPr>
            <a:r>
              <a:rPr lang="fa-IR" sz="4400" b="1" dirty="0" smtClean="0">
                <a:solidFill>
                  <a:srgbClr val="C00000"/>
                </a:solidFill>
                <a:latin typeface="IranNastaliq" panose="02000503000000020003" pitchFamily="2" charset="0"/>
                <a:cs typeface="IranNastaliq" panose="02000503000000020003" pitchFamily="2" charset="0"/>
              </a:rPr>
              <a:t>اطلاعات مربوط به امور و مشاغل كاركنان نظير ترفيع </a:t>
            </a:r>
          </a:p>
          <a:p>
            <a:pPr>
              <a:lnSpc>
                <a:spcPct val="150000"/>
              </a:lnSpc>
            </a:pPr>
            <a:r>
              <a:rPr lang="fa-IR" sz="4400" b="1" dirty="0" smtClean="0">
                <a:solidFill>
                  <a:schemeClr val="tx2">
                    <a:lumMod val="75000"/>
                  </a:schemeClr>
                </a:solidFill>
                <a:latin typeface="IranNastaliq" panose="02000503000000020003" pitchFamily="2" charset="0"/>
                <a:cs typeface="IranNastaliq" panose="02000503000000020003" pitchFamily="2" charset="0"/>
              </a:rPr>
              <a:t>اطلاعات مربوط به وضعيت ويژه كه درسازمان پيش مي آيد. </a:t>
            </a:r>
          </a:p>
          <a:p>
            <a:pPr>
              <a:lnSpc>
                <a:spcPct val="150000"/>
              </a:lnSpc>
            </a:pPr>
            <a:r>
              <a:rPr lang="fa-IR" sz="4400" b="1" dirty="0" smtClean="0">
                <a:solidFill>
                  <a:srgbClr val="0000FF"/>
                </a:solidFill>
                <a:latin typeface="IranNastaliq" panose="02000503000000020003" pitchFamily="2" charset="0"/>
                <a:cs typeface="IranNastaliq" panose="02000503000000020003" pitchFamily="2" charset="0"/>
              </a:rPr>
              <a:t>اطلاعات درباره نظام اقتصادي وسياسي جامعه كه فعاليتھاي سازمان به آن وابسته است</a:t>
            </a:r>
            <a:r>
              <a:rPr lang="fa-IR" sz="4000" b="1" dirty="0" smtClean="0">
                <a:solidFill>
                  <a:srgbClr val="0000FF"/>
                </a:solidFill>
                <a:latin typeface="IranNastaliq" panose="02000503000000020003" pitchFamily="2" charset="0"/>
                <a:cs typeface="IranNastaliq" panose="02000503000000020003" pitchFamily="2" charset="0"/>
              </a:rPr>
              <a:t>.</a:t>
            </a:r>
            <a:endParaRPr lang="fa-IR" sz="4000" dirty="0">
              <a:solidFill>
                <a:srgbClr val="0000FF"/>
              </a:solidFill>
              <a:latin typeface="IranNastaliq" panose="02000503000000020003" pitchFamily="2" charset="0"/>
              <a:cs typeface="IranNastaliq" panose="02000503000000020003" pitchFamily="2" charset="0"/>
            </a:endParaRPr>
          </a:p>
        </p:txBody>
      </p:sp>
      <p:sp>
        <p:nvSpPr>
          <p:cNvPr id="4" name="Date Placeholder 3"/>
          <p:cNvSpPr>
            <a:spLocks noGrp="1"/>
          </p:cNvSpPr>
          <p:nvPr>
            <p:ph type="dt" sz="half" idx="10"/>
          </p:nvPr>
        </p:nvSpPr>
        <p:spPr/>
        <p:txBody>
          <a:bodyPr/>
          <a:lstStyle/>
          <a:p>
            <a:pPr>
              <a:defRPr/>
            </a:pPr>
            <a:fld id="{7D366B87-A258-4D17-9104-9C6BDE9E719B}"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20</a:t>
            </a:fld>
            <a:endParaRPr lang="en-US" altLang="fa-IR">
              <a:solidFill>
                <a:srgbClr val="000000"/>
              </a:solidFill>
            </a:endParaRPr>
          </a:p>
        </p:txBody>
      </p:sp>
    </p:spTree>
    <p:extLst>
      <p:ext uri="{BB962C8B-B14F-4D97-AF65-F5344CB8AC3E}">
        <p14:creationId xmlns:p14="http://schemas.microsoft.com/office/powerpoint/2010/main" val="7351693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1584" y="289889"/>
            <a:ext cx="7488832" cy="1457023"/>
          </a:xfrm>
        </p:spPr>
        <p:txBody>
          <a:bodyPr>
            <a:noAutofit/>
          </a:bodyPr>
          <a:lstStyle/>
          <a:p>
            <a:r>
              <a:rPr lang="fa-IR" sz="3600" b="1" dirty="0">
                <a:solidFill>
                  <a:srgbClr val="FF0000"/>
                </a:solidFill>
                <a:latin typeface="IranNastaliq" panose="02000503000000020003" pitchFamily="2" charset="0"/>
                <a:cs typeface="IranNastaliq" panose="02000503000000020003" pitchFamily="2" charset="0"/>
              </a:rPr>
              <a:t>منظور ار بکارگيری ارتباط در سازمانھا</a:t>
            </a:r>
            <a:r>
              <a:rPr lang="fa-IR" sz="3600" b="1" dirty="0">
                <a:solidFill>
                  <a:schemeClr val="accent3">
                    <a:lumMod val="75000"/>
                  </a:schemeClr>
                </a:solidFill>
                <a:latin typeface="IranNastaliq" panose="02000503000000020003" pitchFamily="2" charset="0"/>
                <a:cs typeface="IranNastaliq" panose="02000503000000020003" pitchFamily="2" charset="0"/>
              </a:rPr>
              <a:t/>
            </a:r>
            <a:br>
              <a:rPr lang="fa-IR" sz="3600" b="1" dirty="0">
                <a:solidFill>
                  <a:schemeClr val="accent3">
                    <a:lumMod val="75000"/>
                  </a:schemeClr>
                </a:solidFill>
                <a:latin typeface="IranNastaliq" panose="02000503000000020003" pitchFamily="2" charset="0"/>
                <a:cs typeface="IranNastaliq" panose="02000503000000020003" pitchFamily="2" charset="0"/>
              </a:rPr>
            </a:br>
            <a:endParaRPr lang="fa-IR" sz="3600" dirty="0">
              <a:solidFill>
                <a:schemeClr val="accent3">
                  <a:lumMod val="75000"/>
                </a:schemeClr>
              </a:solidFill>
              <a:latin typeface="IranNastaliq" panose="02000503000000020003" pitchFamily="2" charset="0"/>
              <a:cs typeface="IranNastaliq" panose="02000503000000020003" pitchFamily="2" charset="0"/>
            </a:endParaRPr>
          </a:p>
        </p:txBody>
      </p:sp>
      <p:sp>
        <p:nvSpPr>
          <p:cNvPr id="3" name="Content Placeholder 2"/>
          <p:cNvSpPr>
            <a:spLocks noGrp="1"/>
          </p:cNvSpPr>
          <p:nvPr>
            <p:ph idx="1"/>
          </p:nvPr>
        </p:nvSpPr>
        <p:spPr/>
        <p:txBody>
          <a:bodyPr>
            <a:noAutofit/>
          </a:bodyPr>
          <a:lstStyle/>
          <a:p>
            <a:pPr>
              <a:lnSpc>
                <a:spcPct val="150000"/>
              </a:lnSpc>
            </a:pPr>
            <a:r>
              <a:rPr lang="fa-IR" sz="3600" b="1" dirty="0" smtClean="0">
                <a:solidFill>
                  <a:schemeClr val="tx2">
                    <a:lumMod val="75000"/>
                  </a:schemeClr>
                </a:solidFill>
                <a:latin typeface="IranNastaliq" panose="02000503000000020003" pitchFamily="2" charset="0"/>
                <a:cs typeface="IranNastaliq" panose="02000503000000020003" pitchFamily="2" charset="0"/>
              </a:rPr>
              <a:t>انجام اقدام ھا ھماھنگ است . </a:t>
            </a:r>
          </a:p>
          <a:p>
            <a:pPr>
              <a:lnSpc>
                <a:spcPct val="150000"/>
              </a:lnSpc>
            </a:pPr>
            <a:r>
              <a:rPr lang="fa-IR" sz="3600" b="1" dirty="0" smtClean="0">
                <a:solidFill>
                  <a:srgbClr val="0000FF"/>
                </a:solidFill>
                <a:latin typeface="IranNastaliq" panose="02000503000000020003" pitchFamily="2" charset="0"/>
                <a:cs typeface="IranNastaliq" panose="02000503000000020003" pitchFamily="2" charset="0"/>
              </a:rPr>
              <a:t>مشارکت در اطلاعات است . </a:t>
            </a:r>
          </a:p>
          <a:p>
            <a:pPr>
              <a:lnSpc>
                <a:spcPct val="150000"/>
              </a:lnSpc>
            </a:pPr>
            <a:r>
              <a:rPr lang="fa-IR" sz="3600" b="1" dirty="0" smtClean="0">
                <a:solidFill>
                  <a:schemeClr val="tx2">
                    <a:lumMod val="75000"/>
                  </a:schemeClr>
                </a:solidFill>
                <a:latin typeface="IranNastaliq" panose="02000503000000020003" pitchFamily="2" charset="0"/>
                <a:cs typeface="IranNastaliq" panose="02000503000000020003" pitchFamily="2" charset="0"/>
              </a:rPr>
              <a:t>از ضرورتھای فرايند تصميم گيری است .</a:t>
            </a:r>
          </a:p>
          <a:p>
            <a:pPr>
              <a:lnSpc>
                <a:spcPct val="150000"/>
              </a:lnSpc>
            </a:pPr>
            <a:r>
              <a:rPr lang="fa-IR" sz="3600" b="1" dirty="0" smtClean="0">
                <a:solidFill>
                  <a:srgbClr val="0000FF"/>
                </a:solidFill>
                <a:latin typeface="IranNastaliq" panose="02000503000000020003" pitchFamily="2" charset="0"/>
                <a:cs typeface="IranNastaliq" panose="02000503000000020003" pitchFamily="2" charset="0"/>
              </a:rPr>
              <a:t>بيانگر احساسات و عواطف می باشد . </a:t>
            </a:r>
          </a:p>
          <a:p>
            <a:pPr>
              <a:lnSpc>
                <a:spcPct val="150000"/>
              </a:lnSpc>
            </a:pPr>
            <a:r>
              <a:rPr lang="fa-IR" sz="3600" b="1" dirty="0" smtClean="0">
                <a:solidFill>
                  <a:schemeClr val="tx2">
                    <a:lumMod val="75000"/>
                  </a:schemeClr>
                </a:solidFill>
                <a:latin typeface="IranNastaliq" panose="02000503000000020003" pitchFamily="2" charset="0"/>
                <a:cs typeface="IranNastaliq" panose="02000503000000020003" pitchFamily="2" charset="0"/>
              </a:rPr>
              <a:t>از عناصر اوليه مديريت می باشد</a:t>
            </a:r>
            <a:endParaRPr lang="fa-IR" sz="3600" dirty="0">
              <a:solidFill>
                <a:schemeClr val="tx2">
                  <a:lumMod val="75000"/>
                </a:schemeClr>
              </a:solidFill>
              <a:latin typeface="IranNastaliq" panose="02000503000000020003" pitchFamily="2" charset="0"/>
              <a:cs typeface="IranNastaliq" panose="02000503000000020003" pitchFamily="2" charset="0"/>
            </a:endParaRPr>
          </a:p>
        </p:txBody>
      </p:sp>
      <p:sp>
        <p:nvSpPr>
          <p:cNvPr id="4" name="Date Placeholder 3"/>
          <p:cNvSpPr>
            <a:spLocks noGrp="1"/>
          </p:cNvSpPr>
          <p:nvPr>
            <p:ph type="dt" sz="half" idx="10"/>
          </p:nvPr>
        </p:nvSpPr>
        <p:spPr/>
        <p:txBody>
          <a:bodyPr/>
          <a:lstStyle/>
          <a:p>
            <a:pPr>
              <a:defRPr/>
            </a:pPr>
            <a:fld id="{39BB2076-4F50-4A1B-AB55-646F29223D5A}"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21</a:t>
            </a:fld>
            <a:endParaRPr lang="en-US" altLang="fa-IR">
              <a:solidFill>
                <a:srgbClr val="000000"/>
              </a:solidFill>
            </a:endParaRPr>
          </a:p>
        </p:txBody>
      </p:sp>
    </p:spTree>
    <p:extLst>
      <p:ext uri="{BB962C8B-B14F-4D97-AF65-F5344CB8AC3E}">
        <p14:creationId xmlns:p14="http://schemas.microsoft.com/office/powerpoint/2010/main" val="2627401627"/>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b="1" dirty="0">
                <a:solidFill>
                  <a:srgbClr val="FF0000"/>
                </a:solidFill>
                <a:latin typeface="IranNastaliq" panose="02000503000000020003" pitchFamily="2" charset="0"/>
                <a:cs typeface="IranNastaliq" panose="02000503000000020003" pitchFamily="2" charset="0"/>
              </a:rPr>
              <a:t>شاخص ھای روابط انسانی</a:t>
            </a:r>
            <a:endParaRPr lang="fa-IR" sz="4000" dirty="0">
              <a:solidFill>
                <a:srgbClr val="FF0000"/>
              </a:solidFill>
              <a:latin typeface="IranNastaliq" panose="02000503000000020003" pitchFamily="2" charset="0"/>
              <a:cs typeface="IranNastaliq" panose="02000503000000020003" pitchFamily="2" charset="0"/>
            </a:endParaRPr>
          </a:p>
        </p:txBody>
      </p:sp>
      <p:sp>
        <p:nvSpPr>
          <p:cNvPr id="3" name="Content Placeholder 2"/>
          <p:cNvSpPr>
            <a:spLocks noGrp="1"/>
          </p:cNvSpPr>
          <p:nvPr>
            <p:ph idx="1"/>
          </p:nvPr>
        </p:nvSpPr>
        <p:spPr>
          <a:xfrm>
            <a:off x="1015999" y="1407887"/>
            <a:ext cx="10305143" cy="4469388"/>
          </a:xfrm>
        </p:spPr>
        <p:txBody>
          <a:bodyPr>
            <a:noAutofit/>
          </a:bodyPr>
          <a:lstStyle/>
          <a:p>
            <a:pPr>
              <a:lnSpc>
                <a:spcPct val="150000"/>
              </a:lnSpc>
            </a:pPr>
            <a:r>
              <a:rPr lang="fa-IR" sz="3600" b="1" dirty="0" smtClean="0">
                <a:solidFill>
                  <a:schemeClr val="tx2">
                    <a:lumMod val="75000"/>
                  </a:schemeClr>
                </a:solidFill>
                <a:latin typeface="IranNastaliq" panose="02000503000000020003" pitchFamily="2" charset="0"/>
                <a:cs typeface="IranNastaliq" panose="02000503000000020003" pitchFamily="2" charset="0"/>
              </a:rPr>
              <a:t>درک نيازھا،استعدادھا و مشکلات ديگران</a:t>
            </a:r>
          </a:p>
          <a:p>
            <a:pPr>
              <a:lnSpc>
                <a:spcPct val="150000"/>
              </a:lnSpc>
            </a:pPr>
            <a:r>
              <a:rPr lang="fa-IR" sz="3600" b="1" dirty="0" smtClean="0">
                <a:solidFill>
                  <a:srgbClr val="0000FF"/>
                </a:solidFill>
                <a:latin typeface="IranNastaliq" panose="02000503000000020003" pitchFamily="2" charset="0"/>
                <a:cs typeface="IranNastaliq" panose="02000503000000020003" pitchFamily="2" charset="0"/>
              </a:rPr>
              <a:t>پذيرش تفاوتھاي فردي </a:t>
            </a:r>
          </a:p>
          <a:p>
            <a:pPr>
              <a:lnSpc>
                <a:spcPct val="150000"/>
              </a:lnSpc>
            </a:pPr>
            <a:r>
              <a:rPr lang="fa-IR" sz="3600" b="1" dirty="0" smtClean="0">
                <a:solidFill>
                  <a:schemeClr val="tx2">
                    <a:lumMod val="75000"/>
                  </a:schemeClr>
                </a:solidFill>
                <a:latin typeface="IranNastaliq" panose="02000503000000020003" pitchFamily="2" charset="0"/>
                <a:cs typeface="IranNastaliq" panose="02000503000000020003" pitchFamily="2" charset="0"/>
              </a:rPr>
              <a:t>دوست داشتن ديگران </a:t>
            </a:r>
          </a:p>
          <a:p>
            <a:pPr>
              <a:lnSpc>
                <a:spcPct val="150000"/>
              </a:lnSpc>
            </a:pPr>
            <a:r>
              <a:rPr lang="fa-IR" sz="3600" b="1" dirty="0" smtClean="0">
                <a:solidFill>
                  <a:srgbClr val="0000FF"/>
                </a:solidFill>
                <a:latin typeface="IranNastaliq" panose="02000503000000020003" pitchFamily="2" charset="0"/>
                <a:cs typeface="IranNastaliq" panose="02000503000000020003" pitchFamily="2" charset="0"/>
              </a:rPr>
              <a:t>خوب گوش دادن و پذيرفتن افراد</a:t>
            </a:r>
          </a:p>
          <a:p>
            <a:pPr>
              <a:lnSpc>
                <a:spcPct val="150000"/>
              </a:lnSpc>
            </a:pPr>
            <a:r>
              <a:rPr lang="fa-IR" sz="3600" b="1" dirty="0" smtClean="0">
                <a:solidFill>
                  <a:schemeClr val="tx2">
                    <a:lumMod val="75000"/>
                  </a:schemeClr>
                </a:solidFill>
                <a:latin typeface="IranNastaliq" panose="02000503000000020003" pitchFamily="2" charset="0"/>
                <a:cs typeface="IranNastaliq" panose="02000503000000020003" pitchFamily="2" charset="0"/>
              </a:rPr>
              <a:t>برقراري بھداشت رواني در محيط های ارتباطی</a:t>
            </a:r>
            <a:endParaRPr lang="fa-IR" sz="3600" dirty="0">
              <a:solidFill>
                <a:schemeClr val="tx2">
                  <a:lumMod val="75000"/>
                </a:schemeClr>
              </a:solidFill>
              <a:latin typeface="IranNastaliq" panose="02000503000000020003" pitchFamily="2" charset="0"/>
              <a:cs typeface="IranNastaliq" panose="02000503000000020003" pitchFamily="2" charset="0"/>
            </a:endParaRPr>
          </a:p>
        </p:txBody>
      </p:sp>
      <p:sp>
        <p:nvSpPr>
          <p:cNvPr id="4" name="Date Placeholder 3"/>
          <p:cNvSpPr>
            <a:spLocks noGrp="1"/>
          </p:cNvSpPr>
          <p:nvPr>
            <p:ph type="dt" sz="half" idx="10"/>
          </p:nvPr>
        </p:nvSpPr>
        <p:spPr/>
        <p:txBody>
          <a:bodyPr/>
          <a:lstStyle/>
          <a:p>
            <a:pPr>
              <a:defRPr/>
            </a:pPr>
            <a:fld id="{06504073-B2D3-40D3-A6F2-FECC941E90E6}"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22</a:t>
            </a:fld>
            <a:endParaRPr lang="en-US" altLang="fa-IR">
              <a:solidFill>
                <a:srgbClr val="000000"/>
              </a:solidFill>
            </a:endParaRPr>
          </a:p>
        </p:txBody>
      </p:sp>
    </p:spTree>
    <p:extLst>
      <p:ext uri="{BB962C8B-B14F-4D97-AF65-F5344CB8AC3E}">
        <p14:creationId xmlns:p14="http://schemas.microsoft.com/office/powerpoint/2010/main" val="393240405"/>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19537" y="1124780"/>
            <a:ext cx="8889491" cy="7786747"/>
          </a:xfrm>
          <a:prstGeom prst="rect">
            <a:avLst/>
          </a:prstGeom>
        </p:spPr>
        <p:txBody>
          <a:bodyPr wrap="square">
            <a:spAutoFit/>
          </a:bodyPr>
          <a:lstStyle/>
          <a:p>
            <a:pPr algn="r" rtl="1">
              <a:lnSpc>
                <a:spcPct val="200000"/>
              </a:lnSpc>
            </a:pPr>
            <a:r>
              <a:rPr lang="fa-IR" sz="3600" b="1" dirty="0">
                <a:solidFill>
                  <a:srgbClr val="FF0000"/>
                </a:solidFill>
                <a:latin typeface="IranNastaliq" pitchFamily="2" charset="0"/>
                <a:cs typeface="IranNastaliq" pitchFamily="2" charset="0"/>
              </a:rPr>
              <a:t>موانع ارتباطی</a:t>
            </a:r>
            <a:r>
              <a:rPr lang="fa-IR" sz="3600" b="1" dirty="0" smtClean="0">
                <a:solidFill>
                  <a:srgbClr val="FF0000"/>
                </a:solidFill>
                <a:latin typeface="IranNastaliq" pitchFamily="2" charset="0"/>
                <a:cs typeface="IranNastaliq" pitchFamily="2" charset="0"/>
              </a:rPr>
              <a:t>:  </a:t>
            </a:r>
            <a:r>
              <a:rPr lang="fa-IR" sz="3600" b="1" dirty="0" smtClean="0">
                <a:solidFill>
                  <a:schemeClr val="tx2">
                    <a:lumMod val="75000"/>
                  </a:schemeClr>
                </a:solidFill>
                <a:latin typeface="IranNastaliq" pitchFamily="2" charset="0"/>
                <a:cs typeface="IranNastaliq" pitchFamily="2" charset="0"/>
              </a:rPr>
              <a:t>هرعاملی </a:t>
            </a:r>
            <a:r>
              <a:rPr lang="fa-IR" sz="3600" b="1" dirty="0">
                <a:solidFill>
                  <a:schemeClr val="tx2">
                    <a:lumMod val="75000"/>
                  </a:schemeClr>
                </a:solidFill>
                <a:latin typeface="IranNastaliq" pitchFamily="2" charset="0"/>
                <a:cs typeface="IranNastaliq" pitchFamily="2" charset="0"/>
              </a:rPr>
              <a:t>که موجب عدم درک پیام شود ، مانع ارتباطی است .</a:t>
            </a:r>
          </a:p>
          <a:p>
            <a:pPr algn="r" rtl="1">
              <a:lnSpc>
                <a:spcPct val="200000"/>
              </a:lnSpc>
            </a:pPr>
            <a:r>
              <a:rPr lang="fa-IR" sz="3600" b="1" dirty="0">
                <a:solidFill>
                  <a:srgbClr val="FF0000"/>
                </a:solidFill>
                <a:latin typeface="IranNastaliq" pitchFamily="2" charset="0"/>
                <a:cs typeface="IranNastaliq" pitchFamily="2" charset="0"/>
              </a:rPr>
              <a:t>تقسیم بندی موانع ارتباطی :</a:t>
            </a:r>
          </a:p>
          <a:p>
            <a:pPr algn="r" rtl="1">
              <a:lnSpc>
                <a:spcPct val="200000"/>
              </a:lnSpc>
            </a:pPr>
            <a:r>
              <a:rPr lang="fa-IR" sz="3600" b="1" dirty="0">
                <a:solidFill>
                  <a:schemeClr val="tx2">
                    <a:lumMod val="75000"/>
                  </a:schemeClr>
                </a:solidFill>
                <a:latin typeface="IranNastaliq" pitchFamily="2" charset="0"/>
                <a:cs typeface="IranNastaliq" pitchFamily="2" charset="0"/>
              </a:rPr>
              <a:t>1 – </a:t>
            </a:r>
            <a:r>
              <a:rPr lang="fa-IR" sz="3600" b="1" dirty="0">
                <a:solidFill>
                  <a:srgbClr val="FF0000"/>
                </a:solidFill>
                <a:latin typeface="IranNastaliq" pitchFamily="2" charset="0"/>
                <a:cs typeface="IranNastaliq" pitchFamily="2" charset="0"/>
              </a:rPr>
              <a:t>موانع روانی  </a:t>
            </a:r>
            <a:r>
              <a:rPr lang="fa-IR" sz="3600" b="1" dirty="0">
                <a:solidFill>
                  <a:schemeClr val="tx2">
                    <a:lumMod val="75000"/>
                  </a:schemeClr>
                </a:solidFill>
                <a:latin typeface="IranNastaliq" pitchFamily="2" charset="0"/>
                <a:cs typeface="IranNastaliq" pitchFamily="2" charset="0"/>
              </a:rPr>
              <a:t>(تفاوت درعقاید ، باورها و ارزش ها)</a:t>
            </a:r>
          </a:p>
          <a:p>
            <a:pPr algn="r" rtl="1">
              <a:lnSpc>
                <a:spcPct val="200000"/>
              </a:lnSpc>
            </a:pPr>
            <a:r>
              <a:rPr lang="fa-IR" sz="3600" b="1" dirty="0">
                <a:solidFill>
                  <a:schemeClr val="tx2">
                    <a:lumMod val="75000"/>
                  </a:schemeClr>
                </a:solidFill>
                <a:latin typeface="IranNastaliq" pitchFamily="2" charset="0"/>
                <a:cs typeface="IranNastaliq" pitchFamily="2" charset="0"/>
              </a:rPr>
              <a:t>2 – </a:t>
            </a:r>
            <a:r>
              <a:rPr lang="fa-IR" sz="3600" b="1" dirty="0">
                <a:solidFill>
                  <a:srgbClr val="FF0000"/>
                </a:solidFill>
                <a:latin typeface="IranNastaliq" pitchFamily="2" charset="0"/>
                <a:cs typeface="IranNastaliq" pitchFamily="2" charset="0"/>
              </a:rPr>
              <a:t>موانع </a:t>
            </a:r>
            <a:r>
              <a:rPr lang="fa-IR" sz="3600" b="1" dirty="0" smtClean="0">
                <a:solidFill>
                  <a:srgbClr val="FF0000"/>
                </a:solidFill>
                <a:latin typeface="IranNastaliq" pitchFamily="2" charset="0"/>
                <a:cs typeface="IranNastaliq" pitchFamily="2" charset="0"/>
              </a:rPr>
              <a:t>فیزیکی </a:t>
            </a:r>
            <a:r>
              <a:rPr lang="fa-IR" sz="3600" b="1" dirty="0" smtClean="0">
                <a:solidFill>
                  <a:schemeClr val="tx2">
                    <a:lumMod val="75000"/>
                  </a:schemeClr>
                </a:solidFill>
                <a:latin typeface="IranNastaliq" pitchFamily="2" charset="0"/>
                <a:cs typeface="IranNastaliq" pitchFamily="2" charset="0"/>
              </a:rPr>
              <a:t>(</a:t>
            </a:r>
            <a:r>
              <a:rPr lang="fa-IR" sz="3600" b="1" dirty="0">
                <a:solidFill>
                  <a:schemeClr val="tx2">
                    <a:lumMod val="75000"/>
                  </a:schemeClr>
                </a:solidFill>
                <a:latin typeface="IranNastaliq" pitchFamily="2" charset="0"/>
                <a:cs typeface="IranNastaliq" pitchFamily="2" charset="0"/>
              </a:rPr>
              <a:t>تفاوت درآداب و رسوم و سنت ها)</a:t>
            </a:r>
          </a:p>
          <a:p>
            <a:pPr algn="r" rtl="1">
              <a:lnSpc>
                <a:spcPct val="200000"/>
              </a:lnSpc>
            </a:pPr>
            <a:r>
              <a:rPr lang="fa-IR" sz="3600" b="1" dirty="0">
                <a:solidFill>
                  <a:schemeClr val="tx2">
                    <a:lumMod val="75000"/>
                  </a:schemeClr>
                </a:solidFill>
                <a:latin typeface="IranNastaliq" pitchFamily="2" charset="0"/>
                <a:cs typeface="IranNastaliq" pitchFamily="2" charset="0"/>
              </a:rPr>
              <a:t>3 – </a:t>
            </a:r>
            <a:r>
              <a:rPr lang="fa-IR" sz="3600" b="1" dirty="0">
                <a:solidFill>
                  <a:srgbClr val="FF0000"/>
                </a:solidFill>
                <a:latin typeface="IranNastaliq" pitchFamily="2" charset="0"/>
                <a:cs typeface="IranNastaliq" pitchFamily="2" charset="0"/>
              </a:rPr>
              <a:t>موانع </a:t>
            </a:r>
            <a:r>
              <a:rPr lang="fa-IR" sz="3600" b="1" dirty="0" smtClean="0">
                <a:solidFill>
                  <a:srgbClr val="FF0000"/>
                </a:solidFill>
                <a:latin typeface="IranNastaliq" pitchFamily="2" charset="0"/>
                <a:cs typeface="IranNastaliq" pitchFamily="2" charset="0"/>
              </a:rPr>
              <a:t>فرهنگی </a:t>
            </a:r>
            <a:r>
              <a:rPr lang="fa-IR" sz="3600" b="1" dirty="0" smtClean="0">
                <a:solidFill>
                  <a:schemeClr val="tx2">
                    <a:lumMod val="75000"/>
                  </a:schemeClr>
                </a:solidFill>
                <a:latin typeface="IranNastaliq" pitchFamily="2" charset="0"/>
                <a:cs typeface="IranNastaliq" pitchFamily="2" charset="0"/>
              </a:rPr>
              <a:t>(</a:t>
            </a:r>
            <a:r>
              <a:rPr lang="fa-IR" sz="3600" b="1" dirty="0">
                <a:solidFill>
                  <a:schemeClr val="tx2">
                    <a:lumMod val="75000"/>
                  </a:schemeClr>
                </a:solidFill>
                <a:latin typeface="IranNastaliq" pitchFamily="2" charset="0"/>
                <a:cs typeface="IranNastaliq" pitchFamily="2" charset="0"/>
              </a:rPr>
              <a:t>تفاوت درسمبل ها و نشانه ها )</a:t>
            </a:r>
          </a:p>
          <a:p>
            <a:pPr algn="r" rtl="1">
              <a:lnSpc>
                <a:spcPct val="200000"/>
              </a:lnSpc>
            </a:pPr>
            <a:r>
              <a:rPr lang="fa-IR" sz="2800" b="1" dirty="0">
                <a:latin typeface="IranNastaliq" pitchFamily="2" charset="0"/>
                <a:cs typeface="IranNastaliq" pitchFamily="2" charset="0"/>
              </a:rPr>
              <a:t>           </a:t>
            </a:r>
          </a:p>
          <a:p>
            <a:pPr algn="r" rtl="1">
              <a:lnSpc>
                <a:spcPct val="150000"/>
              </a:lnSpc>
            </a:pPr>
            <a:r>
              <a:rPr lang="fa-IR" sz="2800" b="1" dirty="0">
                <a:latin typeface="IranNastaliq" pitchFamily="2" charset="0"/>
                <a:cs typeface="IranNastaliq" pitchFamily="2" charset="0"/>
              </a:rPr>
              <a:t>           </a:t>
            </a:r>
          </a:p>
          <a:p>
            <a:pPr algn="r" rtl="1">
              <a:lnSpc>
                <a:spcPct val="150000"/>
              </a:lnSpc>
            </a:pPr>
            <a:r>
              <a:rPr lang="fa-IR" sz="2800" b="1" dirty="0">
                <a:latin typeface="IranNastaliq" pitchFamily="2" charset="0"/>
                <a:cs typeface="IranNastaliq" pitchFamily="2" charset="0"/>
              </a:rPr>
              <a:t>           </a:t>
            </a:r>
            <a:endParaRPr lang="en-US" sz="2800" b="1" dirty="0">
              <a:latin typeface="IranNastaliq" pitchFamily="2" charset="0"/>
              <a:cs typeface="IranNastaliq" pitchFamily="2" charset="0"/>
            </a:endParaRPr>
          </a:p>
        </p:txBody>
      </p:sp>
      <p:sp>
        <p:nvSpPr>
          <p:cNvPr id="2" name="Date Placeholder 1"/>
          <p:cNvSpPr>
            <a:spLocks noGrp="1"/>
          </p:cNvSpPr>
          <p:nvPr>
            <p:ph type="dt" sz="half" idx="10"/>
          </p:nvPr>
        </p:nvSpPr>
        <p:spPr/>
        <p:txBody>
          <a:bodyPr/>
          <a:lstStyle/>
          <a:p>
            <a:pPr>
              <a:defRPr/>
            </a:pPr>
            <a:fld id="{ACB2FE2C-CD35-4056-804C-0902DE68E946}" type="datetime1">
              <a:rPr lang="en-US" smtClean="0">
                <a:solidFill>
                  <a:srgbClr val="000000"/>
                </a:solidFill>
              </a:rPr>
              <a:t>9/2/2017</a:t>
            </a:fld>
            <a:endParaRPr lang="en-US" dirty="0">
              <a:solidFill>
                <a:srgbClr val="000000"/>
              </a:solidFill>
            </a:endParaRPr>
          </a:p>
        </p:txBody>
      </p:sp>
      <p:sp>
        <p:nvSpPr>
          <p:cNvPr id="4" name="Footer Placeholder 3"/>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5" name="Slide Number Placeholder 4"/>
          <p:cNvSpPr>
            <a:spLocks noGrp="1"/>
          </p:cNvSpPr>
          <p:nvPr>
            <p:ph type="sldNum" sz="quarter" idx="12"/>
          </p:nvPr>
        </p:nvSpPr>
        <p:spPr/>
        <p:txBody>
          <a:bodyPr/>
          <a:lstStyle/>
          <a:p>
            <a:fld id="{C9B3C3BE-9A4D-4E6A-BC67-3D509B86DA2B}" type="slidenum">
              <a:rPr lang="ar-SA" altLang="fa-IR" smtClean="0">
                <a:solidFill>
                  <a:srgbClr val="000000"/>
                </a:solidFill>
              </a:rPr>
              <a:pPr/>
              <a:t>23</a:t>
            </a:fld>
            <a:endParaRPr lang="en-US" altLang="fa-IR">
              <a:solidFill>
                <a:srgbClr val="000000"/>
              </a:solidFill>
            </a:endParaRPr>
          </a:p>
        </p:txBody>
      </p:sp>
    </p:spTree>
    <p:extLst>
      <p:ext uri="{BB962C8B-B14F-4D97-AF65-F5344CB8AC3E}">
        <p14:creationId xmlns:p14="http://schemas.microsoft.com/office/powerpoint/2010/main" val="234717549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7588" y="205696"/>
            <a:ext cx="7488832" cy="1131817"/>
          </a:xfrm>
        </p:spPr>
        <p:txBody>
          <a:bodyPr>
            <a:normAutofit fontScale="90000"/>
          </a:bodyPr>
          <a:lstStyle/>
          <a:p>
            <a:r>
              <a:rPr lang="fa-IR" b="1" dirty="0" smtClean="0">
                <a:solidFill>
                  <a:srgbClr val="FF0000"/>
                </a:solidFill>
                <a:latin typeface="IranNastaliq" panose="02000503000000020003" pitchFamily="2" charset="0"/>
                <a:cs typeface="IranNastaliq" panose="02000503000000020003" pitchFamily="2" charset="0"/>
              </a:rPr>
              <a:t>موانع ارتباطات</a:t>
            </a:r>
            <a:r>
              <a:rPr lang="fa-IR" b="1" dirty="0" smtClean="0">
                <a:solidFill>
                  <a:schemeClr val="accent3">
                    <a:lumMod val="75000"/>
                  </a:schemeClr>
                </a:solidFill>
                <a:latin typeface="IranNastaliq" panose="02000503000000020003" pitchFamily="2" charset="0"/>
                <a:cs typeface="IranNastaliq" panose="02000503000000020003" pitchFamily="2" charset="0"/>
              </a:rPr>
              <a:t/>
            </a:r>
            <a:br>
              <a:rPr lang="fa-IR" b="1" dirty="0" smtClean="0">
                <a:solidFill>
                  <a:schemeClr val="accent3">
                    <a:lumMod val="75000"/>
                  </a:schemeClr>
                </a:solidFill>
                <a:latin typeface="IranNastaliq" panose="02000503000000020003" pitchFamily="2" charset="0"/>
                <a:cs typeface="IranNastaliq" panose="02000503000000020003" pitchFamily="2" charset="0"/>
              </a:rPr>
            </a:br>
            <a:endParaRPr lang="fa-IR" dirty="0">
              <a:solidFill>
                <a:schemeClr val="accent3">
                  <a:lumMod val="75000"/>
                </a:schemeClr>
              </a:solidFill>
              <a:latin typeface="IranNastaliq" panose="02000503000000020003" pitchFamily="2" charset="0"/>
              <a:cs typeface="IranNastaliq" panose="02000503000000020003" pitchFamily="2" charset="0"/>
            </a:endParaRPr>
          </a:p>
        </p:txBody>
      </p:sp>
      <p:sp>
        <p:nvSpPr>
          <p:cNvPr id="3" name="Content Placeholder 2"/>
          <p:cNvSpPr>
            <a:spLocks noGrp="1"/>
          </p:cNvSpPr>
          <p:nvPr>
            <p:ph idx="1"/>
          </p:nvPr>
        </p:nvSpPr>
        <p:spPr>
          <a:xfrm>
            <a:off x="150128" y="1130301"/>
            <a:ext cx="11600597" cy="4746974"/>
          </a:xfrm>
        </p:spPr>
        <p:txBody>
          <a:bodyPr>
            <a:noAutofit/>
          </a:bodyPr>
          <a:lstStyle/>
          <a:p>
            <a:pPr>
              <a:lnSpc>
                <a:spcPct val="200000"/>
              </a:lnSpc>
            </a:pPr>
            <a:r>
              <a:rPr lang="fa-IR" sz="5400" b="1" dirty="0">
                <a:solidFill>
                  <a:srgbClr val="FF0000"/>
                </a:solidFill>
                <a:latin typeface="IranNastaliq" panose="02000503000000020003" pitchFamily="2" charset="0"/>
                <a:cs typeface="IranNastaliq" panose="02000503000000020003" pitchFamily="2" charset="0"/>
              </a:rPr>
              <a:t>پيامھای تحريف شده</a:t>
            </a:r>
            <a:r>
              <a:rPr lang="fa-IR" sz="5400" b="1" dirty="0" smtClean="0">
                <a:solidFill>
                  <a:srgbClr val="FF0000"/>
                </a:solidFill>
                <a:latin typeface="IranNastaliq" panose="02000503000000020003" pitchFamily="2" charset="0"/>
                <a:cs typeface="IranNastaliq" panose="02000503000000020003" pitchFamily="2" charset="0"/>
              </a:rPr>
              <a:t>: </a:t>
            </a:r>
            <a:r>
              <a:rPr lang="fa-IR" sz="4000" b="1" dirty="0" smtClean="0">
                <a:solidFill>
                  <a:srgbClr val="000000">
                    <a:lumMod val="75000"/>
                  </a:srgbClr>
                </a:solidFill>
                <a:latin typeface="IranNastaliq" panose="02000503000000020003" pitchFamily="2" charset="0"/>
                <a:cs typeface="IranNastaliq" panose="02000503000000020003" pitchFamily="2" charset="0"/>
              </a:rPr>
              <a:t>وجود </a:t>
            </a:r>
            <a:r>
              <a:rPr lang="fa-IR" sz="4000" b="1" dirty="0">
                <a:solidFill>
                  <a:srgbClr val="000000">
                    <a:lumMod val="75000"/>
                  </a:srgbClr>
                </a:solidFill>
                <a:latin typeface="IranNastaliq" panose="02000503000000020003" pitchFamily="2" charset="0"/>
                <a:cs typeface="IranNastaliq" panose="02000503000000020003" pitchFamily="2" charset="0"/>
              </a:rPr>
              <a:t>سطوح زياد سازمانی باعث تحريف پيامھا می شود . وھنگامی که پيامھا تحريف شده باشند از </a:t>
            </a:r>
            <a:r>
              <a:rPr lang="fa-IR" sz="4000" b="1" dirty="0" smtClean="0">
                <a:solidFill>
                  <a:srgbClr val="000000">
                    <a:lumMod val="75000"/>
                  </a:srgbClr>
                </a:solidFill>
                <a:latin typeface="IranNastaliq" panose="02000503000000020003" pitchFamily="2" charset="0"/>
                <a:cs typeface="IranNastaliq" panose="02000503000000020003" pitchFamily="2" charset="0"/>
              </a:rPr>
              <a:t>کارکنان نمی </a:t>
            </a:r>
            <a:r>
              <a:rPr lang="fa-IR" sz="4000" b="1" dirty="0">
                <a:solidFill>
                  <a:srgbClr val="000000">
                    <a:lumMod val="75000"/>
                  </a:srgbClr>
                </a:solidFill>
                <a:latin typeface="IranNastaliq" panose="02000503000000020003" pitchFamily="2" charset="0"/>
                <a:cs typeface="IranNastaliq" panose="02000503000000020003" pitchFamily="2" charset="0"/>
              </a:rPr>
              <a:t>توان انتظارداشت که آنھا را بطور کامل بفھمند </a:t>
            </a:r>
          </a:p>
          <a:p>
            <a:pPr>
              <a:lnSpc>
                <a:spcPct val="200000"/>
              </a:lnSpc>
            </a:pPr>
            <a:r>
              <a:rPr lang="fa-IR" sz="6600" b="1" dirty="0">
                <a:solidFill>
                  <a:srgbClr val="FF0000"/>
                </a:solidFill>
                <a:latin typeface="IranNastaliq" panose="02000503000000020003" pitchFamily="2" charset="0"/>
                <a:cs typeface="IranNastaliq" panose="02000503000000020003" pitchFamily="2" charset="0"/>
              </a:rPr>
              <a:t>عواطف:</a:t>
            </a:r>
            <a:r>
              <a:rPr lang="fa-IR" sz="4000" b="1" dirty="0">
                <a:solidFill>
                  <a:srgbClr val="000000">
                    <a:lumMod val="75000"/>
                  </a:srgbClr>
                </a:solidFill>
                <a:latin typeface="IranNastaliq" panose="02000503000000020003" pitchFamily="2" charset="0"/>
                <a:cs typeface="IranNastaliq" panose="02000503000000020003" pitchFamily="2" charset="0"/>
              </a:rPr>
              <a:t>چگونگی احساس گيرنده در زمان دريافت پيام بر نحوه تفسيراو از پيام تاثير می گذارد .</a:t>
            </a:r>
          </a:p>
        </p:txBody>
      </p:sp>
      <p:sp>
        <p:nvSpPr>
          <p:cNvPr id="4" name="Date Placeholder 3"/>
          <p:cNvSpPr>
            <a:spLocks noGrp="1"/>
          </p:cNvSpPr>
          <p:nvPr>
            <p:ph type="dt" sz="half" idx="10"/>
          </p:nvPr>
        </p:nvSpPr>
        <p:spPr/>
        <p:txBody>
          <a:bodyPr/>
          <a:lstStyle/>
          <a:p>
            <a:pPr>
              <a:defRPr/>
            </a:pPr>
            <a:fld id="{A6E4DC8E-ED13-4DDC-841B-265F53CC1448}"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24</a:t>
            </a:fld>
            <a:endParaRPr lang="en-US" altLang="fa-IR">
              <a:solidFill>
                <a:srgbClr val="000000"/>
              </a:solidFill>
            </a:endParaRPr>
          </a:p>
        </p:txBody>
      </p:sp>
    </p:spTree>
    <p:extLst>
      <p:ext uri="{BB962C8B-B14F-4D97-AF65-F5344CB8AC3E}">
        <p14:creationId xmlns:p14="http://schemas.microsoft.com/office/powerpoint/2010/main" val="7826275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405722"/>
            <a:ext cx="10972800" cy="4720445"/>
          </a:xfrm>
        </p:spPr>
        <p:txBody>
          <a:bodyPr/>
          <a:lstStyle/>
          <a:p>
            <a:pPr lvl="0">
              <a:lnSpc>
                <a:spcPct val="200000"/>
              </a:lnSpc>
            </a:pPr>
            <a:r>
              <a:rPr lang="fa-IR" sz="6000" b="1" dirty="0">
                <a:solidFill>
                  <a:srgbClr val="FF0000"/>
                </a:solidFill>
                <a:latin typeface="IranNastaliq" panose="02000503000000020003" pitchFamily="2" charset="0"/>
                <a:cs typeface="IranNastaliq" panose="02000503000000020003" pitchFamily="2" charset="0"/>
              </a:rPr>
              <a:t>زبان</a:t>
            </a:r>
            <a:r>
              <a:rPr lang="fa-IR" sz="6000" b="1" dirty="0">
                <a:solidFill>
                  <a:srgbClr val="000000">
                    <a:lumMod val="75000"/>
                  </a:srgbClr>
                </a:solidFill>
                <a:latin typeface="IranNastaliq" panose="02000503000000020003" pitchFamily="2" charset="0"/>
                <a:cs typeface="IranNastaliq" panose="02000503000000020003" pitchFamily="2" charset="0"/>
              </a:rPr>
              <a:t>:کلمات برای افراد مختلف معانی مختلفی دارند .سن ،تحصيل و زمينه فرھنگي سه متغير بديھي ھستند كه بر زباني كه شخص بكار مي برد و تعاريفي كه بر كلمات بكار مي برد تاثير ميگذارد .</a:t>
            </a:r>
          </a:p>
          <a:p>
            <a:endParaRPr lang="fa-IR" dirty="0"/>
          </a:p>
        </p:txBody>
      </p:sp>
      <p:sp>
        <p:nvSpPr>
          <p:cNvPr id="4" name="Date Placeholder 3"/>
          <p:cNvSpPr>
            <a:spLocks noGrp="1"/>
          </p:cNvSpPr>
          <p:nvPr>
            <p:ph type="dt" sz="half" idx="10"/>
          </p:nvPr>
        </p:nvSpPr>
        <p:spPr/>
        <p:txBody>
          <a:bodyPr/>
          <a:lstStyle/>
          <a:p>
            <a:pPr>
              <a:defRPr/>
            </a:pPr>
            <a:fld id="{03195BBE-6615-43F1-AA65-2446E5910220}"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25</a:t>
            </a:fld>
            <a:endParaRPr lang="en-US" altLang="fa-IR">
              <a:solidFill>
                <a:srgbClr val="000000"/>
              </a:solidFill>
            </a:endParaRPr>
          </a:p>
        </p:txBody>
      </p:sp>
      <p:sp>
        <p:nvSpPr>
          <p:cNvPr id="7" name="Title 1"/>
          <p:cNvSpPr>
            <a:spLocks noGrp="1"/>
          </p:cNvSpPr>
          <p:nvPr>
            <p:ph type="title"/>
          </p:nvPr>
        </p:nvSpPr>
        <p:spPr>
          <a:xfrm>
            <a:off x="2387588" y="205696"/>
            <a:ext cx="7488832" cy="1131817"/>
          </a:xfrm>
        </p:spPr>
        <p:txBody>
          <a:bodyPr>
            <a:normAutofit fontScale="90000"/>
          </a:bodyPr>
          <a:lstStyle/>
          <a:p>
            <a:r>
              <a:rPr lang="fa-IR" b="1" dirty="0" smtClean="0">
                <a:solidFill>
                  <a:srgbClr val="FF0000"/>
                </a:solidFill>
                <a:latin typeface="IranNastaliq" panose="02000503000000020003" pitchFamily="2" charset="0"/>
                <a:cs typeface="IranNastaliq" panose="02000503000000020003" pitchFamily="2" charset="0"/>
              </a:rPr>
              <a:t>ادامه موانع ارتباطات</a:t>
            </a:r>
            <a:r>
              <a:rPr lang="fa-IR" b="1" dirty="0" smtClean="0">
                <a:solidFill>
                  <a:schemeClr val="accent3">
                    <a:lumMod val="75000"/>
                  </a:schemeClr>
                </a:solidFill>
                <a:latin typeface="IranNastaliq" panose="02000503000000020003" pitchFamily="2" charset="0"/>
                <a:cs typeface="IranNastaliq" panose="02000503000000020003" pitchFamily="2" charset="0"/>
              </a:rPr>
              <a:t/>
            </a:r>
            <a:br>
              <a:rPr lang="fa-IR" b="1" dirty="0" smtClean="0">
                <a:solidFill>
                  <a:schemeClr val="accent3">
                    <a:lumMod val="75000"/>
                  </a:schemeClr>
                </a:solidFill>
                <a:latin typeface="IranNastaliq" panose="02000503000000020003" pitchFamily="2" charset="0"/>
                <a:cs typeface="IranNastaliq" panose="02000503000000020003" pitchFamily="2" charset="0"/>
              </a:rPr>
            </a:br>
            <a:endParaRPr lang="fa-IR" dirty="0">
              <a:solidFill>
                <a:schemeClr val="accent3">
                  <a:lumMod val="75000"/>
                </a:schemeClr>
              </a:solidFill>
              <a:latin typeface="IranNastaliq" panose="02000503000000020003" pitchFamily="2" charset="0"/>
              <a:cs typeface="IranNastaliq" panose="02000503000000020003" pitchFamily="2" charset="0"/>
            </a:endParaRPr>
          </a:p>
        </p:txBody>
      </p:sp>
    </p:spTree>
    <p:extLst>
      <p:ext uri="{BB962C8B-B14F-4D97-AF65-F5344CB8AC3E}">
        <p14:creationId xmlns:p14="http://schemas.microsoft.com/office/powerpoint/2010/main" val="3599477455"/>
      </p:ext>
    </p:extLst>
  </p:cSld>
  <p:clrMapOvr>
    <a:masterClrMapping/>
  </p:clrMapOvr>
  <p:transition spd="med">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3619" y="251287"/>
            <a:ext cx="7704856" cy="1296144"/>
          </a:xfrm>
        </p:spPr>
        <p:txBody>
          <a:bodyPr>
            <a:normAutofit/>
          </a:bodyPr>
          <a:lstStyle/>
          <a:p>
            <a:r>
              <a:rPr lang="fa-IR" sz="4000" b="1" dirty="0">
                <a:solidFill>
                  <a:srgbClr val="FF0000"/>
                </a:solidFill>
                <a:latin typeface="IranNastaliq" panose="02000503000000020003" pitchFamily="2" charset="0"/>
                <a:cs typeface="IranNastaliq" panose="02000503000000020003" pitchFamily="2" charset="0"/>
              </a:rPr>
              <a:t>ادامه موانع ارتباطات</a:t>
            </a:r>
            <a:endParaRPr lang="fa-IR" sz="4000" dirty="0">
              <a:solidFill>
                <a:schemeClr val="accent3">
                  <a:lumMod val="75000"/>
                </a:schemeClr>
              </a:solidFill>
              <a:latin typeface="IranNastaliq" panose="02000503000000020003" pitchFamily="2" charset="0"/>
              <a:cs typeface="IranNastaliq" panose="02000503000000020003" pitchFamily="2" charset="0"/>
            </a:endParaRPr>
          </a:p>
        </p:txBody>
      </p:sp>
      <p:sp>
        <p:nvSpPr>
          <p:cNvPr id="4" name="Rectangle 3"/>
          <p:cNvSpPr/>
          <p:nvPr/>
        </p:nvSpPr>
        <p:spPr>
          <a:xfrm>
            <a:off x="941696" y="2042230"/>
            <a:ext cx="10194877" cy="4247317"/>
          </a:xfrm>
          <a:prstGeom prst="rect">
            <a:avLst/>
          </a:prstGeom>
        </p:spPr>
        <p:txBody>
          <a:bodyPr wrap="square">
            <a:spAutoFit/>
          </a:bodyPr>
          <a:lstStyle/>
          <a:p>
            <a:pPr marL="342900" indent="-342900">
              <a:lnSpc>
                <a:spcPct val="150000"/>
              </a:lnSpc>
              <a:spcBef>
                <a:spcPct val="20000"/>
              </a:spcBef>
              <a:buFont typeface="Arial" pitchFamily="34" charset="0"/>
              <a:buChar char="•"/>
            </a:pPr>
            <a:r>
              <a:rPr lang="fa-IR" sz="6000" b="1" dirty="0">
                <a:solidFill>
                  <a:srgbClr val="FF0000"/>
                </a:solidFill>
                <a:latin typeface="IranNastaliq" panose="02000503000000020003" pitchFamily="2" charset="0"/>
                <a:cs typeface="IranNastaliq" panose="02000503000000020003" pitchFamily="2" charset="0"/>
              </a:rPr>
              <a:t>ارتباط </a:t>
            </a:r>
            <a:r>
              <a:rPr lang="fa-IR" sz="6000" b="1" dirty="0" smtClean="0">
                <a:solidFill>
                  <a:srgbClr val="FF0000"/>
                </a:solidFill>
                <a:latin typeface="IranNastaliq" panose="02000503000000020003" pitchFamily="2" charset="0"/>
                <a:cs typeface="IranNastaliq" panose="02000503000000020003" pitchFamily="2" charset="0"/>
              </a:rPr>
              <a:t>غيرکلامی:     </a:t>
            </a:r>
            <a:r>
              <a:rPr lang="fa-IR" sz="6000" b="1" dirty="0" smtClean="0">
                <a:solidFill>
                  <a:srgbClr val="000000">
                    <a:lumMod val="75000"/>
                  </a:srgbClr>
                </a:solidFill>
                <a:latin typeface="IranNastaliq" panose="02000503000000020003" pitchFamily="2" charset="0"/>
                <a:cs typeface="IranNastaliq" panose="02000503000000020003" pitchFamily="2" charset="0"/>
              </a:rPr>
              <a:t>يكي </a:t>
            </a:r>
            <a:r>
              <a:rPr lang="fa-IR" sz="6000" b="1" dirty="0">
                <a:solidFill>
                  <a:srgbClr val="000000">
                    <a:lumMod val="75000"/>
                  </a:srgbClr>
                </a:solidFill>
                <a:latin typeface="IranNastaliq" panose="02000503000000020003" pitchFamily="2" charset="0"/>
                <a:cs typeface="IranNastaliq" panose="02000503000000020003" pitchFamily="2" charset="0"/>
              </a:rPr>
              <a:t>از راھھاي مھم انتقال پيام به ديگران است . ارتباط غيرکلامی ھميشه با ارتباط شفاھی ھمراه است .تا زمانيكه اين دوبا ھم توافق داشته باشند ،يكديگر را تقويت مي كنند .</a:t>
            </a:r>
          </a:p>
        </p:txBody>
      </p:sp>
      <p:sp>
        <p:nvSpPr>
          <p:cNvPr id="5" name="Date Placeholder 4"/>
          <p:cNvSpPr>
            <a:spLocks noGrp="1"/>
          </p:cNvSpPr>
          <p:nvPr>
            <p:ph type="dt" sz="half" idx="10"/>
          </p:nvPr>
        </p:nvSpPr>
        <p:spPr/>
        <p:txBody>
          <a:bodyPr/>
          <a:lstStyle/>
          <a:p>
            <a:pPr>
              <a:defRPr/>
            </a:pPr>
            <a:fld id="{684BA74A-C93D-465A-8130-7CD8D66CF821}" type="datetime1">
              <a:rPr lang="en-US" smtClean="0">
                <a:solidFill>
                  <a:srgbClr val="000000"/>
                </a:solidFill>
              </a:rPr>
              <a:t>9/2/2017</a:t>
            </a:fld>
            <a:endParaRPr lang="en-US">
              <a:solidFill>
                <a:srgbClr val="000000"/>
              </a:solidFill>
            </a:endParaRPr>
          </a:p>
        </p:txBody>
      </p:sp>
      <p:sp>
        <p:nvSpPr>
          <p:cNvPr id="6" name="Footer Placeholder 5"/>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7" name="Slide Number Placeholder 6"/>
          <p:cNvSpPr>
            <a:spLocks noGrp="1"/>
          </p:cNvSpPr>
          <p:nvPr>
            <p:ph type="sldNum" sz="quarter" idx="12"/>
          </p:nvPr>
        </p:nvSpPr>
        <p:spPr/>
        <p:txBody>
          <a:bodyPr/>
          <a:lstStyle/>
          <a:p>
            <a:fld id="{C9B3C3BE-9A4D-4E6A-BC67-3D509B86DA2B}" type="slidenum">
              <a:rPr lang="ar-SA" altLang="fa-IR" smtClean="0">
                <a:solidFill>
                  <a:srgbClr val="000000"/>
                </a:solidFill>
              </a:rPr>
              <a:pPr/>
              <a:t>26</a:t>
            </a:fld>
            <a:endParaRPr lang="en-US" altLang="fa-IR">
              <a:solidFill>
                <a:srgbClr val="000000"/>
              </a:solidFill>
            </a:endParaRPr>
          </a:p>
        </p:txBody>
      </p:sp>
    </p:spTree>
    <p:extLst>
      <p:ext uri="{BB962C8B-B14F-4D97-AF65-F5344CB8AC3E}">
        <p14:creationId xmlns:p14="http://schemas.microsoft.com/office/powerpoint/2010/main" val="74111432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b="1" dirty="0">
                <a:solidFill>
                  <a:srgbClr val="FF0000"/>
                </a:solidFill>
                <a:latin typeface="IranNastaliq" panose="02000503000000020003" pitchFamily="2" charset="0"/>
                <a:cs typeface="IranNastaliq" panose="02000503000000020003" pitchFamily="2" charset="0"/>
              </a:rPr>
              <a:t>ادامه موانع ارتباطات</a:t>
            </a:r>
            <a:endParaRPr lang="fa-IR" dirty="0"/>
          </a:p>
        </p:txBody>
      </p:sp>
      <p:sp>
        <p:nvSpPr>
          <p:cNvPr id="3" name="Date Placeholder 2"/>
          <p:cNvSpPr>
            <a:spLocks noGrp="1"/>
          </p:cNvSpPr>
          <p:nvPr>
            <p:ph type="dt" sz="half" idx="10"/>
          </p:nvPr>
        </p:nvSpPr>
        <p:spPr/>
        <p:txBody>
          <a:bodyPr/>
          <a:lstStyle/>
          <a:p>
            <a:pPr>
              <a:defRPr/>
            </a:pPr>
            <a:fld id="{C4345B10-3756-4EA5-B777-A556CD251122}" type="datetime1">
              <a:rPr lang="en-US" smtClean="0">
                <a:solidFill>
                  <a:srgbClr val="000000"/>
                </a:solidFill>
              </a:rPr>
              <a:t>9/2/2017</a:t>
            </a:fld>
            <a:endParaRPr lang="en-US">
              <a:solidFill>
                <a:srgbClr val="000000"/>
              </a:solidFill>
            </a:endParaRPr>
          </a:p>
        </p:txBody>
      </p:sp>
      <p:sp>
        <p:nvSpPr>
          <p:cNvPr id="4" name="Footer Placeholder 3"/>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5" name="Slide Number Placeholder 4"/>
          <p:cNvSpPr>
            <a:spLocks noGrp="1"/>
          </p:cNvSpPr>
          <p:nvPr>
            <p:ph type="sldNum" sz="quarter" idx="12"/>
          </p:nvPr>
        </p:nvSpPr>
        <p:spPr/>
        <p:txBody>
          <a:bodyPr/>
          <a:lstStyle/>
          <a:p>
            <a:fld id="{C9B3C3BE-9A4D-4E6A-BC67-3D509B86DA2B}" type="slidenum">
              <a:rPr lang="ar-SA" altLang="fa-IR" smtClean="0">
                <a:solidFill>
                  <a:srgbClr val="000000"/>
                </a:solidFill>
              </a:rPr>
              <a:pPr/>
              <a:t>27</a:t>
            </a:fld>
            <a:endParaRPr lang="en-US" altLang="fa-IR">
              <a:solidFill>
                <a:srgbClr val="000000"/>
              </a:solidFill>
            </a:endParaRPr>
          </a:p>
        </p:txBody>
      </p:sp>
      <p:sp>
        <p:nvSpPr>
          <p:cNvPr id="6" name="Rectangle 5"/>
          <p:cNvSpPr/>
          <p:nvPr/>
        </p:nvSpPr>
        <p:spPr>
          <a:xfrm>
            <a:off x="191069" y="1417638"/>
            <a:ext cx="11750723" cy="4672048"/>
          </a:xfrm>
          <a:prstGeom prst="rect">
            <a:avLst/>
          </a:prstGeom>
        </p:spPr>
        <p:txBody>
          <a:bodyPr wrap="square">
            <a:spAutoFit/>
          </a:bodyPr>
          <a:lstStyle/>
          <a:p>
            <a:pPr marL="342900" indent="-342900">
              <a:lnSpc>
                <a:spcPct val="150000"/>
              </a:lnSpc>
              <a:spcBef>
                <a:spcPct val="20000"/>
              </a:spcBef>
              <a:buFont typeface="Arial" pitchFamily="34" charset="0"/>
              <a:buChar char="•"/>
            </a:pPr>
            <a:r>
              <a:rPr lang="fa-IR" sz="4800" b="1" dirty="0">
                <a:solidFill>
                  <a:srgbClr val="FF0000"/>
                </a:solidFill>
                <a:latin typeface="IranNastaliq" panose="02000503000000020003" pitchFamily="2" charset="0"/>
                <a:cs typeface="IranNastaliq" panose="02000503000000020003" pitchFamily="2" charset="0"/>
              </a:rPr>
              <a:t>ارتباط ميان فرھنگھا</a:t>
            </a:r>
            <a:r>
              <a:rPr lang="fa-IR" sz="4800" b="1" dirty="0" smtClean="0">
                <a:solidFill>
                  <a:srgbClr val="FF0000"/>
                </a:solidFill>
                <a:latin typeface="IranNastaliq" panose="02000503000000020003" pitchFamily="2" charset="0"/>
                <a:cs typeface="IranNastaliq" panose="02000503000000020003" pitchFamily="2" charset="0"/>
              </a:rPr>
              <a:t>: </a:t>
            </a:r>
            <a:r>
              <a:rPr lang="fa-IR" sz="4800" b="1" dirty="0" smtClean="0">
                <a:solidFill>
                  <a:srgbClr val="000000">
                    <a:lumMod val="75000"/>
                  </a:srgbClr>
                </a:solidFill>
                <a:latin typeface="IranNastaliq" panose="02000503000000020003" pitchFamily="2" charset="0"/>
                <a:cs typeface="IranNastaliq" panose="02000503000000020003" pitchFamily="2" charset="0"/>
              </a:rPr>
              <a:t>چه </a:t>
            </a:r>
            <a:r>
              <a:rPr lang="fa-IR" sz="4800" b="1" dirty="0">
                <a:solidFill>
                  <a:srgbClr val="000000">
                    <a:lumMod val="75000"/>
                  </a:srgbClr>
                </a:solidFill>
                <a:latin typeface="IranNastaliq" panose="02000503000000020003" pitchFamily="2" charset="0"/>
                <a:cs typeface="IranNastaliq" panose="02000503000000020003" pitchFamily="2" charset="0"/>
              </a:rPr>
              <a:t>بسا معنای يک کلمه يا رفتار بين دو فرھنگ تفاوت زيادی داشته باشد.و انتقال اين کلمه و رفتار موجب تنش و مانع در ارتباطات شود .</a:t>
            </a:r>
          </a:p>
          <a:p>
            <a:pPr marL="342900" indent="-342900">
              <a:lnSpc>
                <a:spcPct val="150000"/>
              </a:lnSpc>
              <a:spcBef>
                <a:spcPct val="20000"/>
              </a:spcBef>
              <a:buFont typeface="Arial" pitchFamily="34" charset="0"/>
              <a:buChar char="•"/>
            </a:pPr>
            <a:r>
              <a:rPr lang="fa-IR" sz="4800" b="1" dirty="0">
                <a:solidFill>
                  <a:srgbClr val="FF0000"/>
                </a:solidFill>
                <a:latin typeface="IranNastaliq" panose="02000503000000020003" pitchFamily="2" charset="0"/>
                <a:cs typeface="IranNastaliq" panose="02000503000000020003" pitchFamily="2" charset="0"/>
              </a:rPr>
              <a:t>شنوندگان ضعيف</a:t>
            </a:r>
            <a:r>
              <a:rPr lang="fa-IR" sz="4800" b="1" dirty="0" smtClean="0">
                <a:solidFill>
                  <a:srgbClr val="FF0000"/>
                </a:solidFill>
                <a:latin typeface="IranNastaliq" panose="02000503000000020003" pitchFamily="2" charset="0"/>
                <a:cs typeface="IranNastaliq" panose="02000503000000020003" pitchFamily="2" charset="0"/>
              </a:rPr>
              <a:t>: </a:t>
            </a:r>
            <a:r>
              <a:rPr lang="fa-IR" sz="4800" b="1" dirty="0" smtClean="0">
                <a:solidFill>
                  <a:srgbClr val="000000">
                    <a:lumMod val="75000"/>
                  </a:srgbClr>
                </a:solidFill>
                <a:latin typeface="IranNastaliq" panose="02000503000000020003" pitchFamily="2" charset="0"/>
                <a:cs typeface="IranNastaliq" panose="02000503000000020003" pitchFamily="2" charset="0"/>
              </a:rPr>
              <a:t>برقراری </a:t>
            </a:r>
            <a:r>
              <a:rPr lang="fa-IR" sz="4800" b="1" dirty="0">
                <a:solidFill>
                  <a:srgbClr val="000000">
                    <a:lumMod val="75000"/>
                  </a:srgbClr>
                </a:solidFill>
                <a:latin typeface="IranNastaliq" panose="02000503000000020003" pitchFamily="2" charset="0"/>
                <a:cs typeface="IranNastaliq" panose="02000503000000020003" pitchFamily="2" charset="0"/>
              </a:rPr>
              <a:t>ارتباط اختصاص به شنيدن دارد وبسياری از اشخاص شنوندگان ضعيفی ھستند و آن مربوط به فلسفه ھای تصميم گيری است .</a:t>
            </a:r>
          </a:p>
        </p:txBody>
      </p:sp>
    </p:spTree>
    <p:extLst>
      <p:ext uri="{BB962C8B-B14F-4D97-AF65-F5344CB8AC3E}">
        <p14:creationId xmlns:p14="http://schemas.microsoft.com/office/powerpoint/2010/main" val="519567192"/>
      </p:ext>
    </p:extLst>
  </p:cSld>
  <p:clrMapOvr>
    <a:masterClrMapping/>
  </p:clrMapOvr>
  <p:transition spd="med">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1584" y="1556792"/>
            <a:ext cx="7488832" cy="432048"/>
          </a:xfrm>
        </p:spPr>
        <p:txBody>
          <a:bodyPr>
            <a:normAutofit fontScale="90000"/>
          </a:bodyPr>
          <a:lstStyle/>
          <a:p>
            <a:r>
              <a:rPr lang="fa-IR" b="1" dirty="0" smtClean="0">
                <a:solidFill>
                  <a:schemeClr val="accent3">
                    <a:lumMod val="75000"/>
                  </a:schemeClr>
                </a:solidFill>
                <a:latin typeface="IranNastaliq" panose="02000503000000020003" pitchFamily="2" charset="0"/>
                <a:cs typeface="IranNastaliq" panose="02000503000000020003" pitchFamily="2" charset="0"/>
              </a:rPr>
              <a:t>انواع ارتباطات</a:t>
            </a:r>
            <a:br>
              <a:rPr lang="fa-IR" b="1" dirty="0" smtClean="0">
                <a:solidFill>
                  <a:schemeClr val="accent3">
                    <a:lumMod val="75000"/>
                  </a:schemeClr>
                </a:solidFill>
                <a:latin typeface="IranNastaliq" panose="02000503000000020003" pitchFamily="2" charset="0"/>
                <a:cs typeface="IranNastaliq" panose="02000503000000020003" pitchFamily="2" charset="0"/>
              </a:rPr>
            </a:br>
            <a:endParaRPr lang="fa-IR" dirty="0">
              <a:solidFill>
                <a:schemeClr val="accent3">
                  <a:lumMod val="75000"/>
                </a:schemeClr>
              </a:solidFill>
              <a:latin typeface="IranNastaliq" panose="02000503000000020003" pitchFamily="2" charset="0"/>
              <a:cs typeface="IranNastaliq" panose="02000503000000020003" pitchFamily="2" charset="0"/>
            </a:endParaRPr>
          </a:p>
        </p:txBody>
      </p:sp>
      <p:sp>
        <p:nvSpPr>
          <p:cNvPr id="3" name="Content Placeholder 2"/>
          <p:cNvSpPr>
            <a:spLocks noGrp="1"/>
          </p:cNvSpPr>
          <p:nvPr>
            <p:ph idx="1"/>
          </p:nvPr>
        </p:nvSpPr>
        <p:spPr/>
        <p:txBody>
          <a:bodyPr>
            <a:normAutofit/>
          </a:bodyPr>
          <a:lstStyle/>
          <a:p>
            <a:pPr>
              <a:lnSpc>
                <a:spcPct val="150000"/>
              </a:lnSpc>
            </a:pPr>
            <a:r>
              <a:rPr lang="fa-IR" sz="4400" b="1" dirty="0" smtClean="0">
                <a:solidFill>
                  <a:srgbClr val="FF0000"/>
                </a:solidFill>
                <a:latin typeface="IranNastaliq" panose="02000503000000020003" pitchFamily="2" charset="0"/>
                <a:cs typeface="IranNastaliq" panose="02000503000000020003" pitchFamily="2" charset="0"/>
              </a:rPr>
              <a:t>سيستم ارتباطات رسمی: </a:t>
            </a:r>
            <a:r>
              <a:rPr lang="fa-IR" b="1" dirty="0" smtClean="0">
                <a:solidFill>
                  <a:schemeClr val="tx2">
                    <a:lumMod val="75000"/>
                  </a:schemeClr>
                </a:solidFill>
                <a:latin typeface="IranNastaliq" panose="02000503000000020003" pitchFamily="2" charset="0"/>
                <a:cs typeface="IranNastaliq" panose="02000503000000020003" pitchFamily="2" charset="0"/>
              </a:rPr>
              <a:t>ارتباطات رسمی به آن دسته از کانالھای ارتباطی اشاره داردکه بطور رسمی و از طريق خطوط سلسله مراتب اختيار ومسئوليت طراحی شده است . وبرای انتقال اطلاعات در داخل وخارج سازمان بکار می رود .</a:t>
            </a:r>
          </a:p>
          <a:p>
            <a:pPr>
              <a:lnSpc>
                <a:spcPct val="150000"/>
              </a:lnSpc>
            </a:pPr>
            <a:r>
              <a:rPr lang="fa-IR" sz="4400" b="1" dirty="0">
                <a:solidFill>
                  <a:srgbClr val="FF0000"/>
                </a:solidFill>
                <a:latin typeface="IranNastaliq" panose="02000503000000020003" pitchFamily="2" charset="0"/>
                <a:cs typeface="IranNastaliq" panose="02000503000000020003" pitchFamily="2" charset="0"/>
              </a:rPr>
              <a:t>سيستم ارتباطات غير رسمی:    </a:t>
            </a:r>
            <a:r>
              <a:rPr lang="fa-IR" b="1" dirty="0" smtClean="0">
                <a:solidFill>
                  <a:schemeClr val="tx2">
                    <a:lumMod val="75000"/>
                  </a:schemeClr>
                </a:solidFill>
                <a:latin typeface="IranNastaliq" panose="02000503000000020003" pitchFamily="2" charset="0"/>
                <a:cs typeface="IranNastaliq" panose="02000503000000020003" pitchFamily="2" charset="0"/>
              </a:rPr>
              <a:t>ھرچقدر نظام ارتباطات ، رسمی ،پيچيده و کامل باشد ولی تکميل کننده آن ارتباطات غير رسمی است که بوسيله افراد به محض بوجود آمدن يک سازمان رسمی ،و در دل آن بوجود میآيد .</a:t>
            </a:r>
            <a:endParaRPr lang="fa-IR" dirty="0">
              <a:solidFill>
                <a:schemeClr val="tx2">
                  <a:lumMod val="75000"/>
                </a:schemeClr>
              </a:solidFill>
              <a:latin typeface="IranNastaliq" panose="02000503000000020003" pitchFamily="2" charset="0"/>
              <a:cs typeface="IranNastaliq" panose="02000503000000020003" pitchFamily="2" charset="0"/>
            </a:endParaRPr>
          </a:p>
        </p:txBody>
      </p:sp>
      <p:sp>
        <p:nvSpPr>
          <p:cNvPr id="4" name="Date Placeholder 3"/>
          <p:cNvSpPr>
            <a:spLocks noGrp="1"/>
          </p:cNvSpPr>
          <p:nvPr>
            <p:ph type="dt" sz="half" idx="10"/>
          </p:nvPr>
        </p:nvSpPr>
        <p:spPr/>
        <p:txBody>
          <a:bodyPr/>
          <a:lstStyle/>
          <a:p>
            <a:pPr>
              <a:defRPr/>
            </a:pPr>
            <a:fld id="{7C1B7D02-CB7E-4D86-9308-0DAF79C2DA82}"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28</a:t>
            </a:fld>
            <a:endParaRPr lang="en-US" altLang="fa-IR">
              <a:solidFill>
                <a:srgbClr val="000000"/>
              </a:solidFill>
            </a:endParaRPr>
          </a:p>
        </p:txBody>
      </p:sp>
    </p:spTree>
    <p:extLst>
      <p:ext uri="{BB962C8B-B14F-4D97-AF65-F5344CB8AC3E}">
        <p14:creationId xmlns:p14="http://schemas.microsoft.com/office/powerpoint/2010/main" val="10409644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8755" y="336943"/>
            <a:ext cx="7488832" cy="576064"/>
          </a:xfrm>
        </p:spPr>
        <p:txBody>
          <a:bodyPr>
            <a:normAutofit fontScale="90000"/>
          </a:bodyPr>
          <a:lstStyle/>
          <a:p>
            <a:r>
              <a:rPr lang="fa-IR" sz="3200" b="1" dirty="0">
                <a:solidFill>
                  <a:schemeClr val="accent3">
                    <a:lumMod val="50000"/>
                  </a:schemeClr>
                </a:solidFill>
                <a:latin typeface="IranNastaliq" pitchFamily="2" charset="0"/>
                <a:cs typeface="IranNastaliq" pitchFamily="2" charset="0"/>
              </a:rPr>
              <a:t>شیوه های ارتباطی در سازمان</a:t>
            </a:r>
            <a:endParaRPr lang="fa-IR" sz="3200" dirty="0">
              <a:solidFill>
                <a:schemeClr val="accent3">
                  <a:lumMod val="50000"/>
                </a:schemeClr>
              </a:solidFill>
              <a:latin typeface="IranNastaliq" pitchFamily="2" charset="0"/>
              <a:cs typeface="IranNastaliq" pitchFamily="2" charset="0"/>
            </a:endParaRPr>
          </a:p>
        </p:txBody>
      </p:sp>
      <p:sp>
        <p:nvSpPr>
          <p:cNvPr id="3" name="Content Placeholder 2"/>
          <p:cNvSpPr>
            <a:spLocks noGrp="1"/>
          </p:cNvSpPr>
          <p:nvPr>
            <p:ph idx="1"/>
          </p:nvPr>
        </p:nvSpPr>
        <p:spPr>
          <a:xfrm>
            <a:off x="2351606" y="1241947"/>
            <a:ext cx="9208071" cy="4635328"/>
          </a:xfrm>
        </p:spPr>
        <p:txBody>
          <a:bodyPr>
            <a:normAutofit lnSpcReduction="10000"/>
          </a:bodyPr>
          <a:lstStyle/>
          <a:p>
            <a:r>
              <a:rPr lang="fa-IR" b="1" dirty="0" smtClean="0">
                <a:solidFill>
                  <a:schemeClr val="tx2">
                    <a:lumMod val="75000"/>
                  </a:schemeClr>
                </a:solidFill>
                <a:latin typeface="IranNastaliq" pitchFamily="2" charset="0"/>
                <a:cs typeface="B Lotus" panose="00000400000000000000" pitchFamily="2" charset="-78"/>
              </a:rPr>
              <a:t>– ارتباط کتبی (صدوردستورالعمل – تدوین مقررات ...)</a:t>
            </a:r>
          </a:p>
          <a:p>
            <a:r>
              <a:rPr lang="fa-IR" b="1" dirty="0" smtClean="0">
                <a:solidFill>
                  <a:schemeClr val="tx2">
                    <a:lumMod val="75000"/>
                  </a:schemeClr>
                </a:solidFill>
                <a:latin typeface="IranNastaliq" pitchFamily="2" charset="0"/>
                <a:cs typeface="B Lotus" panose="00000400000000000000" pitchFamily="2" charset="-78"/>
              </a:rPr>
              <a:t>– اجرای سخنرانی</a:t>
            </a:r>
          </a:p>
          <a:p>
            <a:r>
              <a:rPr lang="fa-IR" b="1" dirty="0" smtClean="0">
                <a:solidFill>
                  <a:schemeClr val="tx2">
                    <a:lumMod val="75000"/>
                  </a:schemeClr>
                </a:solidFill>
                <a:latin typeface="IranNastaliq" pitchFamily="2" charset="0"/>
                <a:cs typeface="B Lotus" panose="00000400000000000000" pitchFamily="2" charset="-78"/>
              </a:rPr>
              <a:t> – گزارش گیری</a:t>
            </a:r>
          </a:p>
          <a:p>
            <a:r>
              <a:rPr lang="fa-IR" b="1" dirty="0" smtClean="0">
                <a:solidFill>
                  <a:schemeClr val="tx2">
                    <a:lumMod val="75000"/>
                  </a:schemeClr>
                </a:solidFill>
                <a:latin typeface="IranNastaliq" pitchFamily="2" charset="0"/>
                <a:cs typeface="B Lotus" panose="00000400000000000000" pitchFamily="2" charset="-78"/>
              </a:rPr>
              <a:t>– بازدید ازقسمت ها</a:t>
            </a:r>
          </a:p>
          <a:p>
            <a:r>
              <a:rPr lang="fa-IR" b="1" dirty="0" smtClean="0">
                <a:solidFill>
                  <a:schemeClr val="tx2">
                    <a:lumMod val="75000"/>
                  </a:schemeClr>
                </a:solidFill>
                <a:latin typeface="IranNastaliq" pitchFamily="2" charset="0"/>
                <a:cs typeface="B Lotus" panose="00000400000000000000" pitchFamily="2" charset="-78"/>
              </a:rPr>
              <a:t>– نصب صندوق پیشنهادات</a:t>
            </a:r>
          </a:p>
          <a:p>
            <a:r>
              <a:rPr lang="fa-IR" b="1" dirty="0" smtClean="0">
                <a:solidFill>
                  <a:schemeClr val="tx2">
                    <a:lumMod val="75000"/>
                  </a:schemeClr>
                </a:solidFill>
                <a:latin typeface="IranNastaliq" pitchFamily="2" charset="0"/>
                <a:cs typeface="B Lotus" panose="00000400000000000000" pitchFamily="2" charset="-78"/>
              </a:rPr>
              <a:t>– سیاست درهای باز</a:t>
            </a:r>
          </a:p>
          <a:p>
            <a:r>
              <a:rPr lang="fa-IR" b="1" dirty="0" smtClean="0">
                <a:solidFill>
                  <a:schemeClr val="tx2">
                    <a:lumMod val="75000"/>
                  </a:schemeClr>
                </a:solidFill>
                <a:latin typeface="IranNastaliq" pitchFamily="2" charset="0"/>
                <a:cs typeface="B Lotus" panose="00000400000000000000" pitchFamily="2" charset="-78"/>
              </a:rPr>
              <a:t>– شرکت  درنشست های جمعی</a:t>
            </a:r>
          </a:p>
          <a:p>
            <a:r>
              <a:rPr lang="fa-IR" b="1" dirty="0" smtClean="0">
                <a:solidFill>
                  <a:schemeClr val="tx2">
                    <a:lumMod val="75000"/>
                  </a:schemeClr>
                </a:solidFill>
                <a:latin typeface="IranNastaliq" pitchFamily="2" charset="0"/>
                <a:cs typeface="B Lotus" panose="00000400000000000000" pitchFamily="2" charset="-78"/>
              </a:rPr>
              <a:t>– روحیه سنجی</a:t>
            </a:r>
          </a:p>
          <a:p>
            <a:endParaRPr lang="fa-IR" dirty="0">
              <a:solidFill>
                <a:schemeClr val="tx2">
                  <a:lumMod val="75000"/>
                </a:schemeClr>
              </a:solidFill>
              <a:latin typeface="IranNastaliq" pitchFamily="2" charset="0"/>
              <a:cs typeface="IranNastaliq" pitchFamily="2" charset="0"/>
            </a:endParaRPr>
          </a:p>
        </p:txBody>
      </p:sp>
      <p:sp>
        <p:nvSpPr>
          <p:cNvPr id="4" name="Date Placeholder 3"/>
          <p:cNvSpPr>
            <a:spLocks noGrp="1"/>
          </p:cNvSpPr>
          <p:nvPr>
            <p:ph type="dt" sz="half" idx="10"/>
          </p:nvPr>
        </p:nvSpPr>
        <p:spPr/>
        <p:txBody>
          <a:bodyPr/>
          <a:lstStyle/>
          <a:p>
            <a:pPr>
              <a:defRPr/>
            </a:pPr>
            <a:fld id="{DFC2538E-387A-4352-A7AD-772CC3B3199D}"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29</a:t>
            </a:fld>
            <a:endParaRPr lang="en-US" altLang="fa-IR">
              <a:solidFill>
                <a:srgbClr val="000000"/>
              </a:solidFill>
            </a:endParaRPr>
          </a:p>
        </p:txBody>
      </p:sp>
    </p:spTree>
    <p:extLst>
      <p:ext uri="{BB962C8B-B14F-4D97-AF65-F5344CB8AC3E}">
        <p14:creationId xmlns:p14="http://schemas.microsoft.com/office/powerpoint/2010/main" val="262832867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1828800" y="-17879"/>
            <a:ext cx="7772400" cy="2532479"/>
          </a:xfrm>
          <a:solidFill>
            <a:schemeClr val="bg1"/>
          </a:solidFill>
        </p:spPr>
        <p:txBody>
          <a:bodyPr/>
          <a:lstStyle/>
          <a:p>
            <a:pPr eaLnBrk="1" hangingPunct="1"/>
            <a:r>
              <a:rPr lang="ar-SA" altLang="fa-IR" sz="9600" b="1" dirty="0">
                <a:latin typeface="Arabic Typesetting" panose="03020402040406030203" pitchFamily="66" charset="-78"/>
                <a:cs typeface="Arabic Typesetting" panose="03020402040406030203" pitchFamily="66" charset="-78"/>
              </a:rPr>
              <a:t>به نام خدا</a:t>
            </a:r>
            <a:r>
              <a:rPr lang="ar-SA" altLang="fa-IR" sz="4000" b="1" dirty="0">
                <a:latin typeface="Arabic Typesetting" panose="03020402040406030203" pitchFamily="66" charset="-78"/>
                <a:cs typeface="Arabic Typesetting" panose="03020402040406030203" pitchFamily="66" charset="-78"/>
              </a:rPr>
              <a:t/>
            </a:r>
            <a:br>
              <a:rPr lang="ar-SA" altLang="fa-IR" sz="4000" b="1" dirty="0">
                <a:latin typeface="Arabic Typesetting" panose="03020402040406030203" pitchFamily="66" charset="-78"/>
                <a:cs typeface="Arabic Typesetting" panose="03020402040406030203" pitchFamily="66" charset="-78"/>
              </a:rPr>
            </a:br>
            <a:r>
              <a:rPr lang="fa-IR" altLang="fa-IR" sz="4000" b="1" dirty="0" smtClean="0">
                <a:solidFill>
                  <a:srgbClr val="FF33CC"/>
                </a:solidFill>
                <a:latin typeface="Arabic Typesetting" panose="03020402040406030203" pitchFamily="66" charset="-78"/>
                <a:cs typeface="Arabic Typesetting" panose="03020402040406030203" pitchFamily="66" charset="-78"/>
              </a:rPr>
              <a:t>دوره آموزشی ارتباط موثر360 درجه</a:t>
            </a:r>
            <a:endParaRPr lang="ar-SA" altLang="fa-IR" sz="4000" b="1" dirty="0">
              <a:solidFill>
                <a:srgbClr val="FF33CC"/>
              </a:solidFill>
              <a:latin typeface="Arabic Typesetting" panose="03020402040406030203" pitchFamily="66" charset="-78"/>
              <a:cs typeface="Arabic Typesetting" panose="03020402040406030203" pitchFamily="66" charset="-78"/>
            </a:endParaRPr>
          </a:p>
        </p:txBody>
      </p:sp>
      <p:sp>
        <p:nvSpPr>
          <p:cNvPr id="2051" name="Rectangle 3"/>
          <p:cNvSpPr>
            <a:spLocks noGrp="1" noChangeArrowheads="1"/>
          </p:cNvSpPr>
          <p:nvPr>
            <p:ph type="body" idx="1"/>
          </p:nvPr>
        </p:nvSpPr>
        <p:spPr>
          <a:xfrm>
            <a:off x="1752600" y="2514600"/>
            <a:ext cx="7543800" cy="4114800"/>
          </a:xfrm>
        </p:spPr>
        <p:txBody>
          <a:bodyPr/>
          <a:lstStyle/>
          <a:p>
            <a:pPr algn="r" eaLnBrk="1" hangingPunct="1">
              <a:buFont typeface="Wingdings" panose="05000000000000000000" pitchFamily="2" charset="2"/>
              <a:buNone/>
              <a:defRPr/>
            </a:pPr>
            <a:r>
              <a:rPr lang="fa-IR" sz="3600" dirty="0">
                <a:solidFill>
                  <a:srgbClr val="3333CC"/>
                </a:solidFill>
                <a:latin typeface="Arabic Typesetting" pitchFamily="66" charset="-78"/>
                <a:cs typeface="Arabic Typesetting" pitchFamily="66" charset="-78"/>
              </a:rPr>
              <a:t>مدرس:</a:t>
            </a:r>
            <a:r>
              <a:rPr lang="ar-SA" sz="3600" dirty="0">
                <a:solidFill>
                  <a:srgbClr val="3333CC"/>
                </a:solidFill>
                <a:latin typeface="Arabic Typesetting" pitchFamily="66" charset="-78"/>
                <a:cs typeface="Arabic Typesetting" pitchFamily="66" charset="-78"/>
              </a:rPr>
              <a:t> صادق ملكي</a:t>
            </a:r>
            <a:r>
              <a:rPr lang="fa-IR" sz="3600" dirty="0">
                <a:solidFill>
                  <a:srgbClr val="3333CC"/>
                </a:solidFill>
                <a:latin typeface="Arabic Typesetting" pitchFamily="66" charset="-78"/>
                <a:cs typeface="Arabic Typesetting" pitchFamily="66" charset="-78"/>
              </a:rPr>
              <a:t> آوارسیین</a:t>
            </a:r>
            <a:endParaRPr lang="en-US" sz="3600" dirty="0">
              <a:solidFill>
                <a:srgbClr val="3333CC"/>
              </a:solidFill>
              <a:latin typeface="Arabic Typesetting" pitchFamily="66" charset="-78"/>
              <a:cs typeface="Arabic Typesetting" pitchFamily="66" charset="-78"/>
            </a:endParaRPr>
          </a:p>
          <a:p>
            <a:pPr algn="r" eaLnBrk="1" hangingPunct="1">
              <a:buFont typeface="Wingdings" panose="05000000000000000000" pitchFamily="2" charset="2"/>
              <a:buNone/>
              <a:defRPr/>
            </a:pPr>
            <a:r>
              <a:rPr lang="fa-IR" sz="3600" dirty="0">
                <a:solidFill>
                  <a:srgbClr val="FF0000"/>
                </a:solidFill>
                <a:latin typeface="Arabic Typesetting" pitchFamily="66" charset="-78"/>
                <a:cs typeface="Arabic Typesetting" pitchFamily="66" charset="-78"/>
              </a:rPr>
              <a:t>دکترای مدیریت آموزشی</a:t>
            </a:r>
          </a:p>
          <a:p>
            <a:pPr algn="r" eaLnBrk="1" hangingPunct="1">
              <a:buFont typeface="Wingdings" panose="05000000000000000000" pitchFamily="2" charset="2"/>
              <a:buNone/>
              <a:defRPr/>
            </a:pPr>
            <a:r>
              <a:rPr lang="fa-IR" sz="3600" dirty="0">
                <a:solidFill>
                  <a:srgbClr val="7030A0"/>
                </a:solidFill>
                <a:latin typeface="Arabic Typesetting" pitchFamily="66" charset="-78"/>
                <a:cs typeface="Arabic Typesetting" pitchFamily="66" charset="-78"/>
              </a:rPr>
              <a:t>عضو هیات علمی دانشگاه آزاد اسلامی واحد تبریز</a:t>
            </a:r>
          </a:p>
          <a:p>
            <a:pPr algn="r" rtl="1" eaLnBrk="1" hangingPunct="1">
              <a:buFont typeface="Wingdings" panose="05000000000000000000" pitchFamily="2" charset="2"/>
              <a:buNone/>
              <a:defRPr/>
            </a:pPr>
            <a:r>
              <a:rPr lang="fa-IR" sz="3600" dirty="0">
                <a:solidFill>
                  <a:srgbClr val="FF0000"/>
                </a:solidFill>
                <a:latin typeface="Arabic Typesetting" pitchFamily="66" charset="-78"/>
                <a:cs typeface="Arabic Typesetting" pitchFamily="66" charset="-78"/>
              </a:rPr>
              <a:t>رئیس انجمن علمی مدیریت آموزشی ایران-شعبه استان آذربایجان شرقی</a:t>
            </a:r>
          </a:p>
          <a:p>
            <a:pPr algn="r" rtl="1" eaLnBrk="1" hangingPunct="1">
              <a:buFont typeface="Wingdings" panose="05000000000000000000" pitchFamily="2" charset="2"/>
              <a:buNone/>
              <a:defRPr/>
            </a:pPr>
            <a:r>
              <a:rPr lang="fa-IR" sz="3600" dirty="0">
                <a:latin typeface="Arabic Typesetting" pitchFamily="66" charset="-78"/>
                <a:cs typeface="Arabic Typesetting" pitchFamily="66" charset="-78"/>
              </a:rPr>
              <a:t>عضو انجمن مدیریت منابع انسانی ایران</a:t>
            </a:r>
          </a:p>
          <a:p>
            <a:pPr algn="r" rtl="1" eaLnBrk="1" hangingPunct="1">
              <a:buFont typeface="Wingdings" panose="05000000000000000000" pitchFamily="2" charset="2"/>
              <a:buNone/>
              <a:defRPr/>
            </a:pPr>
            <a:r>
              <a:rPr lang="fa-IR" sz="3600" dirty="0">
                <a:solidFill>
                  <a:srgbClr val="0000CC"/>
                </a:solidFill>
                <a:latin typeface="Arabic Typesetting" pitchFamily="66" charset="-78"/>
                <a:cs typeface="Arabic Typesetting" pitchFamily="66" charset="-78"/>
              </a:rPr>
              <a:t>عضو انجمن علمی اسلام و پیشرفت </a:t>
            </a:r>
          </a:p>
          <a:p>
            <a:pPr algn="r" rtl="1" eaLnBrk="1" hangingPunct="1">
              <a:buFont typeface="Wingdings" panose="05000000000000000000" pitchFamily="2" charset="2"/>
              <a:buNone/>
              <a:defRPr/>
            </a:pPr>
            <a:endParaRPr lang="fa-IR" sz="3600" dirty="0">
              <a:solidFill>
                <a:schemeClr val="tx2">
                  <a:lumMod val="75000"/>
                  <a:lumOff val="25000"/>
                </a:schemeClr>
              </a:solidFill>
              <a:latin typeface="Arabic Typesetting" pitchFamily="66" charset="-78"/>
              <a:cs typeface="Arabic Typesetting" pitchFamily="66" charset="-78"/>
            </a:endParaRPr>
          </a:p>
          <a:p>
            <a:pPr algn="r" rtl="1" eaLnBrk="1" hangingPunct="1">
              <a:buFont typeface="Wingdings" panose="05000000000000000000" pitchFamily="2" charset="2"/>
              <a:buNone/>
              <a:defRPr/>
            </a:pPr>
            <a:endParaRPr lang="ar-SA" sz="3600" dirty="0">
              <a:solidFill>
                <a:schemeClr val="tx2">
                  <a:lumMod val="75000"/>
                  <a:lumOff val="25000"/>
                </a:schemeClr>
              </a:solidFill>
              <a:latin typeface="Arabic Typesetting" pitchFamily="66" charset="-78"/>
              <a:cs typeface="Arabic Typesetting" pitchFamily="66" charset="-78"/>
            </a:endParaRPr>
          </a:p>
        </p:txBody>
      </p:sp>
      <p:sp>
        <p:nvSpPr>
          <p:cNvPr id="2" name="Date Placeholder 1"/>
          <p:cNvSpPr>
            <a:spLocks noGrp="1"/>
          </p:cNvSpPr>
          <p:nvPr>
            <p:ph type="dt" sz="half" idx="10"/>
          </p:nvPr>
        </p:nvSpPr>
        <p:spPr/>
        <p:txBody>
          <a:bodyPr/>
          <a:lstStyle/>
          <a:p>
            <a:pPr>
              <a:defRPr/>
            </a:pPr>
            <a:fld id="{659D134B-5B9C-4BFE-A5AE-C6CB21AB814D}" type="datetime1">
              <a:rPr lang="en-US" smtClean="0">
                <a:solidFill>
                  <a:srgbClr val="000000"/>
                </a:solidFill>
              </a:rPr>
              <a:t>9/2/2017</a:t>
            </a:fld>
            <a:endParaRPr lang="en-US">
              <a:solidFill>
                <a:srgbClr val="000000"/>
              </a:solidFill>
            </a:endParaRPr>
          </a:p>
        </p:txBody>
      </p:sp>
      <p:sp>
        <p:nvSpPr>
          <p:cNvPr id="3" name="Footer Placeholder 2"/>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4" name="Slide Number Placeholder 3"/>
          <p:cNvSpPr>
            <a:spLocks noGrp="1"/>
          </p:cNvSpPr>
          <p:nvPr>
            <p:ph type="sldNum" sz="quarter" idx="12"/>
          </p:nvPr>
        </p:nvSpPr>
        <p:spPr/>
        <p:txBody>
          <a:bodyPr/>
          <a:lstStyle/>
          <a:p>
            <a:fld id="{5A8248AB-E0E7-4B30-9DE9-7712DEACC487}" type="slidenum">
              <a:rPr lang="ar-SA" altLang="fa-IR" smtClean="0">
                <a:solidFill>
                  <a:srgbClr val="000000"/>
                </a:solidFill>
              </a:rPr>
              <a:pPr/>
              <a:t>3</a:t>
            </a:fld>
            <a:endParaRPr lang="en-US" altLang="fa-IR">
              <a:solidFill>
                <a:srgbClr val="000000"/>
              </a:solidFill>
            </a:endParaRPr>
          </a:p>
        </p:txBody>
      </p:sp>
    </p:spTree>
    <p:extLst>
      <p:ext uri="{BB962C8B-B14F-4D97-AF65-F5344CB8AC3E}">
        <p14:creationId xmlns:p14="http://schemas.microsoft.com/office/powerpoint/2010/main" val="1890370712"/>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ssolve">
                                      <p:cBhvr>
                                        <p:cTn id="7" dur="500"/>
                                        <p:tgtEl>
                                          <p:spTgt spid="20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51">
                                            <p:txEl>
                                              <p:pRg st="0" end="0"/>
                                            </p:txEl>
                                          </p:spTgt>
                                        </p:tgtEl>
                                        <p:attrNameLst>
                                          <p:attrName>style.visibility</p:attrName>
                                        </p:attrNameLst>
                                      </p:cBhvr>
                                      <p:to>
                                        <p:strVal val="visible"/>
                                      </p:to>
                                    </p:set>
                                    <p:animEffect transition="in" filter="dissolve">
                                      <p:cBhvr>
                                        <p:cTn id="12" dur="500"/>
                                        <p:tgtEl>
                                          <p:spTgt spid="205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51">
                                            <p:txEl>
                                              <p:pRg st="1" end="1"/>
                                            </p:txEl>
                                          </p:spTgt>
                                        </p:tgtEl>
                                        <p:attrNameLst>
                                          <p:attrName>style.visibility</p:attrName>
                                        </p:attrNameLst>
                                      </p:cBhvr>
                                      <p:to>
                                        <p:strVal val="visible"/>
                                      </p:to>
                                    </p:set>
                                    <p:animEffect transition="in" filter="dissolve">
                                      <p:cBhvr>
                                        <p:cTn id="17" dur="500"/>
                                        <p:tgtEl>
                                          <p:spTgt spid="2051">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51">
                                            <p:txEl>
                                              <p:pRg st="2" end="2"/>
                                            </p:txEl>
                                          </p:spTgt>
                                        </p:tgtEl>
                                        <p:attrNameLst>
                                          <p:attrName>style.visibility</p:attrName>
                                        </p:attrNameLst>
                                      </p:cBhvr>
                                      <p:to>
                                        <p:strVal val="visible"/>
                                      </p:to>
                                    </p:set>
                                    <p:animEffect transition="in" filter="dissolve">
                                      <p:cBhvr>
                                        <p:cTn id="22" dur="500"/>
                                        <p:tgtEl>
                                          <p:spTgt spid="2051">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051">
                                            <p:txEl>
                                              <p:pRg st="3" end="3"/>
                                            </p:txEl>
                                          </p:spTgt>
                                        </p:tgtEl>
                                        <p:attrNameLst>
                                          <p:attrName>style.visibility</p:attrName>
                                        </p:attrNameLst>
                                      </p:cBhvr>
                                      <p:to>
                                        <p:strVal val="visible"/>
                                      </p:to>
                                    </p:set>
                                    <p:animEffect transition="in" filter="dissolve">
                                      <p:cBhvr>
                                        <p:cTn id="27" dur="500"/>
                                        <p:tgtEl>
                                          <p:spTgt spid="2051">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051">
                                            <p:txEl>
                                              <p:pRg st="4" end="4"/>
                                            </p:txEl>
                                          </p:spTgt>
                                        </p:tgtEl>
                                        <p:attrNameLst>
                                          <p:attrName>style.visibility</p:attrName>
                                        </p:attrNameLst>
                                      </p:cBhvr>
                                      <p:to>
                                        <p:strVal val="visible"/>
                                      </p:to>
                                    </p:set>
                                    <p:animEffect transition="in" filter="dissolve">
                                      <p:cBhvr>
                                        <p:cTn id="32" dur="500"/>
                                        <p:tgtEl>
                                          <p:spTgt spid="2051">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051">
                                            <p:txEl>
                                              <p:pRg st="5" end="5"/>
                                            </p:txEl>
                                          </p:spTgt>
                                        </p:tgtEl>
                                        <p:attrNameLst>
                                          <p:attrName>style.visibility</p:attrName>
                                        </p:attrNameLst>
                                      </p:cBhvr>
                                      <p:to>
                                        <p:strVal val="visible"/>
                                      </p:to>
                                    </p:set>
                                    <p:animEffect transition="in" filter="dissolve">
                                      <p:cBhvr>
                                        <p:cTn id="37" dur="500"/>
                                        <p:tgtEl>
                                          <p:spTgt spid="20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autoUpdateAnimBg="0"/>
      <p:bldP spid="2051" grpId="0" build="p" bldLvl="5"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0000"/>
                </a:solidFill>
                <a:latin typeface="IranNastaliq" panose="02000503000000020003" pitchFamily="2" charset="0"/>
                <a:cs typeface="IranNastaliq" panose="02000503000000020003" pitchFamily="2" charset="0"/>
              </a:rPr>
              <a:t>انواع ارتباط</a:t>
            </a:r>
            <a:endParaRPr lang="fa-IR" dirty="0">
              <a:solidFill>
                <a:srgbClr val="FF0000"/>
              </a:solidFill>
              <a:latin typeface="IranNastaliq" panose="02000503000000020003" pitchFamily="2" charset="0"/>
              <a:cs typeface="IranNastaliq" panose="02000503000000020003" pitchFamily="2" charset="0"/>
            </a:endParaRPr>
          </a:p>
        </p:txBody>
      </p:sp>
      <p:sp>
        <p:nvSpPr>
          <p:cNvPr id="3" name="Content Placeholder 2"/>
          <p:cNvSpPr>
            <a:spLocks noGrp="1"/>
          </p:cNvSpPr>
          <p:nvPr>
            <p:ph idx="1"/>
          </p:nvPr>
        </p:nvSpPr>
        <p:spPr>
          <a:xfrm>
            <a:off x="2351584" y="2420889"/>
            <a:ext cx="7488832" cy="3456385"/>
          </a:xfrm>
        </p:spPr>
        <p:txBody>
          <a:bodyPr/>
          <a:lstStyle/>
          <a:p>
            <a:pPr marL="0" indent="0">
              <a:lnSpc>
                <a:spcPct val="150000"/>
              </a:lnSpc>
              <a:buNone/>
            </a:pPr>
            <a:r>
              <a:rPr lang="fa-IR" b="1" dirty="0">
                <a:solidFill>
                  <a:schemeClr val="tx2">
                    <a:lumMod val="75000"/>
                  </a:schemeClr>
                </a:solidFill>
                <a:latin typeface="IranNastaliq" panose="02000503000000020003" pitchFamily="2" charset="0"/>
                <a:cs typeface="IranNastaliq" panose="02000503000000020003" pitchFamily="2" charset="0"/>
              </a:rPr>
              <a:t>ارتباطات را از نظرسطح آن می توان به سه دسته تقسیم کرد </a:t>
            </a:r>
            <a:r>
              <a:rPr lang="fa-IR" b="1" dirty="0" smtClean="0">
                <a:solidFill>
                  <a:schemeClr val="tx2">
                    <a:lumMod val="75000"/>
                  </a:schemeClr>
                </a:solidFill>
                <a:latin typeface="IranNastaliq" panose="02000503000000020003" pitchFamily="2" charset="0"/>
                <a:cs typeface="IranNastaliq" panose="02000503000000020003" pitchFamily="2" charset="0"/>
              </a:rPr>
              <a:t>:</a:t>
            </a:r>
          </a:p>
          <a:p>
            <a:pPr marL="0" indent="0">
              <a:lnSpc>
                <a:spcPct val="150000"/>
              </a:lnSpc>
              <a:buNone/>
            </a:pPr>
            <a:r>
              <a:rPr lang="fa-IR" b="1" dirty="0" smtClean="0">
                <a:solidFill>
                  <a:schemeClr val="tx2">
                    <a:lumMod val="75000"/>
                  </a:schemeClr>
                </a:solidFill>
                <a:latin typeface="IranNastaliq" panose="02000503000000020003" pitchFamily="2" charset="0"/>
                <a:cs typeface="IranNastaliq" panose="02000503000000020003" pitchFamily="2" charset="0"/>
              </a:rPr>
              <a:t>1- </a:t>
            </a:r>
            <a:r>
              <a:rPr lang="fa-IR" b="1" dirty="0">
                <a:solidFill>
                  <a:schemeClr val="tx2">
                    <a:lumMod val="75000"/>
                  </a:schemeClr>
                </a:solidFill>
                <a:latin typeface="IranNastaliq" panose="02000503000000020003" pitchFamily="2" charset="0"/>
                <a:cs typeface="IranNastaliq" panose="02000503000000020003" pitchFamily="2" charset="0"/>
              </a:rPr>
              <a:t>ارتباط با </a:t>
            </a:r>
            <a:r>
              <a:rPr lang="fa-IR" b="1" dirty="0" smtClean="0">
                <a:solidFill>
                  <a:schemeClr val="tx2">
                    <a:lumMod val="75000"/>
                  </a:schemeClr>
                </a:solidFill>
                <a:latin typeface="IranNastaliq" panose="02000503000000020003" pitchFamily="2" charset="0"/>
                <a:cs typeface="IranNastaliq" panose="02000503000000020003" pitchFamily="2" charset="0"/>
              </a:rPr>
              <a:t>خود</a:t>
            </a:r>
          </a:p>
          <a:p>
            <a:pPr marL="0" indent="0">
              <a:lnSpc>
                <a:spcPct val="150000"/>
              </a:lnSpc>
              <a:buNone/>
            </a:pPr>
            <a:r>
              <a:rPr lang="fa-IR" b="1" dirty="0" smtClean="0">
                <a:solidFill>
                  <a:schemeClr val="tx2">
                    <a:lumMod val="75000"/>
                  </a:schemeClr>
                </a:solidFill>
                <a:latin typeface="IranNastaliq" panose="02000503000000020003" pitchFamily="2" charset="0"/>
                <a:cs typeface="IranNastaliq" panose="02000503000000020003" pitchFamily="2" charset="0"/>
              </a:rPr>
              <a:t> </a:t>
            </a:r>
            <a:r>
              <a:rPr lang="fa-IR" b="1" dirty="0">
                <a:solidFill>
                  <a:schemeClr val="tx2">
                    <a:lumMod val="75000"/>
                  </a:schemeClr>
                </a:solidFill>
                <a:latin typeface="IranNastaliq" panose="02000503000000020003" pitchFamily="2" charset="0"/>
                <a:cs typeface="IranNastaliq" panose="02000503000000020003" pitchFamily="2" charset="0"/>
              </a:rPr>
              <a:t>2 </a:t>
            </a:r>
            <a:r>
              <a:rPr lang="fa-IR" b="1" dirty="0" smtClean="0">
                <a:solidFill>
                  <a:schemeClr val="tx2">
                    <a:lumMod val="75000"/>
                  </a:schemeClr>
                </a:solidFill>
                <a:latin typeface="IranNastaliq" panose="02000503000000020003" pitchFamily="2" charset="0"/>
                <a:cs typeface="IranNastaliq" panose="02000503000000020003" pitchFamily="2" charset="0"/>
              </a:rPr>
              <a:t>-ارتباط </a:t>
            </a:r>
            <a:r>
              <a:rPr lang="fa-IR" b="1" dirty="0">
                <a:solidFill>
                  <a:schemeClr val="tx2">
                    <a:lumMod val="75000"/>
                  </a:schemeClr>
                </a:solidFill>
                <a:latin typeface="IranNastaliq" panose="02000503000000020003" pitchFamily="2" charset="0"/>
                <a:cs typeface="IranNastaliq" panose="02000503000000020003" pitchFamily="2" charset="0"/>
              </a:rPr>
              <a:t>با دیگران </a:t>
            </a:r>
            <a:endParaRPr lang="fa-IR" b="1" dirty="0" smtClean="0">
              <a:solidFill>
                <a:schemeClr val="tx2">
                  <a:lumMod val="75000"/>
                </a:schemeClr>
              </a:solidFill>
              <a:latin typeface="IranNastaliq" panose="02000503000000020003" pitchFamily="2" charset="0"/>
              <a:cs typeface="IranNastaliq" panose="02000503000000020003" pitchFamily="2" charset="0"/>
            </a:endParaRPr>
          </a:p>
          <a:p>
            <a:pPr marL="0" indent="0">
              <a:lnSpc>
                <a:spcPct val="150000"/>
              </a:lnSpc>
              <a:buNone/>
            </a:pPr>
            <a:r>
              <a:rPr lang="fa-IR" b="1" dirty="0" smtClean="0">
                <a:solidFill>
                  <a:schemeClr val="tx2">
                    <a:lumMod val="75000"/>
                  </a:schemeClr>
                </a:solidFill>
                <a:latin typeface="IranNastaliq" panose="02000503000000020003" pitchFamily="2" charset="0"/>
                <a:cs typeface="IranNastaliq" panose="02000503000000020003" pitchFamily="2" charset="0"/>
              </a:rPr>
              <a:t>3- </a:t>
            </a:r>
            <a:r>
              <a:rPr lang="fa-IR" b="1" dirty="0">
                <a:solidFill>
                  <a:schemeClr val="tx2">
                    <a:lumMod val="75000"/>
                  </a:schemeClr>
                </a:solidFill>
                <a:latin typeface="IranNastaliq" panose="02000503000000020003" pitchFamily="2" charset="0"/>
                <a:cs typeface="IranNastaliq" panose="02000503000000020003" pitchFamily="2" charset="0"/>
              </a:rPr>
              <a:t>ارتباط عمومی</a:t>
            </a:r>
          </a:p>
        </p:txBody>
      </p:sp>
      <p:sp>
        <p:nvSpPr>
          <p:cNvPr id="4" name="Date Placeholder 3"/>
          <p:cNvSpPr>
            <a:spLocks noGrp="1"/>
          </p:cNvSpPr>
          <p:nvPr>
            <p:ph type="dt" sz="half" idx="10"/>
          </p:nvPr>
        </p:nvSpPr>
        <p:spPr/>
        <p:txBody>
          <a:bodyPr/>
          <a:lstStyle/>
          <a:p>
            <a:pPr>
              <a:defRPr/>
            </a:pPr>
            <a:fld id="{69B46C1A-C024-4260-9803-0DD54B575B08}"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30</a:t>
            </a:fld>
            <a:endParaRPr lang="en-US" altLang="fa-IR">
              <a:solidFill>
                <a:srgbClr val="000000"/>
              </a:solidFill>
            </a:endParaRPr>
          </a:p>
        </p:txBody>
      </p:sp>
    </p:spTree>
    <p:extLst>
      <p:ext uri="{BB962C8B-B14F-4D97-AF65-F5344CB8AC3E}">
        <p14:creationId xmlns:p14="http://schemas.microsoft.com/office/powerpoint/2010/main" val="340890879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38161"/>
            <a:ext cx="10972800" cy="1143000"/>
          </a:xfrm>
        </p:spPr>
        <p:txBody>
          <a:bodyPr/>
          <a:lstStyle/>
          <a:p>
            <a:r>
              <a:rPr lang="fa-IR" b="1" dirty="0">
                <a:solidFill>
                  <a:srgbClr val="FF0000"/>
                </a:solidFill>
                <a:latin typeface="IranNastaliq" panose="02000503000000020003" pitchFamily="2" charset="0"/>
                <a:cs typeface="IranNastaliq" panose="02000503000000020003" pitchFamily="2" charset="0"/>
              </a:rPr>
              <a:t>ارتباط با خود</a:t>
            </a:r>
            <a:endParaRPr lang="fa-IR" dirty="0">
              <a:solidFill>
                <a:srgbClr val="FF0000"/>
              </a:solidFill>
              <a:latin typeface="IranNastaliq" panose="02000503000000020003" pitchFamily="2" charset="0"/>
              <a:cs typeface="IranNastaliq" panose="02000503000000020003" pitchFamily="2" charset="0"/>
            </a:endParaRPr>
          </a:p>
        </p:txBody>
      </p:sp>
      <p:sp>
        <p:nvSpPr>
          <p:cNvPr id="3" name="Rectangle 2"/>
          <p:cNvSpPr/>
          <p:nvPr/>
        </p:nvSpPr>
        <p:spPr>
          <a:xfrm>
            <a:off x="281355" y="1281190"/>
            <a:ext cx="11690252" cy="5262979"/>
          </a:xfrm>
          <a:prstGeom prst="rect">
            <a:avLst/>
          </a:prstGeom>
        </p:spPr>
        <p:txBody>
          <a:bodyPr wrap="square">
            <a:spAutoFit/>
          </a:bodyPr>
          <a:lstStyle/>
          <a:p>
            <a:pPr algn="justLow" rtl="1">
              <a:lnSpc>
                <a:spcPct val="150000"/>
              </a:lnSpc>
            </a:pPr>
            <a:r>
              <a:rPr lang="fa-IR" sz="2800" b="1" dirty="0">
                <a:solidFill>
                  <a:schemeClr val="tx2">
                    <a:lumMod val="75000"/>
                  </a:schemeClr>
                </a:solidFill>
                <a:latin typeface="IranNastaliq" panose="02000503000000020003" pitchFamily="2" charset="0"/>
                <a:cs typeface="B Badr" panose="00000400000000000000" pitchFamily="2" charset="-78"/>
              </a:rPr>
              <a:t>اولین گام دربرقراری ارتباط موفق با دیگران ، برقرای ارتباط با خود وآگاهی ازتوانایی  وضعف ها وتعارضات درونی است . </a:t>
            </a:r>
            <a:r>
              <a:rPr lang="fa-IR" sz="2800" b="1" dirty="0" smtClean="0">
                <a:solidFill>
                  <a:schemeClr val="tx2">
                    <a:lumMod val="75000"/>
                  </a:schemeClr>
                </a:solidFill>
                <a:latin typeface="IranNastaliq" panose="02000503000000020003" pitchFamily="2" charset="0"/>
                <a:cs typeface="B Badr" panose="00000400000000000000" pitchFamily="2" charset="-78"/>
              </a:rPr>
              <a:t>متاسفانه </a:t>
            </a:r>
            <a:r>
              <a:rPr lang="fa-IR" sz="2800" b="1" dirty="0">
                <a:solidFill>
                  <a:schemeClr val="tx2">
                    <a:lumMod val="75000"/>
                  </a:schemeClr>
                </a:solidFill>
                <a:latin typeface="IranNastaliq" panose="02000503000000020003" pitchFamily="2" charset="0"/>
                <a:cs typeface="B Badr" panose="00000400000000000000" pitchFamily="2" charset="-78"/>
              </a:rPr>
              <a:t>برخی از افراد ازتوانایی خود بی خبرند . آنان احساسات و عواطف خود را کم ارزیابی میکنند وهمین نگرش رادرمورد دیگران نیزبه کار می برند </a:t>
            </a:r>
            <a:r>
              <a:rPr lang="fa-IR" sz="2800" b="1" dirty="0" smtClean="0">
                <a:solidFill>
                  <a:schemeClr val="tx2">
                    <a:lumMod val="75000"/>
                  </a:schemeClr>
                </a:solidFill>
                <a:latin typeface="IranNastaliq" panose="02000503000000020003" pitchFamily="2" charset="0"/>
                <a:cs typeface="B Badr" panose="00000400000000000000" pitchFamily="2" charset="-78"/>
              </a:rPr>
              <a:t>.</a:t>
            </a:r>
          </a:p>
          <a:p>
            <a:pPr algn="justLow" rtl="1">
              <a:lnSpc>
                <a:spcPct val="150000"/>
              </a:lnSpc>
            </a:pPr>
            <a:r>
              <a:rPr lang="fa-IR" sz="2800" b="1" dirty="0" smtClean="0">
                <a:solidFill>
                  <a:schemeClr val="tx2">
                    <a:lumMod val="75000"/>
                  </a:schemeClr>
                </a:solidFill>
                <a:latin typeface="IranNastaliq" panose="02000503000000020003" pitchFamily="2" charset="0"/>
                <a:cs typeface="B Badr" panose="00000400000000000000" pitchFamily="2" charset="-78"/>
              </a:rPr>
              <a:t> </a:t>
            </a:r>
            <a:r>
              <a:rPr lang="fa-IR" sz="2800" b="1" dirty="0">
                <a:solidFill>
                  <a:srgbClr val="FF0000"/>
                </a:solidFill>
                <a:latin typeface="IranNastaliq" panose="02000503000000020003" pitchFamily="2" charset="0"/>
                <a:cs typeface="B Badr" panose="00000400000000000000" pitchFamily="2" charset="-78"/>
              </a:rPr>
              <a:t>منظورازارتباط با خود </a:t>
            </a:r>
            <a:r>
              <a:rPr lang="fa-IR" sz="2800" b="1" dirty="0">
                <a:solidFill>
                  <a:schemeClr val="tx2">
                    <a:lumMod val="75000"/>
                  </a:schemeClr>
                </a:solidFill>
                <a:latin typeface="IranNastaliq" panose="02000503000000020003" pitchFamily="2" charset="0"/>
                <a:cs typeface="B Badr" panose="00000400000000000000" pitchFamily="2" charset="-78"/>
              </a:rPr>
              <a:t>این است </a:t>
            </a:r>
            <a:r>
              <a:rPr lang="fa-IR" sz="2800" b="1" dirty="0" smtClean="0">
                <a:solidFill>
                  <a:schemeClr val="tx2">
                    <a:lumMod val="75000"/>
                  </a:schemeClr>
                </a:solidFill>
                <a:latin typeface="IranNastaliq" panose="02000503000000020003" pitchFamily="2" charset="0"/>
                <a:cs typeface="B Badr" panose="00000400000000000000" pitchFamily="2" charset="-78"/>
              </a:rPr>
              <a:t>که </a:t>
            </a:r>
            <a:r>
              <a:rPr lang="fa-IR" sz="2800" b="1" dirty="0" smtClean="0">
                <a:solidFill>
                  <a:srgbClr val="FF0000"/>
                </a:solidFill>
                <a:latin typeface="IranNastaliq" panose="02000503000000020003" pitchFamily="2" charset="0"/>
                <a:cs typeface="B Badr" panose="00000400000000000000" pitchFamily="2" charset="-78"/>
              </a:rPr>
              <a:t>دراولین </a:t>
            </a:r>
            <a:r>
              <a:rPr lang="fa-IR" sz="2800" b="1" dirty="0">
                <a:solidFill>
                  <a:srgbClr val="FF0000"/>
                </a:solidFill>
                <a:latin typeface="IranNastaliq" panose="02000503000000020003" pitchFamily="2" charset="0"/>
                <a:cs typeface="B Badr" panose="00000400000000000000" pitchFamily="2" charset="-78"/>
              </a:rPr>
              <a:t>گام </a:t>
            </a:r>
            <a:r>
              <a:rPr lang="fa-IR" sz="2800" b="1" dirty="0">
                <a:solidFill>
                  <a:schemeClr val="tx2">
                    <a:lumMod val="75000"/>
                  </a:schemeClr>
                </a:solidFill>
                <a:latin typeface="IranNastaliq" panose="02000503000000020003" pitchFamily="2" charset="0"/>
                <a:cs typeface="B Badr" panose="00000400000000000000" pitchFamily="2" charset="-78"/>
              </a:rPr>
              <a:t>،شناخت واقعی ودرستی از</a:t>
            </a:r>
            <a:r>
              <a:rPr lang="fa-IR" sz="2800" b="1" dirty="0">
                <a:solidFill>
                  <a:srgbClr val="0000FF"/>
                </a:solidFill>
                <a:latin typeface="IranNastaliq" panose="02000503000000020003" pitchFamily="2" charset="0"/>
                <a:cs typeface="B Badr" panose="00000400000000000000" pitchFamily="2" charset="-78"/>
              </a:rPr>
              <a:t>توانایی ها </a:t>
            </a:r>
            <a:r>
              <a:rPr lang="fa-IR" sz="2800" b="1" dirty="0">
                <a:solidFill>
                  <a:schemeClr val="tx2">
                    <a:lumMod val="75000"/>
                  </a:schemeClr>
                </a:solidFill>
                <a:latin typeface="IranNastaliq" panose="02000503000000020003" pitchFamily="2" charset="0"/>
                <a:cs typeface="B Badr" panose="00000400000000000000" pitchFamily="2" charset="-78"/>
              </a:rPr>
              <a:t>و</a:t>
            </a:r>
            <a:r>
              <a:rPr lang="fa-IR" sz="2800" b="1" dirty="0">
                <a:solidFill>
                  <a:srgbClr val="0000FF"/>
                </a:solidFill>
                <a:latin typeface="IranNastaliq" panose="02000503000000020003" pitchFamily="2" charset="0"/>
                <a:cs typeface="B Badr" panose="00000400000000000000" pitchFamily="2" charset="-78"/>
              </a:rPr>
              <a:t>ضعفهای</a:t>
            </a:r>
            <a:r>
              <a:rPr lang="fa-IR" sz="2800" b="1" dirty="0">
                <a:solidFill>
                  <a:schemeClr val="tx2">
                    <a:lumMod val="75000"/>
                  </a:schemeClr>
                </a:solidFill>
                <a:latin typeface="IranNastaliq" panose="02000503000000020003" pitchFamily="2" charset="0"/>
                <a:cs typeface="B Badr" panose="00000400000000000000" pitchFamily="2" charset="-78"/>
              </a:rPr>
              <a:t> خودمان داشته باشیم </a:t>
            </a:r>
            <a:endParaRPr lang="fa-IR" sz="2800" b="1" dirty="0" smtClean="0">
              <a:solidFill>
                <a:schemeClr val="tx2">
                  <a:lumMod val="75000"/>
                </a:schemeClr>
              </a:solidFill>
              <a:latin typeface="IranNastaliq" panose="02000503000000020003" pitchFamily="2" charset="0"/>
              <a:cs typeface="B Badr" panose="00000400000000000000" pitchFamily="2" charset="-78"/>
            </a:endParaRPr>
          </a:p>
          <a:p>
            <a:pPr algn="justLow" rtl="1">
              <a:lnSpc>
                <a:spcPct val="150000"/>
              </a:lnSpc>
            </a:pPr>
            <a:r>
              <a:rPr lang="fa-IR" sz="2800" b="1" dirty="0" smtClean="0">
                <a:solidFill>
                  <a:schemeClr val="tx2">
                    <a:lumMod val="75000"/>
                  </a:schemeClr>
                </a:solidFill>
                <a:latin typeface="IranNastaliq" panose="02000503000000020003" pitchFamily="2" charset="0"/>
                <a:cs typeface="B Badr" panose="00000400000000000000" pitchFamily="2" charset="-78"/>
              </a:rPr>
              <a:t>و </a:t>
            </a:r>
            <a:r>
              <a:rPr lang="fa-IR" sz="2800" b="1" dirty="0">
                <a:solidFill>
                  <a:schemeClr val="tx2">
                    <a:lumMod val="75000"/>
                  </a:schemeClr>
                </a:solidFill>
                <a:latin typeface="IranNastaliq" panose="02000503000000020003" pitchFamily="2" charset="0"/>
                <a:cs typeface="B Badr" panose="00000400000000000000" pitchFamily="2" charset="-78"/>
              </a:rPr>
              <a:t>در </a:t>
            </a:r>
            <a:r>
              <a:rPr lang="fa-IR" sz="2800" b="1" dirty="0">
                <a:solidFill>
                  <a:srgbClr val="FF0000"/>
                </a:solidFill>
                <a:latin typeface="IranNastaliq" panose="02000503000000020003" pitchFamily="2" charset="0"/>
                <a:cs typeface="B Badr" panose="00000400000000000000" pitchFamily="2" charset="-78"/>
              </a:rPr>
              <a:t>گام های بعدی </a:t>
            </a:r>
            <a:r>
              <a:rPr lang="fa-IR" sz="2800" b="1" dirty="0">
                <a:solidFill>
                  <a:schemeClr val="tx2">
                    <a:lumMod val="75000"/>
                  </a:schemeClr>
                </a:solidFill>
                <a:latin typeface="IranNastaliq" panose="02000503000000020003" pitchFamily="2" charset="0"/>
                <a:cs typeface="B Badr" panose="00000400000000000000" pitchFamily="2" charset="-78"/>
              </a:rPr>
              <a:t>به برطرف کردن </a:t>
            </a:r>
            <a:r>
              <a:rPr lang="fa-IR" sz="2800" b="1" dirty="0" smtClean="0">
                <a:solidFill>
                  <a:schemeClr val="tx2">
                    <a:lumMod val="75000"/>
                  </a:schemeClr>
                </a:solidFill>
                <a:latin typeface="IranNastaliq" panose="02000503000000020003" pitchFamily="2" charset="0"/>
                <a:cs typeface="B Badr" panose="00000400000000000000" pitchFamily="2" charset="-78"/>
              </a:rPr>
              <a:t>آن </a:t>
            </a:r>
            <a:r>
              <a:rPr lang="fa-IR" sz="2800" b="1" dirty="0">
                <a:solidFill>
                  <a:schemeClr val="tx2">
                    <a:lumMod val="75000"/>
                  </a:schemeClr>
                </a:solidFill>
                <a:latin typeface="IranNastaliq" panose="02000503000000020003" pitchFamily="2" charset="0"/>
                <a:cs typeface="B Badr" panose="00000400000000000000" pitchFamily="2" charset="-78"/>
              </a:rPr>
              <a:t>به پردازیم تانسبت به خود احساس رضایت داشته باشیم </a:t>
            </a:r>
            <a:r>
              <a:rPr lang="fa-IR" sz="2800" b="1" dirty="0" smtClean="0">
                <a:solidFill>
                  <a:schemeClr val="tx2">
                    <a:lumMod val="75000"/>
                  </a:schemeClr>
                </a:solidFill>
                <a:latin typeface="IranNastaliq" panose="02000503000000020003" pitchFamily="2" charset="0"/>
                <a:cs typeface="B Badr" panose="00000400000000000000" pitchFamily="2" charset="-78"/>
              </a:rPr>
              <a:t>.</a:t>
            </a:r>
          </a:p>
          <a:p>
            <a:pPr algn="justLow" rtl="1">
              <a:lnSpc>
                <a:spcPct val="150000"/>
              </a:lnSpc>
            </a:pPr>
            <a:r>
              <a:rPr lang="fa-IR" sz="2800" b="1" dirty="0" smtClean="0">
                <a:solidFill>
                  <a:srgbClr val="FF0000"/>
                </a:solidFill>
                <a:latin typeface="IranNastaliq" panose="02000503000000020003" pitchFamily="2" charset="0"/>
                <a:cs typeface="B Badr" panose="00000400000000000000" pitchFamily="2" charset="-78"/>
              </a:rPr>
              <a:t>این </a:t>
            </a:r>
            <a:r>
              <a:rPr lang="fa-IR" sz="2800" b="1" dirty="0">
                <a:solidFill>
                  <a:srgbClr val="FF0000"/>
                </a:solidFill>
                <a:latin typeface="IranNastaliq" panose="02000503000000020003" pitchFamily="2" charset="0"/>
                <a:cs typeface="B Badr" panose="00000400000000000000" pitchFamily="2" charset="-78"/>
              </a:rPr>
              <a:t>احساس رضایت </a:t>
            </a:r>
            <a:r>
              <a:rPr lang="fa-IR" sz="2800" b="1" dirty="0">
                <a:solidFill>
                  <a:schemeClr val="tx2">
                    <a:lumMod val="75000"/>
                  </a:schemeClr>
                </a:solidFill>
                <a:latin typeface="IranNastaliq" panose="02000503000000020003" pitchFamily="2" charset="0"/>
                <a:cs typeface="B Badr" panose="00000400000000000000" pitchFamily="2" charset="-78"/>
              </a:rPr>
              <a:t>موجب احترام قائل شدن برای </a:t>
            </a:r>
            <a:r>
              <a:rPr lang="fa-IR" sz="2800" b="1" dirty="0" smtClean="0">
                <a:solidFill>
                  <a:schemeClr val="tx2">
                    <a:lumMod val="75000"/>
                  </a:schemeClr>
                </a:solidFill>
                <a:latin typeface="IranNastaliq" panose="02000503000000020003" pitchFamily="2" charset="0"/>
                <a:cs typeface="B Badr" panose="00000400000000000000" pitchFamily="2" charset="-78"/>
              </a:rPr>
              <a:t>خودودنتیجه </a:t>
            </a:r>
            <a:r>
              <a:rPr lang="fa-IR" sz="2800" b="1" dirty="0">
                <a:solidFill>
                  <a:schemeClr val="tx2">
                    <a:lumMod val="75000"/>
                  </a:schemeClr>
                </a:solidFill>
                <a:latin typeface="IranNastaliq" panose="02000503000000020003" pitchFamily="2" charset="0"/>
                <a:cs typeface="B Badr" panose="00000400000000000000" pitchFamily="2" charset="-78"/>
              </a:rPr>
              <a:t>احترام قائل شدن </a:t>
            </a:r>
            <a:r>
              <a:rPr lang="fa-IR" sz="2800" b="1" dirty="0" smtClean="0">
                <a:solidFill>
                  <a:schemeClr val="tx2">
                    <a:lumMod val="75000"/>
                  </a:schemeClr>
                </a:solidFill>
                <a:latin typeface="IranNastaliq" panose="02000503000000020003" pitchFamily="2" charset="0"/>
                <a:cs typeface="B Badr" panose="00000400000000000000" pitchFamily="2" charset="-78"/>
              </a:rPr>
              <a:t>برای دیگران </a:t>
            </a:r>
            <a:r>
              <a:rPr lang="fa-IR" sz="2800" b="1" dirty="0">
                <a:solidFill>
                  <a:schemeClr val="tx2">
                    <a:lumMod val="75000"/>
                  </a:schemeClr>
                </a:solidFill>
                <a:latin typeface="IranNastaliq" panose="02000503000000020003" pitchFamily="2" charset="0"/>
                <a:cs typeface="B Badr" panose="00000400000000000000" pitchFamily="2" charset="-78"/>
              </a:rPr>
              <a:t>وعقاید آنان می گردد.</a:t>
            </a:r>
          </a:p>
        </p:txBody>
      </p:sp>
      <p:sp>
        <p:nvSpPr>
          <p:cNvPr id="4" name="Date Placeholder 3"/>
          <p:cNvSpPr>
            <a:spLocks noGrp="1"/>
          </p:cNvSpPr>
          <p:nvPr>
            <p:ph type="dt" sz="half" idx="10"/>
          </p:nvPr>
        </p:nvSpPr>
        <p:spPr/>
        <p:txBody>
          <a:bodyPr/>
          <a:lstStyle/>
          <a:p>
            <a:pPr>
              <a:defRPr/>
            </a:pPr>
            <a:fld id="{D3034DC6-A2E4-466F-B4BE-6C99B8483A73}"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C9B3C3BE-9A4D-4E6A-BC67-3D509B86DA2B}" type="slidenum">
              <a:rPr lang="ar-SA" altLang="fa-IR" smtClean="0">
                <a:solidFill>
                  <a:srgbClr val="000000"/>
                </a:solidFill>
              </a:rPr>
              <a:pPr/>
              <a:t>31</a:t>
            </a:fld>
            <a:endParaRPr lang="en-US" altLang="fa-IR">
              <a:solidFill>
                <a:srgbClr val="000000"/>
              </a:solidFill>
            </a:endParaRPr>
          </a:p>
        </p:txBody>
      </p:sp>
    </p:spTree>
    <p:extLst>
      <p:ext uri="{BB962C8B-B14F-4D97-AF65-F5344CB8AC3E}">
        <p14:creationId xmlns:p14="http://schemas.microsoft.com/office/powerpoint/2010/main" val="114016221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200" b="1" dirty="0">
                <a:solidFill>
                  <a:srgbClr val="FF0000"/>
                </a:solidFill>
                <a:latin typeface="IranNastaliq" panose="02000503000000020003" pitchFamily="2" charset="0"/>
                <a:cs typeface="IranNastaliq" panose="02000503000000020003" pitchFamily="2" charset="0"/>
              </a:rPr>
              <a:t>فرایند خود آگاهی وهدف از آن </a:t>
            </a:r>
            <a:endParaRPr lang="fa-IR" sz="3200" dirty="0">
              <a:solidFill>
                <a:srgbClr val="FF0000"/>
              </a:solidFill>
              <a:latin typeface="IranNastaliq" panose="02000503000000020003" pitchFamily="2" charset="0"/>
              <a:cs typeface="IranNastaliq" panose="02000503000000020003" pitchFamily="2" charset="0"/>
            </a:endParaRPr>
          </a:p>
        </p:txBody>
      </p:sp>
      <p:sp>
        <p:nvSpPr>
          <p:cNvPr id="3" name="Content Placeholder 2"/>
          <p:cNvSpPr>
            <a:spLocks noGrp="1"/>
          </p:cNvSpPr>
          <p:nvPr>
            <p:ph idx="1"/>
          </p:nvPr>
        </p:nvSpPr>
        <p:spPr>
          <a:xfrm>
            <a:off x="182902" y="1050882"/>
            <a:ext cx="11827151" cy="5704763"/>
          </a:xfrm>
        </p:spPr>
        <p:txBody>
          <a:bodyPr>
            <a:noAutofit/>
          </a:bodyPr>
          <a:lstStyle/>
          <a:p>
            <a:pPr marL="0" indent="0" algn="just">
              <a:lnSpc>
                <a:spcPct val="150000"/>
              </a:lnSpc>
              <a:buNone/>
            </a:pPr>
            <a:r>
              <a:rPr lang="fa-IR" b="1" kern="1200" dirty="0">
                <a:solidFill>
                  <a:srgbClr val="0000FF"/>
                </a:solidFill>
              </a:rPr>
              <a:t>لازمه کسب توانایی برای رسیدن به ارتباط موفق با خود ، طی کردن مراحل زیر است:</a:t>
            </a:r>
          </a:p>
          <a:p>
            <a:pPr marL="0" indent="0" algn="just">
              <a:lnSpc>
                <a:spcPct val="150000"/>
              </a:lnSpc>
              <a:buNone/>
            </a:pPr>
            <a:r>
              <a:rPr lang="fa-IR" sz="2800" b="1" dirty="0">
                <a:solidFill>
                  <a:schemeClr val="tx2">
                    <a:lumMod val="50000"/>
                  </a:schemeClr>
                </a:solidFill>
                <a:latin typeface="IranNastaliq" panose="02000503000000020003" pitchFamily="2" charset="0"/>
                <a:cs typeface="IranNastaliq" panose="02000503000000020003" pitchFamily="2" charset="0"/>
              </a:rPr>
              <a:t> </a:t>
            </a:r>
            <a:r>
              <a:rPr lang="fa-IR" sz="4000" b="1" dirty="0">
                <a:solidFill>
                  <a:srgbClr val="FF0000"/>
                </a:solidFill>
                <a:latin typeface="IranNastaliq" panose="02000503000000020003" pitchFamily="2" charset="0"/>
                <a:cs typeface="IranNastaliq" panose="02000503000000020003" pitchFamily="2" charset="0"/>
              </a:rPr>
              <a:t>شناخت خود </a:t>
            </a:r>
            <a:r>
              <a:rPr lang="fa-IR" sz="4000" b="1" dirty="0" smtClean="0">
                <a:solidFill>
                  <a:srgbClr val="FF0000"/>
                </a:solidFill>
                <a:latin typeface="IranNastaliq" panose="02000503000000020003" pitchFamily="2" charset="0"/>
                <a:cs typeface="IranNastaliq" panose="02000503000000020003" pitchFamily="2" charset="0"/>
              </a:rPr>
              <a:t>.</a:t>
            </a:r>
            <a:r>
              <a:rPr lang="fa-IR" b="1" kern="1200" dirty="0" smtClean="0">
                <a:solidFill>
                  <a:srgbClr val="404040"/>
                </a:solidFill>
              </a:rPr>
              <a:t>(</a:t>
            </a:r>
            <a:r>
              <a:rPr lang="fa-IR" b="1" kern="1200" dirty="0">
                <a:solidFill>
                  <a:srgbClr val="404040"/>
                </a:solidFill>
              </a:rPr>
              <a:t>من کیستم) منظور ازشناخت خود یا خود آگاهی ، آگاهی منطقی از تواناییها ، ضعفها  وتعارضات درونی خود است .</a:t>
            </a:r>
          </a:p>
          <a:p>
            <a:pPr marL="0" indent="0" algn="just">
              <a:lnSpc>
                <a:spcPct val="150000"/>
              </a:lnSpc>
              <a:buNone/>
            </a:pPr>
            <a:r>
              <a:rPr lang="fa-IR" sz="4000" b="1" dirty="0">
                <a:solidFill>
                  <a:srgbClr val="FF0000"/>
                </a:solidFill>
                <a:latin typeface="IranNastaliq" panose="02000503000000020003" pitchFamily="2" charset="0"/>
                <a:cs typeface="IranNastaliq" panose="02000503000000020003" pitchFamily="2" charset="0"/>
              </a:rPr>
              <a:t>پذیرش خود . </a:t>
            </a:r>
            <a:r>
              <a:rPr lang="fa-IR" b="1" kern="1200" dirty="0">
                <a:solidFill>
                  <a:srgbClr val="404040"/>
                </a:solidFill>
              </a:rPr>
              <a:t>بمعنی صادق بودن با خود ، حاشا نکردن خود و عدم خود فریبی است. پذیرش خود بمعنی تسلیم شدن به حوادث ، رفتار منفعلانه ونومیدی نیست . پذیرش خودنقطه حرکت است ازآنچه که هستیم بسوی آنچه که باید باشیم . اولین گام برای این حرکت ،پذیرش ضعف ها ومشکلات مربوط بخود است تا بدانیم نقطه حرکت ما ازکجا است .</a:t>
            </a:r>
          </a:p>
        </p:txBody>
      </p:sp>
      <p:sp>
        <p:nvSpPr>
          <p:cNvPr id="4" name="Date Placeholder 3"/>
          <p:cNvSpPr>
            <a:spLocks noGrp="1"/>
          </p:cNvSpPr>
          <p:nvPr>
            <p:ph type="dt" sz="half" idx="10"/>
          </p:nvPr>
        </p:nvSpPr>
        <p:spPr/>
        <p:txBody>
          <a:bodyPr/>
          <a:lstStyle/>
          <a:p>
            <a:pPr>
              <a:defRPr/>
            </a:pPr>
            <a:fld id="{10B98848-81E6-43DC-9C2C-85B57303A2D4}"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32</a:t>
            </a:fld>
            <a:endParaRPr lang="en-US" altLang="fa-IR">
              <a:solidFill>
                <a:srgbClr val="000000"/>
              </a:solidFill>
            </a:endParaRPr>
          </a:p>
        </p:txBody>
      </p:sp>
    </p:spTree>
    <p:extLst>
      <p:ext uri="{BB962C8B-B14F-4D97-AF65-F5344CB8AC3E}">
        <p14:creationId xmlns:p14="http://schemas.microsoft.com/office/powerpoint/2010/main" val="163976609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200" b="1" dirty="0">
                <a:solidFill>
                  <a:srgbClr val="FF0000"/>
                </a:solidFill>
                <a:latin typeface="IranNastaliq" panose="02000503000000020003" pitchFamily="2" charset="0"/>
                <a:cs typeface="IranNastaliq" panose="02000503000000020003" pitchFamily="2" charset="0"/>
              </a:rPr>
              <a:t>فرایند خود آگاهی وهدف از آن </a:t>
            </a:r>
            <a:endParaRPr lang="fa-IR" sz="3200" dirty="0">
              <a:solidFill>
                <a:srgbClr val="FF0000"/>
              </a:solidFill>
              <a:latin typeface="IranNastaliq" panose="02000503000000020003" pitchFamily="2" charset="0"/>
              <a:cs typeface="IranNastaliq" panose="02000503000000020003" pitchFamily="2" charset="0"/>
            </a:endParaRPr>
          </a:p>
        </p:txBody>
      </p:sp>
      <p:sp>
        <p:nvSpPr>
          <p:cNvPr id="3" name="Content Placeholder 2"/>
          <p:cNvSpPr>
            <a:spLocks noGrp="1"/>
          </p:cNvSpPr>
          <p:nvPr>
            <p:ph idx="1"/>
          </p:nvPr>
        </p:nvSpPr>
        <p:spPr>
          <a:xfrm>
            <a:off x="423083" y="1772817"/>
            <a:ext cx="11641540" cy="4696222"/>
          </a:xfrm>
        </p:spPr>
        <p:txBody>
          <a:bodyPr>
            <a:noAutofit/>
          </a:bodyPr>
          <a:lstStyle/>
          <a:p>
            <a:pPr marL="0" indent="0">
              <a:lnSpc>
                <a:spcPct val="150000"/>
              </a:lnSpc>
              <a:buNone/>
            </a:pPr>
            <a:r>
              <a:rPr lang="fa-IR" b="1" kern="1200" dirty="0">
                <a:solidFill>
                  <a:srgbClr val="FF0000"/>
                </a:solidFill>
              </a:rPr>
              <a:t>رشد وتوسعه خود (خودشکوفایی </a:t>
            </a:r>
            <a:r>
              <a:rPr lang="fa-IR" b="1" kern="1200" dirty="0" smtClean="0">
                <a:solidFill>
                  <a:srgbClr val="FF0000"/>
                </a:solidFill>
              </a:rPr>
              <a:t>):</a:t>
            </a:r>
            <a:r>
              <a:rPr lang="fa-IR" b="1" kern="1200" dirty="0" smtClean="0">
                <a:solidFill>
                  <a:srgbClr val="404040"/>
                </a:solidFill>
              </a:rPr>
              <a:t>پس </a:t>
            </a:r>
            <a:r>
              <a:rPr lang="fa-IR" b="1" kern="1200" dirty="0">
                <a:solidFill>
                  <a:srgbClr val="404040"/>
                </a:solidFill>
              </a:rPr>
              <a:t>از آگاهی ازضعفها ، تعارضات درونی وتواناییهای خود ، </a:t>
            </a:r>
            <a:r>
              <a:rPr lang="fa-IR" b="1" kern="1200" dirty="0" smtClean="0">
                <a:solidFill>
                  <a:srgbClr val="404040"/>
                </a:solidFill>
              </a:rPr>
              <a:t>می بایستی </a:t>
            </a:r>
            <a:r>
              <a:rPr lang="fa-IR" b="1" kern="1200" dirty="0">
                <a:solidFill>
                  <a:srgbClr val="404040"/>
                </a:solidFill>
              </a:rPr>
              <a:t>تلاش کنیم از آنچه که هستیم به آنچه که می خواهیم برسیم .مسئولیت رشد وتوسعه ما برعهده خود ماست . </a:t>
            </a:r>
          </a:p>
          <a:p>
            <a:pPr marL="0" indent="0">
              <a:lnSpc>
                <a:spcPct val="150000"/>
              </a:lnSpc>
              <a:buNone/>
            </a:pPr>
            <a:r>
              <a:rPr lang="fa-IR" b="1" kern="1200" dirty="0">
                <a:solidFill>
                  <a:srgbClr val="404040"/>
                </a:solidFill>
              </a:rPr>
              <a:t> </a:t>
            </a:r>
            <a:r>
              <a:rPr lang="fa-IR" b="1" kern="1200" dirty="0">
                <a:solidFill>
                  <a:srgbClr val="FF0000"/>
                </a:solidFill>
              </a:rPr>
              <a:t>رسیدن به احترام به خود :</a:t>
            </a:r>
            <a:r>
              <a:rPr lang="fa-IR" b="1" kern="1200" dirty="0">
                <a:solidFill>
                  <a:srgbClr val="404040"/>
                </a:solidFill>
              </a:rPr>
              <a:t>هنگامی که درجهت رشد وتوسعه خود گام برمی داریم ، نسبت بخود احساس مثبت وخوبی بدست می آوریم . این احساس موجب رضایت ازخود ،احساس شایستگی واعتماد بنفس می شود .</a:t>
            </a:r>
          </a:p>
        </p:txBody>
      </p:sp>
      <p:sp>
        <p:nvSpPr>
          <p:cNvPr id="4" name="Date Placeholder 3"/>
          <p:cNvSpPr>
            <a:spLocks noGrp="1"/>
          </p:cNvSpPr>
          <p:nvPr>
            <p:ph type="dt" sz="half" idx="10"/>
          </p:nvPr>
        </p:nvSpPr>
        <p:spPr/>
        <p:txBody>
          <a:bodyPr/>
          <a:lstStyle/>
          <a:p>
            <a:pPr>
              <a:defRPr/>
            </a:pPr>
            <a:fld id="{BF5F877D-5B65-4EAC-85DE-673B500BC9AC}"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33</a:t>
            </a:fld>
            <a:endParaRPr lang="en-US" altLang="fa-IR">
              <a:solidFill>
                <a:srgbClr val="000000"/>
              </a:solidFill>
            </a:endParaRPr>
          </a:p>
        </p:txBody>
      </p:sp>
    </p:spTree>
    <p:extLst>
      <p:ext uri="{BB962C8B-B14F-4D97-AF65-F5344CB8AC3E}">
        <p14:creationId xmlns:p14="http://schemas.microsoft.com/office/powerpoint/2010/main" val="17544454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2389192" y="927135"/>
            <a:ext cx="6345237" cy="709613"/>
          </a:xfrm>
        </p:spPr>
        <p:txBody>
          <a:bodyPr/>
          <a:lstStyle/>
          <a:p>
            <a:pPr algn="r"/>
            <a:r>
              <a:rPr lang="fa-IR" altLang="fa-IR" smtClean="0">
                <a:solidFill>
                  <a:srgbClr val="FFC000"/>
                </a:solidFill>
              </a:rPr>
              <a:t>خود نگری(تصویر کلی از خود)</a:t>
            </a:r>
          </a:p>
        </p:txBody>
      </p:sp>
      <p:sp>
        <p:nvSpPr>
          <p:cNvPr id="71683" name="Content Placeholder 2"/>
          <p:cNvSpPr>
            <a:spLocks noGrp="1"/>
          </p:cNvSpPr>
          <p:nvPr>
            <p:ph idx="1"/>
          </p:nvPr>
        </p:nvSpPr>
        <p:spPr>
          <a:xfrm>
            <a:off x="1631951" y="2489200"/>
            <a:ext cx="8928100" cy="3530600"/>
          </a:xfrm>
        </p:spPr>
        <p:txBody>
          <a:bodyPr/>
          <a:lstStyle/>
          <a:p>
            <a:r>
              <a:rPr lang="fa-IR" altLang="fa-IR" sz="4400" b="1" dirty="0"/>
              <a:t>درک و شناخت شما از خود،اصطلاحا خود نگری نامیده می شود</a:t>
            </a:r>
          </a:p>
          <a:p>
            <a:r>
              <a:rPr lang="fa-IR" altLang="fa-IR" sz="4400" b="1" dirty="0"/>
              <a:t>خود نگری است که اعمال و رفتار فرد را هدایت می کند و جهت می دهد</a:t>
            </a:r>
          </a:p>
          <a:p>
            <a:endParaRPr lang="fa-IR" altLang="fa-IR" sz="4400" dirty="0"/>
          </a:p>
        </p:txBody>
      </p:sp>
      <p:sp>
        <p:nvSpPr>
          <p:cNvPr id="83973" name="Slide Number Placeholder 2"/>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7D6BC875-756C-4CA4-A26D-FCEBACF640C1}" type="slidenum">
              <a:rPr lang="ar-SA" altLang="fa-IR" smtClean="0">
                <a:solidFill>
                  <a:prstClr val="white"/>
                </a:solidFill>
              </a:rPr>
              <a:pPr/>
              <a:t>34</a:t>
            </a:fld>
            <a:endParaRPr lang="en-US" altLang="fa-IR" smtClean="0">
              <a:solidFill>
                <a:prstClr val="white"/>
              </a:solidFill>
            </a:endParaRPr>
          </a:p>
        </p:txBody>
      </p:sp>
      <p:sp>
        <p:nvSpPr>
          <p:cNvPr id="83974" name="Footer Placeholder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r>
              <a:rPr lang="fa-IR" altLang="fa-IR" smtClean="0">
                <a:solidFill>
                  <a:srgbClr val="B31166"/>
                </a:solidFill>
              </a:rPr>
              <a:t>ملکی آوارسین</a:t>
            </a:r>
            <a:endParaRPr lang="en-US" altLang="fa-IR" smtClean="0">
              <a:solidFill>
                <a:srgbClr val="B31166"/>
              </a:solidFill>
            </a:endParaRPr>
          </a:p>
        </p:txBody>
      </p:sp>
      <p:sp>
        <p:nvSpPr>
          <p:cNvPr id="2" name="Date Placeholder 1"/>
          <p:cNvSpPr>
            <a:spLocks noGrp="1"/>
          </p:cNvSpPr>
          <p:nvPr>
            <p:ph type="dt" sz="half" idx="10"/>
          </p:nvPr>
        </p:nvSpPr>
        <p:spPr/>
        <p:txBody>
          <a:bodyPr/>
          <a:lstStyle/>
          <a:p>
            <a:pPr>
              <a:defRPr/>
            </a:pPr>
            <a:fld id="{0FBCEC95-ADEE-49E4-A5E3-14302F2AF389}" type="datetime1">
              <a:rPr lang="en-US" smtClean="0">
                <a:solidFill>
                  <a:srgbClr val="B31166"/>
                </a:solidFill>
              </a:rPr>
              <a:t>9/2/2017</a:t>
            </a:fld>
            <a:endParaRPr lang="en-US">
              <a:solidFill>
                <a:srgbClr val="B31166"/>
              </a:solidFill>
            </a:endParaRPr>
          </a:p>
        </p:txBody>
      </p:sp>
    </p:spTree>
    <p:extLst>
      <p:ext uri="{BB962C8B-B14F-4D97-AF65-F5344CB8AC3E}">
        <p14:creationId xmlns:p14="http://schemas.microsoft.com/office/powerpoint/2010/main" val="6115483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68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2389192" y="927135"/>
            <a:ext cx="6345237" cy="709613"/>
          </a:xfrm>
        </p:spPr>
        <p:txBody>
          <a:bodyPr/>
          <a:lstStyle/>
          <a:p>
            <a:pPr algn="r"/>
            <a:r>
              <a:rPr lang="fa-IR" altLang="fa-IR" sz="6600">
                <a:solidFill>
                  <a:srgbClr val="FFC000"/>
                </a:solidFill>
              </a:rPr>
              <a:t>انواع خود</a:t>
            </a:r>
          </a:p>
        </p:txBody>
      </p:sp>
      <p:sp>
        <p:nvSpPr>
          <p:cNvPr id="72707" name="Content Placeholder 2"/>
          <p:cNvSpPr>
            <a:spLocks noGrp="1"/>
          </p:cNvSpPr>
          <p:nvPr>
            <p:ph idx="1"/>
          </p:nvPr>
        </p:nvSpPr>
        <p:spPr>
          <a:xfrm>
            <a:off x="1631949" y="2489200"/>
            <a:ext cx="9036051" cy="4368800"/>
          </a:xfrm>
        </p:spPr>
        <p:txBody>
          <a:bodyPr/>
          <a:lstStyle/>
          <a:p>
            <a:r>
              <a:rPr lang="fa-IR" altLang="fa-IR" sz="5400">
                <a:solidFill>
                  <a:srgbClr val="0000FF"/>
                </a:solidFill>
              </a:rPr>
              <a:t>1-خود واقعی</a:t>
            </a:r>
            <a:r>
              <a:rPr lang="en-US" altLang="fa-IR" sz="5400">
                <a:solidFill>
                  <a:srgbClr val="0000FF"/>
                </a:solidFill>
              </a:rPr>
              <a:t>Real Self):</a:t>
            </a:r>
            <a:r>
              <a:rPr lang="fa-IR" altLang="fa-IR" sz="5400">
                <a:solidFill>
                  <a:srgbClr val="0000FF"/>
                </a:solidFill>
              </a:rPr>
              <a:t>)</a:t>
            </a:r>
          </a:p>
          <a:p>
            <a:r>
              <a:rPr lang="fa-IR" altLang="fa-IR" sz="5400"/>
              <a:t>عبارت است از دیدگاه صادقانه و واقع بینانه هر فرد در مورد افکار،احساسات،علایق،استعدادها و نیازهای خود</a:t>
            </a:r>
          </a:p>
        </p:txBody>
      </p:sp>
      <p:sp>
        <p:nvSpPr>
          <p:cNvPr id="84997" name="Slide Number Placeholder 2"/>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56435155-BA7C-4CAD-8588-DC90CBEEDD1D}" type="slidenum">
              <a:rPr lang="ar-SA" altLang="fa-IR" smtClean="0">
                <a:solidFill>
                  <a:prstClr val="white"/>
                </a:solidFill>
              </a:rPr>
              <a:pPr/>
              <a:t>35</a:t>
            </a:fld>
            <a:endParaRPr lang="en-US" altLang="fa-IR" smtClean="0">
              <a:solidFill>
                <a:prstClr val="white"/>
              </a:solidFill>
            </a:endParaRPr>
          </a:p>
        </p:txBody>
      </p:sp>
      <p:sp>
        <p:nvSpPr>
          <p:cNvPr id="84998" name="Footer Placeholder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r>
              <a:rPr lang="fa-IR" altLang="fa-IR" smtClean="0">
                <a:solidFill>
                  <a:srgbClr val="B31166"/>
                </a:solidFill>
              </a:rPr>
              <a:t>ملکی آوارسین</a:t>
            </a:r>
            <a:endParaRPr lang="en-US" altLang="fa-IR" smtClean="0">
              <a:solidFill>
                <a:srgbClr val="B31166"/>
              </a:solidFill>
            </a:endParaRPr>
          </a:p>
        </p:txBody>
      </p:sp>
      <p:sp>
        <p:nvSpPr>
          <p:cNvPr id="2" name="Date Placeholder 1"/>
          <p:cNvSpPr>
            <a:spLocks noGrp="1"/>
          </p:cNvSpPr>
          <p:nvPr>
            <p:ph type="dt" sz="half" idx="10"/>
          </p:nvPr>
        </p:nvSpPr>
        <p:spPr/>
        <p:txBody>
          <a:bodyPr/>
          <a:lstStyle/>
          <a:p>
            <a:pPr>
              <a:defRPr/>
            </a:pPr>
            <a:fld id="{953266BB-4F6E-4032-AB10-9856B79D2FA9}" type="datetime1">
              <a:rPr lang="en-US" smtClean="0">
                <a:solidFill>
                  <a:srgbClr val="B31166"/>
                </a:solidFill>
              </a:rPr>
              <a:t>9/2/2017</a:t>
            </a:fld>
            <a:endParaRPr lang="en-US">
              <a:solidFill>
                <a:srgbClr val="B31166"/>
              </a:solidFill>
            </a:endParaRPr>
          </a:p>
        </p:txBody>
      </p:sp>
    </p:spTree>
    <p:extLst>
      <p:ext uri="{BB962C8B-B14F-4D97-AF65-F5344CB8AC3E}">
        <p14:creationId xmlns:p14="http://schemas.microsoft.com/office/powerpoint/2010/main" val="8076476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 calcmode="lin" valueType="num">
                                      <p:cBhvr>
                                        <p:cTn id="7" dur="1000" fill="hold"/>
                                        <p:tgtEl>
                                          <p:spTgt spid="72707">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72707">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72707">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72707">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2707">
                                            <p:txEl>
                                              <p:pRg st="1" end="1"/>
                                            </p:txEl>
                                          </p:spTgt>
                                        </p:tgtEl>
                                        <p:attrNameLst>
                                          <p:attrName>style.visibility</p:attrName>
                                        </p:attrNameLst>
                                      </p:cBhvr>
                                      <p:to>
                                        <p:strVal val="visible"/>
                                      </p:to>
                                    </p:set>
                                    <p:anim calcmode="lin" valueType="num">
                                      <p:cBhvr>
                                        <p:cTn id="15" dur="1000" fill="hold"/>
                                        <p:tgtEl>
                                          <p:spTgt spid="72707">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72707">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72707">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7270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a:xfrm>
            <a:off x="2389192" y="927135"/>
            <a:ext cx="6345237" cy="709613"/>
          </a:xfrm>
        </p:spPr>
        <p:txBody>
          <a:bodyPr/>
          <a:lstStyle/>
          <a:p>
            <a:pPr algn="r"/>
            <a:r>
              <a:rPr lang="fa-IR" altLang="fa-IR" sz="5400">
                <a:solidFill>
                  <a:srgbClr val="FFC000"/>
                </a:solidFill>
              </a:rPr>
              <a:t>انواع خود</a:t>
            </a:r>
          </a:p>
        </p:txBody>
      </p:sp>
      <p:sp>
        <p:nvSpPr>
          <p:cNvPr id="86019" name="Content Placeholder 2"/>
          <p:cNvSpPr>
            <a:spLocks noGrp="1"/>
          </p:cNvSpPr>
          <p:nvPr>
            <p:ph idx="1"/>
          </p:nvPr>
        </p:nvSpPr>
        <p:spPr>
          <a:xfrm>
            <a:off x="2387623" y="2489200"/>
            <a:ext cx="8029575" cy="3530600"/>
          </a:xfrm>
        </p:spPr>
        <p:txBody>
          <a:bodyPr/>
          <a:lstStyle/>
          <a:p>
            <a:r>
              <a:rPr lang="fa-IR" altLang="fa-IR" sz="4400">
                <a:solidFill>
                  <a:srgbClr val="0000FF"/>
                </a:solidFill>
              </a:rPr>
              <a:t>2-خود حقیقی</a:t>
            </a:r>
            <a:r>
              <a:rPr lang="en-US" altLang="fa-IR" sz="4400">
                <a:solidFill>
                  <a:srgbClr val="0000FF"/>
                </a:solidFill>
              </a:rPr>
              <a:t>Ideal Self) :</a:t>
            </a:r>
            <a:r>
              <a:rPr lang="fa-IR" altLang="fa-IR" sz="4400">
                <a:solidFill>
                  <a:srgbClr val="0000FF"/>
                </a:solidFill>
              </a:rPr>
              <a:t> ) </a:t>
            </a:r>
            <a:r>
              <a:rPr lang="fa-IR" altLang="fa-IR" sz="4400"/>
              <a:t>شخصیت انسان کاملی است که می خواهید ”او“ باشید.این فرد از نظر شما و یا از نظر دیگران ”کامل“ قلمداد می شود</a:t>
            </a:r>
          </a:p>
          <a:p>
            <a:endParaRPr lang="fa-IR" altLang="fa-IR" sz="4400"/>
          </a:p>
        </p:txBody>
      </p:sp>
      <p:sp>
        <p:nvSpPr>
          <p:cNvPr id="86021" name="Slide Number Placeholder 2"/>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65916CE8-F593-494E-A218-DB38B5A4B9D4}" type="slidenum">
              <a:rPr lang="ar-SA" altLang="fa-IR" smtClean="0">
                <a:solidFill>
                  <a:prstClr val="white"/>
                </a:solidFill>
              </a:rPr>
              <a:pPr/>
              <a:t>36</a:t>
            </a:fld>
            <a:endParaRPr lang="en-US" altLang="fa-IR" smtClean="0">
              <a:solidFill>
                <a:prstClr val="white"/>
              </a:solidFill>
            </a:endParaRPr>
          </a:p>
        </p:txBody>
      </p:sp>
      <p:sp>
        <p:nvSpPr>
          <p:cNvPr id="86022" name="Footer Placeholder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r>
              <a:rPr lang="fa-IR" altLang="fa-IR" smtClean="0">
                <a:solidFill>
                  <a:srgbClr val="B31166"/>
                </a:solidFill>
              </a:rPr>
              <a:t>ملکی آوارسین</a:t>
            </a:r>
            <a:endParaRPr lang="en-US" altLang="fa-IR" smtClean="0">
              <a:solidFill>
                <a:srgbClr val="B31166"/>
              </a:solidFill>
            </a:endParaRPr>
          </a:p>
        </p:txBody>
      </p:sp>
      <p:sp>
        <p:nvSpPr>
          <p:cNvPr id="2" name="Date Placeholder 1"/>
          <p:cNvSpPr>
            <a:spLocks noGrp="1"/>
          </p:cNvSpPr>
          <p:nvPr>
            <p:ph type="dt" sz="half" idx="10"/>
          </p:nvPr>
        </p:nvSpPr>
        <p:spPr/>
        <p:txBody>
          <a:bodyPr/>
          <a:lstStyle/>
          <a:p>
            <a:pPr>
              <a:defRPr/>
            </a:pPr>
            <a:fld id="{715C72A7-EF95-4EDB-AD75-13B1792F4237}" type="datetime1">
              <a:rPr lang="en-US" smtClean="0">
                <a:solidFill>
                  <a:srgbClr val="B31166"/>
                </a:solidFill>
              </a:rPr>
              <a:t>9/2/2017</a:t>
            </a:fld>
            <a:endParaRPr lang="en-US">
              <a:solidFill>
                <a:srgbClr val="B31166"/>
              </a:solidFill>
            </a:endParaRPr>
          </a:p>
        </p:txBody>
      </p:sp>
    </p:spTree>
    <p:extLst>
      <p:ext uri="{BB962C8B-B14F-4D97-AF65-F5344CB8AC3E}">
        <p14:creationId xmlns:p14="http://schemas.microsoft.com/office/powerpoint/2010/main" val="6104497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a:xfrm>
            <a:off x="2389192" y="927135"/>
            <a:ext cx="6345237" cy="709613"/>
          </a:xfrm>
        </p:spPr>
        <p:txBody>
          <a:bodyPr/>
          <a:lstStyle/>
          <a:p>
            <a:pPr algn="r"/>
            <a:r>
              <a:rPr lang="fa-IR" altLang="fa-IR" sz="5400">
                <a:solidFill>
                  <a:srgbClr val="FFCC00"/>
                </a:solidFill>
              </a:rPr>
              <a:t>انواع خود</a:t>
            </a:r>
          </a:p>
        </p:txBody>
      </p:sp>
      <p:sp>
        <p:nvSpPr>
          <p:cNvPr id="74755" name="Content Placeholder 2"/>
          <p:cNvSpPr>
            <a:spLocks noGrp="1"/>
          </p:cNvSpPr>
          <p:nvPr>
            <p:ph idx="1"/>
          </p:nvPr>
        </p:nvSpPr>
        <p:spPr>
          <a:xfrm>
            <a:off x="1524004" y="2489200"/>
            <a:ext cx="8964613" cy="4179888"/>
          </a:xfrm>
        </p:spPr>
        <p:txBody>
          <a:bodyPr/>
          <a:lstStyle/>
          <a:p>
            <a:r>
              <a:rPr lang="fa-IR" altLang="fa-IR" sz="3600">
                <a:solidFill>
                  <a:srgbClr val="0000FF"/>
                </a:solidFill>
              </a:rPr>
              <a:t>خود عمومی( </a:t>
            </a:r>
            <a:r>
              <a:rPr lang="en-US" altLang="fa-IR" sz="3600">
                <a:solidFill>
                  <a:srgbClr val="0000FF"/>
                </a:solidFill>
              </a:rPr>
              <a:t>Public Self): </a:t>
            </a:r>
            <a:r>
              <a:rPr lang="fa-IR" altLang="fa-IR" sz="3600">
                <a:solidFill>
                  <a:srgbClr val="0000FF"/>
                </a:solidFill>
              </a:rPr>
              <a:t> )</a:t>
            </a:r>
          </a:p>
          <a:p>
            <a:r>
              <a:rPr lang="fa-IR" altLang="fa-IR" sz="3600"/>
              <a:t>در واقع نظر دیگران در مورد شما و خصوصیات رفتاری شما ست.این نوع خود،همان فردی است که تلاش می کنید به دیگران نشان دهید</a:t>
            </a:r>
          </a:p>
          <a:p>
            <a:r>
              <a:rPr lang="fa-IR" altLang="fa-IR" sz="3600">
                <a:solidFill>
                  <a:srgbClr val="FF0000"/>
                </a:solidFill>
              </a:rPr>
              <a:t>اگر دیگران نظر مثبتی در مورد این خود شما داشته باشند،شمارا دوست خواهند داشت،در غیر اینصورت از شما کناره گیری خواهند کرد.</a:t>
            </a:r>
          </a:p>
          <a:p>
            <a:endParaRPr lang="fa-IR" altLang="fa-IR" smtClean="0"/>
          </a:p>
        </p:txBody>
      </p:sp>
      <p:sp>
        <p:nvSpPr>
          <p:cNvPr id="87045" name="Slide Number Placeholder 2"/>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42667F96-013E-4C8B-9635-91CF96DE2145}" type="slidenum">
              <a:rPr lang="ar-SA" altLang="fa-IR" smtClean="0">
                <a:solidFill>
                  <a:prstClr val="white"/>
                </a:solidFill>
              </a:rPr>
              <a:pPr/>
              <a:t>37</a:t>
            </a:fld>
            <a:endParaRPr lang="en-US" altLang="fa-IR" smtClean="0">
              <a:solidFill>
                <a:prstClr val="white"/>
              </a:solidFill>
            </a:endParaRPr>
          </a:p>
        </p:txBody>
      </p:sp>
      <p:sp>
        <p:nvSpPr>
          <p:cNvPr id="87046" name="Footer Placeholder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r>
              <a:rPr lang="fa-IR" altLang="fa-IR" smtClean="0">
                <a:solidFill>
                  <a:srgbClr val="B31166"/>
                </a:solidFill>
              </a:rPr>
              <a:t>ملکی آوارسین</a:t>
            </a:r>
            <a:endParaRPr lang="en-US" altLang="fa-IR" smtClean="0">
              <a:solidFill>
                <a:srgbClr val="B31166"/>
              </a:solidFill>
            </a:endParaRPr>
          </a:p>
        </p:txBody>
      </p:sp>
      <p:sp>
        <p:nvSpPr>
          <p:cNvPr id="2" name="Date Placeholder 1"/>
          <p:cNvSpPr>
            <a:spLocks noGrp="1"/>
          </p:cNvSpPr>
          <p:nvPr>
            <p:ph type="dt" sz="half" idx="10"/>
          </p:nvPr>
        </p:nvSpPr>
        <p:spPr/>
        <p:txBody>
          <a:bodyPr/>
          <a:lstStyle/>
          <a:p>
            <a:pPr>
              <a:defRPr/>
            </a:pPr>
            <a:fld id="{7CD136FD-8ECE-4DC3-A95B-A139247D04D5}" type="datetime1">
              <a:rPr lang="en-US" smtClean="0">
                <a:solidFill>
                  <a:srgbClr val="B31166"/>
                </a:solidFill>
              </a:rPr>
              <a:t>9/2/2017</a:t>
            </a:fld>
            <a:endParaRPr lang="en-US">
              <a:solidFill>
                <a:srgbClr val="B31166"/>
              </a:solidFill>
            </a:endParaRPr>
          </a:p>
        </p:txBody>
      </p:sp>
    </p:spTree>
    <p:extLst>
      <p:ext uri="{BB962C8B-B14F-4D97-AF65-F5344CB8AC3E}">
        <p14:creationId xmlns:p14="http://schemas.microsoft.com/office/powerpoint/2010/main" val="4937358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4755">
                                            <p:txEl>
                                              <p:pRg st="0" end="0"/>
                                            </p:txEl>
                                          </p:spTgt>
                                        </p:tgtEl>
                                        <p:attrNameLst>
                                          <p:attrName>style.visibility</p:attrName>
                                        </p:attrNameLst>
                                      </p:cBhvr>
                                      <p:to>
                                        <p:strVal val="visible"/>
                                      </p:to>
                                    </p:set>
                                    <p:animEffect transition="in" filter="wipe(down)">
                                      <p:cBhvr>
                                        <p:cTn id="7" dur="580">
                                          <p:stCondLst>
                                            <p:cond delay="0"/>
                                          </p:stCondLst>
                                        </p:cTn>
                                        <p:tgtEl>
                                          <p:spTgt spid="74755">
                                            <p:txEl>
                                              <p:pRg st="0" end="0"/>
                                            </p:txEl>
                                          </p:spTgt>
                                        </p:tgtEl>
                                      </p:cBhvr>
                                    </p:animEffect>
                                    <p:anim calcmode="lin" valueType="num">
                                      <p:cBhvr>
                                        <p:cTn id="8" dur="1822" tmFilter="0,0; 0.14,0.36; 0.43,0.73; 0.71,0.91; 1.0,1.0">
                                          <p:stCondLst>
                                            <p:cond delay="0"/>
                                          </p:stCondLst>
                                        </p:cTn>
                                        <p:tgtEl>
                                          <p:spTgt spid="7475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475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475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475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475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74755">
                                            <p:txEl>
                                              <p:pRg st="0" end="0"/>
                                            </p:txEl>
                                          </p:spTgt>
                                        </p:tgtEl>
                                      </p:cBhvr>
                                      <p:to x="100000" y="60000"/>
                                    </p:animScale>
                                    <p:animScale>
                                      <p:cBhvr>
                                        <p:cTn id="14" dur="166" decel="50000">
                                          <p:stCondLst>
                                            <p:cond delay="676"/>
                                          </p:stCondLst>
                                        </p:cTn>
                                        <p:tgtEl>
                                          <p:spTgt spid="74755">
                                            <p:txEl>
                                              <p:pRg st="0" end="0"/>
                                            </p:txEl>
                                          </p:spTgt>
                                        </p:tgtEl>
                                      </p:cBhvr>
                                      <p:to x="100000" y="100000"/>
                                    </p:animScale>
                                    <p:animScale>
                                      <p:cBhvr>
                                        <p:cTn id="15" dur="26">
                                          <p:stCondLst>
                                            <p:cond delay="1312"/>
                                          </p:stCondLst>
                                        </p:cTn>
                                        <p:tgtEl>
                                          <p:spTgt spid="74755">
                                            <p:txEl>
                                              <p:pRg st="0" end="0"/>
                                            </p:txEl>
                                          </p:spTgt>
                                        </p:tgtEl>
                                      </p:cBhvr>
                                      <p:to x="100000" y="80000"/>
                                    </p:animScale>
                                    <p:animScale>
                                      <p:cBhvr>
                                        <p:cTn id="16" dur="166" decel="50000">
                                          <p:stCondLst>
                                            <p:cond delay="1338"/>
                                          </p:stCondLst>
                                        </p:cTn>
                                        <p:tgtEl>
                                          <p:spTgt spid="74755">
                                            <p:txEl>
                                              <p:pRg st="0" end="0"/>
                                            </p:txEl>
                                          </p:spTgt>
                                        </p:tgtEl>
                                      </p:cBhvr>
                                      <p:to x="100000" y="100000"/>
                                    </p:animScale>
                                    <p:animScale>
                                      <p:cBhvr>
                                        <p:cTn id="17" dur="26">
                                          <p:stCondLst>
                                            <p:cond delay="1642"/>
                                          </p:stCondLst>
                                        </p:cTn>
                                        <p:tgtEl>
                                          <p:spTgt spid="74755">
                                            <p:txEl>
                                              <p:pRg st="0" end="0"/>
                                            </p:txEl>
                                          </p:spTgt>
                                        </p:tgtEl>
                                      </p:cBhvr>
                                      <p:to x="100000" y="90000"/>
                                    </p:animScale>
                                    <p:animScale>
                                      <p:cBhvr>
                                        <p:cTn id="18" dur="166" decel="50000">
                                          <p:stCondLst>
                                            <p:cond delay="1668"/>
                                          </p:stCondLst>
                                        </p:cTn>
                                        <p:tgtEl>
                                          <p:spTgt spid="74755">
                                            <p:txEl>
                                              <p:pRg st="0" end="0"/>
                                            </p:txEl>
                                          </p:spTgt>
                                        </p:tgtEl>
                                      </p:cBhvr>
                                      <p:to x="100000" y="100000"/>
                                    </p:animScale>
                                    <p:animScale>
                                      <p:cBhvr>
                                        <p:cTn id="19" dur="26">
                                          <p:stCondLst>
                                            <p:cond delay="1808"/>
                                          </p:stCondLst>
                                        </p:cTn>
                                        <p:tgtEl>
                                          <p:spTgt spid="74755">
                                            <p:txEl>
                                              <p:pRg st="0" end="0"/>
                                            </p:txEl>
                                          </p:spTgt>
                                        </p:tgtEl>
                                      </p:cBhvr>
                                      <p:to x="100000" y="95000"/>
                                    </p:animScale>
                                    <p:animScale>
                                      <p:cBhvr>
                                        <p:cTn id="20" dur="166" decel="50000">
                                          <p:stCondLst>
                                            <p:cond delay="1834"/>
                                          </p:stCondLst>
                                        </p:cTn>
                                        <p:tgtEl>
                                          <p:spTgt spid="74755">
                                            <p:txEl>
                                              <p:pRg st="0" end="0"/>
                                            </p:txEl>
                                          </p:spTgt>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74755">
                                            <p:txEl>
                                              <p:pRg st="1" end="1"/>
                                            </p:txEl>
                                          </p:spTgt>
                                        </p:tgtEl>
                                        <p:attrNameLst>
                                          <p:attrName>style.visibility</p:attrName>
                                        </p:attrNameLst>
                                      </p:cBhvr>
                                      <p:to>
                                        <p:strVal val="visible"/>
                                      </p:to>
                                    </p:set>
                                    <p:animEffect transition="in" filter="wipe(down)">
                                      <p:cBhvr>
                                        <p:cTn id="25" dur="580">
                                          <p:stCondLst>
                                            <p:cond delay="0"/>
                                          </p:stCondLst>
                                        </p:cTn>
                                        <p:tgtEl>
                                          <p:spTgt spid="74755">
                                            <p:txEl>
                                              <p:pRg st="1" end="1"/>
                                            </p:txEl>
                                          </p:spTgt>
                                        </p:tgtEl>
                                      </p:cBhvr>
                                    </p:animEffect>
                                    <p:anim calcmode="lin" valueType="num">
                                      <p:cBhvr>
                                        <p:cTn id="26" dur="1822" tmFilter="0,0; 0.14,0.36; 0.43,0.73; 0.71,0.91; 1.0,1.0">
                                          <p:stCondLst>
                                            <p:cond delay="0"/>
                                          </p:stCondLst>
                                        </p:cTn>
                                        <p:tgtEl>
                                          <p:spTgt spid="74755">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74755">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74755">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74755">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74755">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74755">
                                            <p:txEl>
                                              <p:pRg st="1" end="1"/>
                                            </p:txEl>
                                          </p:spTgt>
                                        </p:tgtEl>
                                      </p:cBhvr>
                                      <p:to x="100000" y="60000"/>
                                    </p:animScale>
                                    <p:animScale>
                                      <p:cBhvr>
                                        <p:cTn id="32" dur="166" decel="50000">
                                          <p:stCondLst>
                                            <p:cond delay="676"/>
                                          </p:stCondLst>
                                        </p:cTn>
                                        <p:tgtEl>
                                          <p:spTgt spid="74755">
                                            <p:txEl>
                                              <p:pRg st="1" end="1"/>
                                            </p:txEl>
                                          </p:spTgt>
                                        </p:tgtEl>
                                      </p:cBhvr>
                                      <p:to x="100000" y="100000"/>
                                    </p:animScale>
                                    <p:animScale>
                                      <p:cBhvr>
                                        <p:cTn id="33" dur="26">
                                          <p:stCondLst>
                                            <p:cond delay="1312"/>
                                          </p:stCondLst>
                                        </p:cTn>
                                        <p:tgtEl>
                                          <p:spTgt spid="74755">
                                            <p:txEl>
                                              <p:pRg st="1" end="1"/>
                                            </p:txEl>
                                          </p:spTgt>
                                        </p:tgtEl>
                                      </p:cBhvr>
                                      <p:to x="100000" y="80000"/>
                                    </p:animScale>
                                    <p:animScale>
                                      <p:cBhvr>
                                        <p:cTn id="34" dur="166" decel="50000">
                                          <p:stCondLst>
                                            <p:cond delay="1338"/>
                                          </p:stCondLst>
                                        </p:cTn>
                                        <p:tgtEl>
                                          <p:spTgt spid="74755">
                                            <p:txEl>
                                              <p:pRg st="1" end="1"/>
                                            </p:txEl>
                                          </p:spTgt>
                                        </p:tgtEl>
                                      </p:cBhvr>
                                      <p:to x="100000" y="100000"/>
                                    </p:animScale>
                                    <p:animScale>
                                      <p:cBhvr>
                                        <p:cTn id="35" dur="26">
                                          <p:stCondLst>
                                            <p:cond delay="1642"/>
                                          </p:stCondLst>
                                        </p:cTn>
                                        <p:tgtEl>
                                          <p:spTgt spid="74755">
                                            <p:txEl>
                                              <p:pRg st="1" end="1"/>
                                            </p:txEl>
                                          </p:spTgt>
                                        </p:tgtEl>
                                      </p:cBhvr>
                                      <p:to x="100000" y="90000"/>
                                    </p:animScale>
                                    <p:animScale>
                                      <p:cBhvr>
                                        <p:cTn id="36" dur="166" decel="50000">
                                          <p:stCondLst>
                                            <p:cond delay="1668"/>
                                          </p:stCondLst>
                                        </p:cTn>
                                        <p:tgtEl>
                                          <p:spTgt spid="74755">
                                            <p:txEl>
                                              <p:pRg st="1" end="1"/>
                                            </p:txEl>
                                          </p:spTgt>
                                        </p:tgtEl>
                                      </p:cBhvr>
                                      <p:to x="100000" y="100000"/>
                                    </p:animScale>
                                    <p:animScale>
                                      <p:cBhvr>
                                        <p:cTn id="37" dur="26">
                                          <p:stCondLst>
                                            <p:cond delay="1808"/>
                                          </p:stCondLst>
                                        </p:cTn>
                                        <p:tgtEl>
                                          <p:spTgt spid="74755">
                                            <p:txEl>
                                              <p:pRg st="1" end="1"/>
                                            </p:txEl>
                                          </p:spTgt>
                                        </p:tgtEl>
                                      </p:cBhvr>
                                      <p:to x="100000" y="95000"/>
                                    </p:animScale>
                                    <p:animScale>
                                      <p:cBhvr>
                                        <p:cTn id="38" dur="166" decel="50000">
                                          <p:stCondLst>
                                            <p:cond delay="1834"/>
                                          </p:stCondLst>
                                        </p:cTn>
                                        <p:tgtEl>
                                          <p:spTgt spid="74755">
                                            <p:txEl>
                                              <p:pRg st="1" end="1"/>
                                            </p:txEl>
                                          </p:spTgt>
                                        </p:tgtEl>
                                      </p:cBhvr>
                                      <p:to x="100000" y="100000"/>
                                    </p:animScale>
                                  </p:childTnLst>
                                </p:cTn>
                              </p:par>
                            </p:childTnLst>
                          </p:cTn>
                        </p:par>
                      </p:childTnLst>
                    </p:cTn>
                  </p:par>
                  <p:par>
                    <p:cTn id="39" fill="hold" nodeType="clickPar">
                      <p:stCondLst>
                        <p:cond delay="indefinite"/>
                      </p:stCondLst>
                      <p:childTnLst>
                        <p:par>
                          <p:cTn id="40" fill="hold" nodeType="withGroup">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74755">
                                            <p:txEl>
                                              <p:pRg st="2" end="2"/>
                                            </p:txEl>
                                          </p:spTgt>
                                        </p:tgtEl>
                                        <p:attrNameLst>
                                          <p:attrName>style.visibility</p:attrName>
                                        </p:attrNameLst>
                                      </p:cBhvr>
                                      <p:to>
                                        <p:strVal val="visible"/>
                                      </p:to>
                                    </p:set>
                                    <p:animEffect transition="in" filter="wipe(down)">
                                      <p:cBhvr>
                                        <p:cTn id="43" dur="580">
                                          <p:stCondLst>
                                            <p:cond delay="0"/>
                                          </p:stCondLst>
                                        </p:cTn>
                                        <p:tgtEl>
                                          <p:spTgt spid="74755">
                                            <p:txEl>
                                              <p:pRg st="2" end="2"/>
                                            </p:txEl>
                                          </p:spTgt>
                                        </p:tgtEl>
                                      </p:cBhvr>
                                    </p:animEffect>
                                    <p:anim calcmode="lin" valueType="num">
                                      <p:cBhvr>
                                        <p:cTn id="44" dur="1822" tmFilter="0,0; 0.14,0.36; 0.43,0.73; 0.71,0.91; 1.0,1.0">
                                          <p:stCondLst>
                                            <p:cond delay="0"/>
                                          </p:stCondLst>
                                        </p:cTn>
                                        <p:tgtEl>
                                          <p:spTgt spid="74755">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74755">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74755">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74755">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74755">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74755">
                                            <p:txEl>
                                              <p:pRg st="2" end="2"/>
                                            </p:txEl>
                                          </p:spTgt>
                                        </p:tgtEl>
                                      </p:cBhvr>
                                      <p:to x="100000" y="60000"/>
                                    </p:animScale>
                                    <p:animScale>
                                      <p:cBhvr>
                                        <p:cTn id="50" dur="166" decel="50000">
                                          <p:stCondLst>
                                            <p:cond delay="676"/>
                                          </p:stCondLst>
                                        </p:cTn>
                                        <p:tgtEl>
                                          <p:spTgt spid="74755">
                                            <p:txEl>
                                              <p:pRg st="2" end="2"/>
                                            </p:txEl>
                                          </p:spTgt>
                                        </p:tgtEl>
                                      </p:cBhvr>
                                      <p:to x="100000" y="100000"/>
                                    </p:animScale>
                                    <p:animScale>
                                      <p:cBhvr>
                                        <p:cTn id="51" dur="26">
                                          <p:stCondLst>
                                            <p:cond delay="1312"/>
                                          </p:stCondLst>
                                        </p:cTn>
                                        <p:tgtEl>
                                          <p:spTgt spid="74755">
                                            <p:txEl>
                                              <p:pRg st="2" end="2"/>
                                            </p:txEl>
                                          </p:spTgt>
                                        </p:tgtEl>
                                      </p:cBhvr>
                                      <p:to x="100000" y="80000"/>
                                    </p:animScale>
                                    <p:animScale>
                                      <p:cBhvr>
                                        <p:cTn id="52" dur="166" decel="50000">
                                          <p:stCondLst>
                                            <p:cond delay="1338"/>
                                          </p:stCondLst>
                                        </p:cTn>
                                        <p:tgtEl>
                                          <p:spTgt spid="74755">
                                            <p:txEl>
                                              <p:pRg st="2" end="2"/>
                                            </p:txEl>
                                          </p:spTgt>
                                        </p:tgtEl>
                                      </p:cBhvr>
                                      <p:to x="100000" y="100000"/>
                                    </p:animScale>
                                    <p:animScale>
                                      <p:cBhvr>
                                        <p:cTn id="53" dur="26">
                                          <p:stCondLst>
                                            <p:cond delay="1642"/>
                                          </p:stCondLst>
                                        </p:cTn>
                                        <p:tgtEl>
                                          <p:spTgt spid="74755">
                                            <p:txEl>
                                              <p:pRg st="2" end="2"/>
                                            </p:txEl>
                                          </p:spTgt>
                                        </p:tgtEl>
                                      </p:cBhvr>
                                      <p:to x="100000" y="90000"/>
                                    </p:animScale>
                                    <p:animScale>
                                      <p:cBhvr>
                                        <p:cTn id="54" dur="166" decel="50000">
                                          <p:stCondLst>
                                            <p:cond delay="1668"/>
                                          </p:stCondLst>
                                        </p:cTn>
                                        <p:tgtEl>
                                          <p:spTgt spid="74755">
                                            <p:txEl>
                                              <p:pRg st="2" end="2"/>
                                            </p:txEl>
                                          </p:spTgt>
                                        </p:tgtEl>
                                      </p:cBhvr>
                                      <p:to x="100000" y="100000"/>
                                    </p:animScale>
                                    <p:animScale>
                                      <p:cBhvr>
                                        <p:cTn id="55" dur="26">
                                          <p:stCondLst>
                                            <p:cond delay="1808"/>
                                          </p:stCondLst>
                                        </p:cTn>
                                        <p:tgtEl>
                                          <p:spTgt spid="74755">
                                            <p:txEl>
                                              <p:pRg st="2" end="2"/>
                                            </p:txEl>
                                          </p:spTgt>
                                        </p:tgtEl>
                                      </p:cBhvr>
                                      <p:to x="100000" y="95000"/>
                                    </p:animScale>
                                    <p:animScale>
                                      <p:cBhvr>
                                        <p:cTn id="56" dur="166" decel="50000">
                                          <p:stCondLst>
                                            <p:cond delay="1834"/>
                                          </p:stCondLst>
                                        </p:cTn>
                                        <p:tgtEl>
                                          <p:spTgt spid="74755">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fa-IR" altLang="fa-IR" smtClean="0"/>
              <a:t>سوال اول</a:t>
            </a:r>
            <a:endParaRPr lang="en-US" altLang="fa-IR" smtClean="0"/>
          </a:p>
        </p:txBody>
      </p:sp>
      <p:sp>
        <p:nvSpPr>
          <p:cNvPr id="36867" name="Content Placeholder 2"/>
          <p:cNvSpPr>
            <a:spLocks noGrp="1"/>
          </p:cNvSpPr>
          <p:nvPr>
            <p:ph idx="1"/>
          </p:nvPr>
        </p:nvSpPr>
        <p:spPr>
          <a:xfrm>
            <a:off x="1751017" y="1603384"/>
            <a:ext cx="8459787" cy="4968875"/>
          </a:xfrm>
        </p:spPr>
        <p:txBody>
          <a:bodyPr/>
          <a:lstStyle/>
          <a:p>
            <a:r>
              <a:rPr lang="fa-IR" altLang="fa-IR" dirty="0" smtClean="0">
                <a:solidFill>
                  <a:srgbClr val="FF0000"/>
                </a:solidFill>
              </a:rPr>
              <a:t>چقدر دوست دارید موارد زیر را در مورد خود تان برای اعضای درجه 1 خانواده خود  فاش کنید؟:</a:t>
            </a:r>
          </a:p>
          <a:p>
            <a:r>
              <a:rPr lang="fa-IR" altLang="fa-IR" sz="2000" b="1" dirty="0"/>
              <a:t>1-اهداف</a:t>
            </a:r>
          </a:p>
          <a:p>
            <a:r>
              <a:rPr lang="fa-IR" altLang="fa-IR" sz="2000" b="1" dirty="0"/>
              <a:t>2-نقاط قوت</a:t>
            </a:r>
          </a:p>
          <a:p>
            <a:r>
              <a:rPr lang="fa-IR" altLang="fa-IR" sz="2000" b="1" dirty="0"/>
              <a:t>3-نقاط ضعف</a:t>
            </a:r>
          </a:p>
          <a:p>
            <a:r>
              <a:rPr lang="fa-IR" altLang="fa-IR" sz="2000" b="1" dirty="0"/>
              <a:t>4-احساسات مثبت</a:t>
            </a:r>
          </a:p>
          <a:p>
            <a:r>
              <a:rPr lang="fa-IR" altLang="fa-IR" sz="2000" b="1" dirty="0"/>
              <a:t>5-احساسات منفی</a:t>
            </a:r>
          </a:p>
          <a:p>
            <a:r>
              <a:rPr lang="fa-IR" altLang="fa-IR" sz="2000" b="1" dirty="0"/>
              <a:t>6-ارزش ها</a:t>
            </a:r>
          </a:p>
          <a:p>
            <a:r>
              <a:rPr lang="fa-IR" altLang="fa-IR" sz="2000" b="1" dirty="0"/>
              <a:t>7-ایده ها</a:t>
            </a:r>
          </a:p>
          <a:p>
            <a:r>
              <a:rPr lang="fa-IR" altLang="fa-IR" sz="2000" b="1" dirty="0"/>
              <a:t>8-باورها</a:t>
            </a:r>
          </a:p>
          <a:p>
            <a:r>
              <a:rPr lang="fa-IR" altLang="fa-IR" sz="2000" b="1" dirty="0"/>
              <a:t>9-ترس ها</a:t>
            </a:r>
          </a:p>
          <a:p>
            <a:r>
              <a:rPr lang="fa-IR" altLang="fa-IR" sz="2000" b="1" dirty="0"/>
              <a:t>10-اشتباهات</a:t>
            </a:r>
          </a:p>
          <a:p>
            <a:endParaRPr lang="fa-IR" altLang="fa-IR" sz="2000" dirty="0"/>
          </a:p>
          <a:p>
            <a:endParaRPr lang="fa-IR" altLang="fa-IR" sz="2000" dirty="0"/>
          </a:p>
          <a:p>
            <a:endParaRPr lang="en-US" altLang="fa-IR" dirty="0" smtClean="0"/>
          </a:p>
        </p:txBody>
      </p:sp>
      <p:sp>
        <p:nvSpPr>
          <p:cNvPr id="3686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24B509C-E61D-4BC3-A6B5-018FF4F2A21D}" type="datetime1">
              <a:rPr lang="en-US" altLang="fa-IR" smtClean="0">
                <a:solidFill>
                  <a:srgbClr val="000000"/>
                </a:solidFill>
              </a:rPr>
              <a:t>9/2/2017</a:t>
            </a:fld>
            <a:endParaRPr lang="en-US" altLang="fa-IR" smtClean="0">
              <a:solidFill>
                <a:srgbClr val="000000"/>
              </a:solidFill>
            </a:endParaRPr>
          </a:p>
        </p:txBody>
      </p:sp>
      <p:sp>
        <p:nvSpPr>
          <p:cNvPr id="36869" name="Rounded Rectangle 4"/>
          <p:cNvSpPr>
            <a:spLocks noChangeArrowheads="1"/>
          </p:cNvSpPr>
          <p:nvPr/>
        </p:nvSpPr>
        <p:spPr bwMode="auto">
          <a:xfrm>
            <a:off x="2262210" y="2406685"/>
            <a:ext cx="2774951" cy="3870325"/>
          </a:xfrm>
          <a:prstGeom prst="roundRect">
            <a:avLst>
              <a:gd name="adj" fmla="val 16667"/>
            </a:avLst>
          </a:prstGeom>
          <a:solidFill>
            <a:schemeClr val="bg1"/>
          </a:solidFill>
          <a:ln w="9525" algn="ctr">
            <a:solidFill>
              <a:srgbClr val="FF0000"/>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3200">
                <a:solidFill>
                  <a:srgbClr val="FF0000"/>
                </a:solidFill>
              </a:rPr>
              <a:t>نحوه نمره دادن:</a:t>
            </a:r>
          </a:p>
          <a:p>
            <a:pPr eaLnBrk="1" fontAlgn="base" hangingPunct="1">
              <a:spcBef>
                <a:spcPct val="0"/>
              </a:spcBef>
              <a:spcAft>
                <a:spcPct val="0"/>
              </a:spcAft>
            </a:pPr>
            <a:r>
              <a:rPr lang="fa-IR" altLang="fa-IR" sz="3200">
                <a:solidFill>
                  <a:srgbClr val="000000"/>
                </a:solidFill>
              </a:rPr>
              <a:t>خیلی زیاد=6</a:t>
            </a:r>
          </a:p>
          <a:p>
            <a:pPr eaLnBrk="1" fontAlgn="base" hangingPunct="1">
              <a:spcBef>
                <a:spcPct val="0"/>
              </a:spcBef>
              <a:spcAft>
                <a:spcPct val="0"/>
              </a:spcAft>
            </a:pPr>
            <a:r>
              <a:rPr lang="fa-IR" altLang="fa-IR" sz="3200">
                <a:solidFill>
                  <a:srgbClr val="000000"/>
                </a:solidFill>
              </a:rPr>
              <a:t>زیاد=5</a:t>
            </a:r>
          </a:p>
          <a:p>
            <a:pPr eaLnBrk="1" fontAlgn="base" hangingPunct="1">
              <a:spcBef>
                <a:spcPct val="0"/>
              </a:spcBef>
              <a:spcAft>
                <a:spcPct val="0"/>
              </a:spcAft>
            </a:pPr>
            <a:r>
              <a:rPr lang="fa-IR" altLang="fa-IR" sz="3200">
                <a:solidFill>
                  <a:srgbClr val="000000"/>
                </a:solidFill>
              </a:rPr>
              <a:t>تاحدی زیاد=4</a:t>
            </a:r>
          </a:p>
          <a:p>
            <a:pPr eaLnBrk="1" fontAlgn="base" hangingPunct="1">
              <a:spcBef>
                <a:spcPct val="0"/>
              </a:spcBef>
              <a:spcAft>
                <a:spcPct val="0"/>
              </a:spcAft>
            </a:pPr>
            <a:r>
              <a:rPr lang="fa-IR" altLang="fa-IR" sz="3200">
                <a:solidFill>
                  <a:srgbClr val="000000"/>
                </a:solidFill>
              </a:rPr>
              <a:t>تاحدی کم=3</a:t>
            </a:r>
          </a:p>
          <a:p>
            <a:pPr eaLnBrk="1" fontAlgn="base" hangingPunct="1">
              <a:spcBef>
                <a:spcPct val="0"/>
              </a:spcBef>
              <a:spcAft>
                <a:spcPct val="0"/>
              </a:spcAft>
            </a:pPr>
            <a:r>
              <a:rPr lang="fa-IR" altLang="fa-IR" sz="3200">
                <a:solidFill>
                  <a:srgbClr val="000000"/>
                </a:solidFill>
              </a:rPr>
              <a:t>کم=2</a:t>
            </a:r>
          </a:p>
          <a:p>
            <a:pPr eaLnBrk="1" fontAlgn="base" hangingPunct="1">
              <a:spcBef>
                <a:spcPct val="0"/>
              </a:spcBef>
              <a:spcAft>
                <a:spcPct val="0"/>
              </a:spcAft>
            </a:pPr>
            <a:r>
              <a:rPr lang="fa-IR" altLang="fa-IR" sz="3200">
                <a:solidFill>
                  <a:srgbClr val="000000"/>
                </a:solidFill>
              </a:rPr>
              <a:t>خیلی کم=1</a:t>
            </a:r>
            <a:endParaRPr lang="en-US" altLang="fa-IR" sz="3200">
              <a:solidFill>
                <a:srgbClr val="000000"/>
              </a:solidFill>
            </a:endParaRP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fld id="{5A8248AB-E0E7-4B30-9DE9-7712DEACC487}" type="slidenum">
              <a:rPr lang="ar-SA" altLang="fa-IR" smtClean="0">
                <a:solidFill>
                  <a:srgbClr val="000000"/>
                </a:solidFill>
              </a:rPr>
              <a:pPr/>
              <a:t>38</a:t>
            </a:fld>
            <a:endParaRPr lang="en-US" altLang="fa-IR">
              <a:solidFill>
                <a:srgbClr val="000000"/>
              </a:solidFill>
            </a:endParaRPr>
          </a:p>
        </p:txBody>
      </p:sp>
    </p:spTree>
    <p:extLst>
      <p:ext uri="{BB962C8B-B14F-4D97-AF65-F5344CB8AC3E}">
        <p14:creationId xmlns:p14="http://schemas.microsoft.com/office/powerpoint/2010/main" val="3472874455"/>
      </p:ext>
    </p:extLst>
  </p:cSld>
  <p:clrMapOvr>
    <a:masterClrMapping/>
  </p:clrMapOvr>
  <p:transition spd="med">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fa-IR" altLang="fa-IR" smtClean="0"/>
              <a:t>سوال دوم</a:t>
            </a:r>
            <a:endParaRPr lang="en-US" altLang="fa-IR" smtClean="0"/>
          </a:p>
        </p:txBody>
      </p:sp>
      <p:sp>
        <p:nvSpPr>
          <p:cNvPr id="37891" name="Content Placeholder 2"/>
          <p:cNvSpPr>
            <a:spLocks noGrp="1"/>
          </p:cNvSpPr>
          <p:nvPr>
            <p:ph idx="1"/>
          </p:nvPr>
        </p:nvSpPr>
        <p:spPr>
          <a:xfrm>
            <a:off x="1787529" y="1600206"/>
            <a:ext cx="8423275" cy="4525963"/>
          </a:xfrm>
        </p:spPr>
        <p:txBody>
          <a:bodyPr/>
          <a:lstStyle/>
          <a:p>
            <a:r>
              <a:rPr lang="fa-IR" altLang="fa-IR" sz="2000" b="1" dirty="0">
                <a:solidFill>
                  <a:srgbClr val="FF0000"/>
                </a:solidFill>
              </a:rPr>
              <a:t>چقدر دوست </a:t>
            </a:r>
            <a:r>
              <a:rPr lang="fa-IR" altLang="fa-IR" sz="2000" b="1" dirty="0" smtClean="0">
                <a:solidFill>
                  <a:srgbClr val="FF0000"/>
                </a:solidFill>
              </a:rPr>
              <a:t>دارید از </a:t>
            </a:r>
            <a:r>
              <a:rPr lang="fa-IR" altLang="fa-IR" sz="2000" b="1" dirty="0">
                <a:solidFill>
                  <a:srgbClr val="FF0000"/>
                </a:solidFill>
              </a:rPr>
              <a:t>واکنش و </a:t>
            </a:r>
            <a:r>
              <a:rPr lang="fa-IR" altLang="fa-IR" sz="2000" b="1" dirty="0" smtClean="0">
                <a:solidFill>
                  <a:srgbClr val="FF0000"/>
                </a:solidFill>
              </a:rPr>
              <a:t>بازخورداعضای درجه 1 خانواده خود </a:t>
            </a:r>
            <a:r>
              <a:rPr lang="fa-IR" altLang="fa-IR" sz="2000" b="1" dirty="0">
                <a:solidFill>
                  <a:srgbClr val="FF0000"/>
                </a:solidFill>
              </a:rPr>
              <a:t>در برابر خصایص و رفتارهای </a:t>
            </a:r>
            <a:r>
              <a:rPr lang="fa-IR" altLang="fa-IR" sz="2000" b="1" dirty="0" smtClean="0">
                <a:solidFill>
                  <a:srgbClr val="FF0000"/>
                </a:solidFill>
              </a:rPr>
              <a:t>زیر در مورد خودتان  </a:t>
            </a:r>
            <a:r>
              <a:rPr lang="fa-IR" altLang="fa-IR" sz="2000" b="1" dirty="0">
                <a:solidFill>
                  <a:srgbClr val="FF0000"/>
                </a:solidFill>
              </a:rPr>
              <a:t>آگاه </a:t>
            </a:r>
            <a:r>
              <a:rPr lang="fa-IR" altLang="fa-IR" sz="2000" b="1" dirty="0" smtClean="0">
                <a:solidFill>
                  <a:srgbClr val="FF0000"/>
                </a:solidFill>
              </a:rPr>
              <a:t>شوید؟</a:t>
            </a:r>
            <a:endParaRPr lang="fa-IR" altLang="fa-IR" sz="2000" b="1" dirty="0">
              <a:solidFill>
                <a:srgbClr val="FF0000"/>
              </a:solidFill>
            </a:endParaRPr>
          </a:p>
          <a:p>
            <a:r>
              <a:rPr lang="fa-IR" altLang="fa-IR" sz="2000" b="1" dirty="0"/>
              <a:t>1-اهداف</a:t>
            </a:r>
          </a:p>
          <a:p>
            <a:r>
              <a:rPr lang="fa-IR" altLang="fa-IR" sz="2000" b="1" dirty="0"/>
              <a:t>2-نقاط قوت</a:t>
            </a:r>
          </a:p>
          <a:p>
            <a:r>
              <a:rPr lang="fa-IR" altLang="fa-IR" sz="2000" b="1" dirty="0"/>
              <a:t>3-نقاط ضعف</a:t>
            </a:r>
          </a:p>
          <a:p>
            <a:r>
              <a:rPr lang="fa-IR" altLang="fa-IR" sz="2000" b="1" dirty="0"/>
              <a:t>4-احساسات مثبت</a:t>
            </a:r>
          </a:p>
          <a:p>
            <a:r>
              <a:rPr lang="fa-IR" altLang="fa-IR" sz="2000" b="1" dirty="0"/>
              <a:t>5-احساسات منفی</a:t>
            </a:r>
          </a:p>
          <a:p>
            <a:r>
              <a:rPr lang="fa-IR" altLang="fa-IR" sz="2000" b="1" dirty="0"/>
              <a:t>6-ارزش ها</a:t>
            </a:r>
          </a:p>
          <a:p>
            <a:r>
              <a:rPr lang="fa-IR" altLang="fa-IR" sz="2000" b="1" dirty="0"/>
              <a:t>7-ایده ها</a:t>
            </a:r>
          </a:p>
          <a:p>
            <a:r>
              <a:rPr lang="fa-IR" altLang="fa-IR" sz="2000" b="1" dirty="0"/>
              <a:t>8-باورها</a:t>
            </a:r>
          </a:p>
          <a:p>
            <a:r>
              <a:rPr lang="fa-IR" altLang="fa-IR" sz="2000" b="1" dirty="0"/>
              <a:t>9-ترس ها</a:t>
            </a:r>
          </a:p>
          <a:p>
            <a:r>
              <a:rPr lang="fa-IR" altLang="fa-IR" sz="2000" b="1" dirty="0"/>
              <a:t>10-اشتباهات</a:t>
            </a:r>
          </a:p>
          <a:p>
            <a:endParaRPr lang="en-US" altLang="fa-IR" sz="2000" dirty="0"/>
          </a:p>
        </p:txBody>
      </p:sp>
      <p:sp>
        <p:nvSpPr>
          <p:cNvPr id="3789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959DC52-3D9A-4B68-844F-773DCC6301EC}" type="datetime1">
              <a:rPr lang="en-US" altLang="fa-IR" smtClean="0">
                <a:solidFill>
                  <a:srgbClr val="000000"/>
                </a:solidFill>
              </a:rPr>
              <a:t>9/2/2017</a:t>
            </a:fld>
            <a:endParaRPr lang="en-US" altLang="fa-IR" smtClean="0">
              <a:solidFill>
                <a:srgbClr val="000000"/>
              </a:solidFill>
            </a:endParaRPr>
          </a:p>
        </p:txBody>
      </p:sp>
      <p:sp>
        <p:nvSpPr>
          <p:cNvPr id="37893" name="Rounded Rectangle 4"/>
          <p:cNvSpPr>
            <a:spLocks noChangeArrowheads="1"/>
          </p:cNvSpPr>
          <p:nvPr/>
        </p:nvSpPr>
        <p:spPr bwMode="auto">
          <a:xfrm>
            <a:off x="2262210" y="2406685"/>
            <a:ext cx="2774951" cy="3870325"/>
          </a:xfrm>
          <a:prstGeom prst="roundRect">
            <a:avLst>
              <a:gd name="adj" fmla="val 16667"/>
            </a:avLst>
          </a:prstGeom>
          <a:solidFill>
            <a:schemeClr val="bg1"/>
          </a:solidFill>
          <a:ln w="9525" algn="ctr">
            <a:solidFill>
              <a:srgbClr val="FF0000"/>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3200">
                <a:solidFill>
                  <a:srgbClr val="FF0000"/>
                </a:solidFill>
              </a:rPr>
              <a:t>نحوه نمره دادن:</a:t>
            </a:r>
          </a:p>
          <a:p>
            <a:pPr eaLnBrk="1" fontAlgn="base" hangingPunct="1">
              <a:spcBef>
                <a:spcPct val="0"/>
              </a:spcBef>
              <a:spcAft>
                <a:spcPct val="0"/>
              </a:spcAft>
            </a:pPr>
            <a:r>
              <a:rPr lang="fa-IR" altLang="fa-IR" sz="3200">
                <a:solidFill>
                  <a:srgbClr val="000000"/>
                </a:solidFill>
              </a:rPr>
              <a:t>خیلی زیاد=6</a:t>
            </a:r>
          </a:p>
          <a:p>
            <a:pPr eaLnBrk="1" fontAlgn="base" hangingPunct="1">
              <a:spcBef>
                <a:spcPct val="0"/>
              </a:spcBef>
              <a:spcAft>
                <a:spcPct val="0"/>
              </a:spcAft>
            </a:pPr>
            <a:r>
              <a:rPr lang="fa-IR" altLang="fa-IR" sz="3200">
                <a:solidFill>
                  <a:srgbClr val="000000"/>
                </a:solidFill>
              </a:rPr>
              <a:t>زیاد=5</a:t>
            </a:r>
          </a:p>
          <a:p>
            <a:pPr eaLnBrk="1" fontAlgn="base" hangingPunct="1">
              <a:spcBef>
                <a:spcPct val="0"/>
              </a:spcBef>
              <a:spcAft>
                <a:spcPct val="0"/>
              </a:spcAft>
            </a:pPr>
            <a:r>
              <a:rPr lang="fa-IR" altLang="fa-IR" sz="3200">
                <a:solidFill>
                  <a:srgbClr val="000000"/>
                </a:solidFill>
              </a:rPr>
              <a:t>تاحدی زیاد=4</a:t>
            </a:r>
          </a:p>
          <a:p>
            <a:pPr eaLnBrk="1" fontAlgn="base" hangingPunct="1">
              <a:spcBef>
                <a:spcPct val="0"/>
              </a:spcBef>
              <a:spcAft>
                <a:spcPct val="0"/>
              </a:spcAft>
            </a:pPr>
            <a:r>
              <a:rPr lang="fa-IR" altLang="fa-IR" sz="3200">
                <a:solidFill>
                  <a:srgbClr val="000000"/>
                </a:solidFill>
              </a:rPr>
              <a:t>تاحدی کم=3</a:t>
            </a:r>
          </a:p>
          <a:p>
            <a:pPr eaLnBrk="1" fontAlgn="base" hangingPunct="1">
              <a:spcBef>
                <a:spcPct val="0"/>
              </a:spcBef>
              <a:spcAft>
                <a:spcPct val="0"/>
              </a:spcAft>
            </a:pPr>
            <a:r>
              <a:rPr lang="fa-IR" altLang="fa-IR" sz="3200">
                <a:solidFill>
                  <a:srgbClr val="000000"/>
                </a:solidFill>
              </a:rPr>
              <a:t>کم=2</a:t>
            </a:r>
          </a:p>
          <a:p>
            <a:pPr eaLnBrk="1" fontAlgn="base" hangingPunct="1">
              <a:spcBef>
                <a:spcPct val="0"/>
              </a:spcBef>
              <a:spcAft>
                <a:spcPct val="0"/>
              </a:spcAft>
            </a:pPr>
            <a:r>
              <a:rPr lang="fa-IR" altLang="fa-IR" sz="3200">
                <a:solidFill>
                  <a:srgbClr val="000000"/>
                </a:solidFill>
              </a:rPr>
              <a:t>خیلی کم=1</a:t>
            </a:r>
            <a:endParaRPr lang="en-US" altLang="fa-IR" sz="3200">
              <a:solidFill>
                <a:srgbClr val="000000"/>
              </a:solidFill>
            </a:endParaRP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fld id="{5A8248AB-E0E7-4B30-9DE9-7712DEACC487}" type="slidenum">
              <a:rPr lang="ar-SA" altLang="fa-IR" smtClean="0">
                <a:solidFill>
                  <a:srgbClr val="000000"/>
                </a:solidFill>
              </a:rPr>
              <a:pPr/>
              <a:t>39</a:t>
            </a:fld>
            <a:endParaRPr lang="en-US" altLang="fa-IR">
              <a:solidFill>
                <a:srgbClr val="000000"/>
              </a:solidFill>
            </a:endParaRPr>
          </a:p>
        </p:txBody>
      </p:sp>
    </p:spTree>
    <p:extLst>
      <p:ext uri="{BB962C8B-B14F-4D97-AF65-F5344CB8AC3E}">
        <p14:creationId xmlns:p14="http://schemas.microsoft.com/office/powerpoint/2010/main" val="1162874852"/>
      </p:ext>
    </p:extLst>
  </p:cSld>
  <p:clrMapOvr>
    <a:masterClrMapping/>
  </p:clrMapOvr>
  <p:transition spd="med">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Content Placeholder 2"/>
          <p:cNvSpPr>
            <a:spLocks noGrp="1"/>
          </p:cNvSpPr>
          <p:nvPr>
            <p:ph idx="1"/>
          </p:nvPr>
        </p:nvSpPr>
        <p:spPr>
          <a:xfrm>
            <a:off x="740229" y="928688"/>
            <a:ext cx="10899323" cy="4525962"/>
          </a:xfrm>
        </p:spPr>
        <p:txBody>
          <a:bodyPr/>
          <a:lstStyle/>
          <a:p>
            <a:pPr lvl="1" algn="justLow" rtl="1" eaLnBrk="1" hangingPunct="1">
              <a:lnSpc>
                <a:spcPct val="150000"/>
              </a:lnSpc>
              <a:buClr>
                <a:srgbClr val="FF0000"/>
              </a:buClr>
              <a:buSzPct val="150000"/>
              <a:buFont typeface="Wingdings" pitchFamily="2" charset="2"/>
              <a:buChar char="ü"/>
            </a:pPr>
            <a:endParaRPr lang="fa-IR" dirty="0" smtClean="0">
              <a:solidFill>
                <a:srgbClr val="336699"/>
              </a:solidFill>
              <a:cs typeface="B Nazanin" pitchFamily="2" charset="-78"/>
            </a:endParaRPr>
          </a:p>
          <a:p>
            <a:pPr lvl="1" algn="justLow" rtl="1" eaLnBrk="1" hangingPunct="1">
              <a:lnSpc>
                <a:spcPct val="150000"/>
              </a:lnSpc>
              <a:buClr>
                <a:srgbClr val="FF0000"/>
              </a:buClr>
              <a:buSzPct val="150000"/>
              <a:buFont typeface="Wingdings" pitchFamily="2" charset="2"/>
              <a:buChar char="ü"/>
            </a:pPr>
            <a:r>
              <a:rPr lang="fa-IR" sz="4000" b="1" dirty="0" smtClean="0">
                <a:solidFill>
                  <a:srgbClr val="336699"/>
                </a:solidFill>
                <a:cs typeface="B Nazanin" pitchFamily="2" charset="-78"/>
              </a:rPr>
              <a:t>تحقيقات نشان مي دهد كه قريب هفتاد درصد از خطاها در محيط كار صرفا ناشي از </a:t>
            </a:r>
            <a:r>
              <a:rPr lang="fa-IR" sz="4000" b="1" dirty="0" smtClean="0">
                <a:solidFill>
                  <a:srgbClr val="FF0000"/>
                </a:solidFill>
                <a:cs typeface="B Nazanin" pitchFamily="2" charset="-78"/>
              </a:rPr>
              <a:t>ارتباط ضعيف </a:t>
            </a:r>
            <a:r>
              <a:rPr lang="fa-IR" sz="4000" b="1" dirty="0" smtClean="0">
                <a:solidFill>
                  <a:srgbClr val="336699"/>
                </a:solidFill>
                <a:cs typeface="B Nazanin" pitchFamily="2" charset="-78"/>
              </a:rPr>
              <a:t>است. </a:t>
            </a:r>
            <a:endParaRPr lang="en-US" sz="4000" b="1" dirty="0" smtClean="0">
              <a:solidFill>
                <a:srgbClr val="336699"/>
              </a:solidFill>
              <a:cs typeface="B Nazanin" pitchFamily="2" charset="-78"/>
            </a:endParaRPr>
          </a:p>
          <a:p>
            <a:pPr algn="justLow" rtl="1" eaLnBrk="1" hangingPunct="1">
              <a:lnSpc>
                <a:spcPct val="150000"/>
              </a:lnSpc>
            </a:pPr>
            <a:endParaRPr lang="en-US" sz="2800" dirty="0" smtClean="0">
              <a:cs typeface="B Nazanin" pitchFamily="2" charset="-78"/>
            </a:endParaRPr>
          </a:p>
        </p:txBody>
      </p:sp>
      <p:pic>
        <p:nvPicPr>
          <p:cNvPr id="71683" name="Picture 2" descr="interperson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5703" y="4508500"/>
            <a:ext cx="4417484" cy="148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Date Placeholder 1"/>
          <p:cNvSpPr>
            <a:spLocks noGrp="1"/>
          </p:cNvSpPr>
          <p:nvPr>
            <p:ph type="dt" sz="half" idx="10"/>
          </p:nvPr>
        </p:nvSpPr>
        <p:spPr/>
        <p:txBody>
          <a:bodyPr/>
          <a:lstStyle/>
          <a:p>
            <a:pPr>
              <a:defRPr/>
            </a:pPr>
            <a:fld id="{352A4465-4F23-482E-8026-D695A2F100C7}" type="datetime1">
              <a:rPr lang="en-US" smtClean="0">
                <a:solidFill>
                  <a:srgbClr val="000000"/>
                </a:solidFill>
              </a:rPr>
              <a:t>9/2/2017</a:t>
            </a:fld>
            <a:endParaRPr lang="en-US">
              <a:solidFill>
                <a:srgbClr val="000000"/>
              </a:solidFill>
            </a:endParaRPr>
          </a:p>
        </p:txBody>
      </p:sp>
      <p:sp>
        <p:nvSpPr>
          <p:cNvPr id="3" name="Footer Placeholder 2"/>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4" name="Slide Number Placeholder 3"/>
          <p:cNvSpPr>
            <a:spLocks noGrp="1"/>
          </p:cNvSpPr>
          <p:nvPr>
            <p:ph type="sldNum" sz="quarter" idx="12"/>
          </p:nvPr>
        </p:nvSpPr>
        <p:spPr/>
        <p:txBody>
          <a:bodyPr/>
          <a:lstStyle/>
          <a:p>
            <a:fld id="{5A8248AB-E0E7-4B30-9DE9-7712DEACC487}" type="slidenum">
              <a:rPr lang="ar-SA" altLang="fa-IR" smtClean="0">
                <a:solidFill>
                  <a:srgbClr val="000000"/>
                </a:solidFill>
              </a:rPr>
              <a:pPr/>
              <a:t>4</a:t>
            </a:fld>
            <a:endParaRPr lang="en-US" altLang="fa-IR">
              <a:solidFill>
                <a:srgbClr val="000000"/>
              </a:solidFill>
            </a:endParaRPr>
          </a:p>
        </p:txBody>
      </p:sp>
    </p:spTree>
    <p:extLst>
      <p:ext uri="{BB962C8B-B14F-4D97-AF65-F5344CB8AC3E}">
        <p14:creationId xmlns:p14="http://schemas.microsoft.com/office/powerpoint/2010/main" val="4038789480"/>
      </p:ext>
    </p:extLst>
  </p:cSld>
  <p:clrMapOvr>
    <a:masterClrMapping/>
  </p:clrMapOvr>
  <p:transition spd="med">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891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382ED06-4E0E-4C98-BAB4-AC5BE8B6A2F8}" type="datetime1">
              <a:rPr lang="en-US" altLang="fa-IR" smtClean="0">
                <a:solidFill>
                  <a:srgbClr val="000000"/>
                </a:solidFill>
              </a:rPr>
              <a:t>9/2/2017</a:t>
            </a:fld>
            <a:endParaRPr lang="en-US" altLang="fa-IR" smtClean="0">
              <a:solidFill>
                <a:srgbClr val="000000"/>
              </a:solidFill>
            </a:endParaRP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fld id="{5A8248AB-E0E7-4B30-9DE9-7712DEACC487}" type="slidenum">
              <a:rPr lang="ar-SA" altLang="fa-IR" smtClean="0">
                <a:solidFill>
                  <a:srgbClr val="000000"/>
                </a:solidFill>
              </a:rPr>
              <a:pPr/>
              <a:t>40</a:t>
            </a:fld>
            <a:endParaRPr lang="en-US" altLang="fa-IR">
              <a:solidFill>
                <a:srgbClr val="000000"/>
              </a:solidFill>
            </a:endParaRPr>
          </a:p>
        </p:txBody>
      </p:sp>
    </p:spTree>
    <p:extLst>
      <p:ext uri="{BB962C8B-B14F-4D97-AF65-F5344CB8AC3E}">
        <p14:creationId xmlns:p14="http://schemas.microsoft.com/office/powerpoint/2010/main" val="2350448377"/>
      </p:ext>
    </p:extLst>
  </p:cSld>
  <p:clrMapOvr>
    <a:masterClrMapping/>
  </p:clrMapOvr>
  <p:transition spd="med">
    <p:zo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584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8551C4A-FDBF-459B-8E8A-F95FE4787EA8}" type="datetime1">
              <a:rPr lang="en-US" altLang="fa-IR" smtClean="0">
                <a:solidFill>
                  <a:srgbClr val="000000"/>
                </a:solidFill>
              </a:rPr>
              <a:t>9/2/2017</a:t>
            </a:fld>
            <a:endParaRPr lang="en-US" altLang="fa-IR" smtClean="0">
              <a:solidFill>
                <a:srgbClr val="000000"/>
              </a:solidFill>
            </a:endParaRP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fld id="{5A8248AB-E0E7-4B30-9DE9-7712DEACC487}" type="slidenum">
              <a:rPr lang="ar-SA" altLang="fa-IR" smtClean="0">
                <a:solidFill>
                  <a:srgbClr val="000000"/>
                </a:solidFill>
              </a:rPr>
              <a:pPr/>
              <a:t>41</a:t>
            </a:fld>
            <a:endParaRPr lang="en-US" altLang="fa-IR">
              <a:solidFill>
                <a:srgbClr val="000000"/>
              </a:solidFill>
            </a:endParaRPr>
          </a:p>
        </p:txBody>
      </p:sp>
    </p:spTree>
    <p:extLst>
      <p:ext uri="{BB962C8B-B14F-4D97-AF65-F5344CB8AC3E}">
        <p14:creationId xmlns:p14="http://schemas.microsoft.com/office/powerpoint/2010/main" val="1633561012"/>
      </p:ext>
    </p:extLst>
  </p:cSld>
  <p:clrMapOvr>
    <a:masterClrMapping/>
  </p:clrMapOvr>
  <p:transition spd="med">
    <p:zo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7200" dirty="0" smtClean="0">
                <a:solidFill>
                  <a:srgbClr val="0000FF"/>
                </a:solidFill>
              </a:rPr>
              <a:t>کار گروهی(10دقیقه)</a:t>
            </a:r>
            <a:endParaRPr lang="fa-IR" sz="7200" dirty="0">
              <a:solidFill>
                <a:srgbClr val="0000FF"/>
              </a:solidFill>
            </a:endParaRPr>
          </a:p>
        </p:txBody>
      </p:sp>
      <p:sp>
        <p:nvSpPr>
          <p:cNvPr id="3" name="Content Placeholder 2"/>
          <p:cNvSpPr>
            <a:spLocks noGrp="1"/>
          </p:cNvSpPr>
          <p:nvPr>
            <p:ph idx="1"/>
          </p:nvPr>
        </p:nvSpPr>
        <p:spPr/>
        <p:txBody>
          <a:bodyPr/>
          <a:lstStyle/>
          <a:p>
            <a:r>
              <a:rPr lang="fa-IR" sz="6000" dirty="0" smtClean="0">
                <a:solidFill>
                  <a:srgbClr val="FF0000"/>
                </a:solidFill>
              </a:rPr>
              <a:t>به چه دلایلی باید دردانشگاه با همکاران  وارباب رجوع ،ارتباط  سازنده و انسانی برقرار کنیم؟</a:t>
            </a:r>
            <a:endParaRPr lang="fa-IR" sz="6000" dirty="0">
              <a:solidFill>
                <a:srgbClr val="FF0000"/>
              </a:solidFill>
            </a:endParaRPr>
          </a:p>
        </p:txBody>
      </p:sp>
      <p:sp>
        <p:nvSpPr>
          <p:cNvPr id="4" name="Date Placeholder 3"/>
          <p:cNvSpPr>
            <a:spLocks noGrp="1"/>
          </p:cNvSpPr>
          <p:nvPr>
            <p:ph type="dt" sz="half" idx="10"/>
          </p:nvPr>
        </p:nvSpPr>
        <p:spPr/>
        <p:txBody>
          <a:bodyPr/>
          <a:lstStyle/>
          <a:p>
            <a:pPr>
              <a:defRPr/>
            </a:pPr>
            <a:fld id="{D906F8E4-D7C8-403B-83CF-CF2D1C8C321B}"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42</a:t>
            </a:fld>
            <a:endParaRPr lang="en-US" altLang="fa-IR">
              <a:solidFill>
                <a:srgbClr val="000000"/>
              </a:solidFill>
            </a:endParaRPr>
          </a:p>
        </p:txBody>
      </p:sp>
    </p:spTree>
    <p:extLst>
      <p:ext uri="{BB962C8B-B14F-4D97-AF65-F5344CB8AC3E}">
        <p14:creationId xmlns:p14="http://schemas.microsoft.com/office/powerpoint/2010/main" val="4248272484"/>
      </p:ext>
    </p:extLst>
  </p:cSld>
  <p:clrMapOvr>
    <a:masterClrMapping/>
  </p:clrMapOvr>
  <p:transition spd="med">
    <p:zo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6600" dirty="0" smtClean="0">
                <a:solidFill>
                  <a:srgbClr val="0000FF"/>
                </a:solidFill>
              </a:rPr>
              <a:t>سوال</a:t>
            </a:r>
            <a:endParaRPr lang="fa-IR" sz="6600" dirty="0">
              <a:solidFill>
                <a:srgbClr val="0000FF"/>
              </a:solidFill>
            </a:endParaRPr>
          </a:p>
        </p:txBody>
      </p:sp>
      <p:sp>
        <p:nvSpPr>
          <p:cNvPr id="3" name="Content Placeholder 2"/>
          <p:cNvSpPr>
            <a:spLocks noGrp="1"/>
          </p:cNvSpPr>
          <p:nvPr>
            <p:ph idx="1"/>
          </p:nvPr>
        </p:nvSpPr>
        <p:spPr/>
        <p:txBody>
          <a:bodyPr>
            <a:normAutofit/>
          </a:bodyPr>
          <a:lstStyle/>
          <a:p>
            <a:r>
              <a:rPr lang="fa-IR" sz="5400" dirty="0" smtClean="0">
                <a:solidFill>
                  <a:srgbClr val="FF0000"/>
                </a:solidFill>
              </a:rPr>
              <a:t>انواع ارتباط انسان با انسان کدامند؟ </a:t>
            </a:r>
            <a:endParaRPr lang="fa-IR" sz="5400" dirty="0">
              <a:solidFill>
                <a:srgbClr val="FF0000"/>
              </a:solidFill>
            </a:endParaRPr>
          </a:p>
        </p:txBody>
      </p:sp>
      <p:sp>
        <p:nvSpPr>
          <p:cNvPr id="4" name="Date Placeholder 3"/>
          <p:cNvSpPr>
            <a:spLocks noGrp="1"/>
          </p:cNvSpPr>
          <p:nvPr>
            <p:ph type="dt" sz="half" idx="10"/>
          </p:nvPr>
        </p:nvSpPr>
        <p:spPr/>
        <p:txBody>
          <a:bodyPr/>
          <a:lstStyle/>
          <a:p>
            <a:fld id="{7A221270-DA2F-4581-8EFD-41AF82AD9050}" type="datetime1">
              <a:rPr lang="en-US" smtClean="0"/>
              <a:t>9/2/2017</a:t>
            </a:fld>
            <a:endParaRPr lang="fa-IR"/>
          </a:p>
        </p:txBody>
      </p:sp>
      <p:sp>
        <p:nvSpPr>
          <p:cNvPr id="5" name="Footer Placeholder 4"/>
          <p:cNvSpPr>
            <a:spLocks noGrp="1"/>
          </p:cNvSpPr>
          <p:nvPr>
            <p:ph type="ftr" sz="quarter" idx="11"/>
          </p:nvPr>
        </p:nvSpPr>
        <p:spPr/>
        <p:txBody>
          <a:bodyPr/>
          <a:lstStyle/>
          <a:p>
            <a:r>
              <a:rPr lang="fa-IR" smtClean="0"/>
              <a:t>ملکی آوارسین</a:t>
            </a:r>
            <a:endParaRPr lang="fa-IR"/>
          </a:p>
        </p:txBody>
      </p:sp>
      <p:sp>
        <p:nvSpPr>
          <p:cNvPr id="6" name="Slide Number Placeholder 5"/>
          <p:cNvSpPr>
            <a:spLocks noGrp="1"/>
          </p:cNvSpPr>
          <p:nvPr>
            <p:ph type="sldNum" sz="quarter" idx="12"/>
          </p:nvPr>
        </p:nvSpPr>
        <p:spPr/>
        <p:txBody>
          <a:bodyPr/>
          <a:lstStyle/>
          <a:p>
            <a:fld id="{9060832F-64D6-4E8A-AA9B-E841D7E2B588}" type="slidenum">
              <a:rPr lang="fa-IR" smtClean="0"/>
              <a:t>43</a:t>
            </a:fld>
            <a:endParaRPr lang="fa-IR"/>
          </a:p>
        </p:txBody>
      </p:sp>
    </p:spTree>
    <p:extLst>
      <p:ext uri="{BB962C8B-B14F-4D97-AF65-F5344CB8AC3E}">
        <p14:creationId xmlns:p14="http://schemas.microsoft.com/office/powerpoint/2010/main" val="2831083559"/>
      </p:ext>
    </p:extLst>
  </p:cSld>
  <p:clrMapOvr>
    <a:masterClrMapping/>
  </p:clrMapOvr>
  <p:transition spd="med">
    <p:zo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1666845" y="857232"/>
          <a:ext cx="8786875" cy="51879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lowchart: Terminator 4"/>
          <p:cNvSpPr/>
          <p:nvPr/>
        </p:nvSpPr>
        <p:spPr>
          <a:xfrm>
            <a:off x="1595407" y="142852"/>
            <a:ext cx="9001188" cy="571504"/>
          </a:xfrm>
          <a:prstGeom prst="flowChartTerminator">
            <a:avLst/>
          </a:prstGeom>
          <a:solidFill>
            <a:srgbClr val="FFFFFF"/>
          </a:solidFill>
          <a:ln>
            <a:solidFill>
              <a:srgbClr val="C00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3200" b="1" dirty="0">
                <a:solidFill>
                  <a:srgbClr val="054200"/>
                </a:solidFill>
                <a:cs typeface="B Titr"/>
              </a:rPr>
              <a:t>انواع ارتباطات</a:t>
            </a:r>
            <a:endParaRPr lang="en-US" sz="3200" b="1" dirty="0">
              <a:solidFill>
                <a:srgbClr val="054200"/>
              </a:solidFill>
              <a:cs typeface="B Titr"/>
            </a:endParaRPr>
          </a:p>
        </p:txBody>
      </p:sp>
      <p:sp>
        <p:nvSpPr>
          <p:cNvPr id="2" name="Date Placeholder 1"/>
          <p:cNvSpPr>
            <a:spLocks noGrp="1"/>
          </p:cNvSpPr>
          <p:nvPr>
            <p:ph type="dt" sz="half" idx="10"/>
          </p:nvPr>
        </p:nvSpPr>
        <p:spPr/>
        <p:txBody>
          <a:bodyPr/>
          <a:lstStyle/>
          <a:p>
            <a:pPr>
              <a:defRPr/>
            </a:pPr>
            <a:fld id="{80E79695-18BD-4968-9C3A-DDA3632976EC}" type="datetime1">
              <a:rPr lang="en-US" smtClean="0">
                <a:solidFill>
                  <a:srgbClr val="002164">
                    <a:tint val="75000"/>
                  </a:srgbClr>
                </a:solidFill>
              </a:rPr>
              <a:t>9/2/2017</a:t>
            </a:fld>
            <a:endParaRPr lang="en-US" dirty="0">
              <a:solidFill>
                <a:srgbClr val="002164">
                  <a:tint val="75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4" name="Slide Number Placeholder 3"/>
          <p:cNvSpPr>
            <a:spLocks noGrp="1"/>
          </p:cNvSpPr>
          <p:nvPr>
            <p:ph type="sldNum" sz="quarter" idx="12"/>
          </p:nvPr>
        </p:nvSpPr>
        <p:spPr/>
        <p:txBody>
          <a:bodyPr/>
          <a:lstStyle/>
          <a:p>
            <a:fld id="{A2ADFF55-F61F-4389-A296-8B8D245AFC18}" type="slidenum">
              <a:rPr lang="ar-SA" smtClean="0"/>
              <a:pPr/>
              <a:t>44</a:t>
            </a:fld>
            <a:endParaRPr lang="en-US"/>
          </a:p>
        </p:txBody>
      </p:sp>
    </p:spTree>
    <p:extLst>
      <p:ext uri="{BB962C8B-B14F-4D97-AF65-F5344CB8AC3E}">
        <p14:creationId xmlns:p14="http://schemas.microsoft.com/office/powerpoint/2010/main" val="779179404"/>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hangingPunct="1"/>
            <a:fld id="{15A889E1-BD73-48E9-898A-E447FF1E24A0}" type="slidenum">
              <a:rPr lang="ar-SA" smtClean="0">
                <a:solidFill>
                  <a:srgbClr val="000000"/>
                </a:solidFill>
              </a:rPr>
              <a:pPr eaLnBrk="1" hangingPunct="1"/>
              <a:t>45</a:t>
            </a:fld>
            <a:endParaRPr lang="en-US" smtClean="0">
              <a:solidFill>
                <a:srgbClr val="000000"/>
              </a:solidFill>
            </a:endParaRPr>
          </a:p>
        </p:txBody>
      </p:sp>
      <p:sp>
        <p:nvSpPr>
          <p:cNvPr id="12291" name="Rectangle 2"/>
          <p:cNvSpPr>
            <a:spLocks noGrp="1" noChangeArrowheads="1"/>
          </p:cNvSpPr>
          <p:nvPr>
            <p:ph type="title"/>
          </p:nvPr>
        </p:nvSpPr>
        <p:spPr/>
        <p:txBody>
          <a:bodyPr/>
          <a:lstStyle/>
          <a:p>
            <a:pPr algn="r" eaLnBrk="1" hangingPunct="1"/>
            <a:r>
              <a:rPr lang="fa-IR" smtClean="0"/>
              <a:t>انواع الگوهاي ارتباطي</a:t>
            </a:r>
            <a:endParaRPr lang="en-US" smtClean="0"/>
          </a:p>
        </p:txBody>
      </p:sp>
      <p:sp>
        <p:nvSpPr>
          <p:cNvPr id="12292" name="Rectangle 3"/>
          <p:cNvSpPr>
            <a:spLocks noGrp="1" noChangeArrowheads="1"/>
          </p:cNvSpPr>
          <p:nvPr>
            <p:ph type="body" idx="1"/>
          </p:nvPr>
        </p:nvSpPr>
        <p:spPr>
          <a:xfrm>
            <a:off x="857251" y="714375"/>
            <a:ext cx="10670116" cy="6429375"/>
          </a:xfrm>
          <a:ln>
            <a:solidFill>
              <a:srgbClr val="00B0F0"/>
            </a:solidFill>
            <a:miter lim="800000"/>
            <a:headEnd/>
            <a:tailEnd/>
          </a:ln>
        </p:spPr>
        <p:txBody>
          <a:bodyPr/>
          <a:lstStyle/>
          <a:p>
            <a:pPr eaLnBrk="1" hangingPunct="1">
              <a:buFont typeface="Wingdings" pitchFamily="2" charset="2"/>
              <a:buNone/>
            </a:pPr>
            <a:endParaRPr lang="fa-IR" smtClean="0">
              <a:solidFill>
                <a:srgbClr val="00B0F0"/>
              </a:solidFill>
            </a:endParaRPr>
          </a:p>
          <a:p>
            <a:pPr eaLnBrk="1" hangingPunct="1">
              <a:buFont typeface="Wingdings" pitchFamily="2" charset="2"/>
              <a:buNone/>
            </a:pPr>
            <a:endParaRPr lang="fa-IR" smtClean="0">
              <a:solidFill>
                <a:srgbClr val="00B0F0"/>
              </a:solidFill>
            </a:endParaRPr>
          </a:p>
          <a:p>
            <a:pPr eaLnBrk="1" hangingPunct="1">
              <a:buFont typeface="Wingdings" pitchFamily="2" charset="2"/>
              <a:buNone/>
            </a:pPr>
            <a:endParaRPr lang="fa-IR" smtClean="0">
              <a:solidFill>
                <a:srgbClr val="00B0F0"/>
              </a:solidFill>
            </a:endParaRPr>
          </a:p>
          <a:p>
            <a:pPr eaLnBrk="1" hangingPunct="1">
              <a:buFont typeface="Wingdings" pitchFamily="2" charset="2"/>
              <a:buNone/>
            </a:pPr>
            <a:endParaRPr lang="fa-IR" sz="2300" smtClean="0">
              <a:solidFill>
                <a:srgbClr val="00B0F0"/>
              </a:solidFill>
            </a:endParaRPr>
          </a:p>
          <a:p>
            <a:pPr eaLnBrk="1" hangingPunct="1">
              <a:buFont typeface="Wingdings" pitchFamily="2" charset="2"/>
              <a:buNone/>
            </a:pPr>
            <a:endParaRPr lang="fa-IR" sz="2300" smtClean="0">
              <a:solidFill>
                <a:srgbClr val="00B0F0"/>
              </a:solidFill>
            </a:endParaRPr>
          </a:p>
          <a:p>
            <a:pPr eaLnBrk="1" hangingPunct="1">
              <a:buFont typeface="Wingdings" pitchFamily="2" charset="2"/>
              <a:buNone/>
            </a:pPr>
            <a:endParaRPr lang="fa-IR" sz="2300" smtClean="0">
              <a:solidFill>
                <a:srgbClr val="00B0F0"/>
              </a:solidFill>
            </a:endParaRPr>
          </a:p>
          <a:p>
            <a:pPr eaLnBrk="1" hangingPunct="1">
              <a:buFont typeface="Wingdings" pitchFamily="2" charset="2"/>
              <a:buNone/>
            </a:pPr>
            <a:endParaRPr lang="fa-IR" sz="2300" smtClean="0">
              <a:solidFill>
                <a:srgbClr val="00B0F0"/>
              </a:solidFill>
            </a:endParaRPr>
          </a:p>
          <a:p>
            <a:pPr eaLnBrk="1" hangingPunct="1">
              <a:buFont typeface="Wingdings" pitchFamily="2" charset="2"/>
              <a:buNone/>
            </a:pPr>
            <a:endParaRPr lang="fa-IR" sz="2300" smtClean="0">
              <a:solidFill>
                <a:srgbClr val="00B0F0"/>
              </a:solidFill>
            </a:endParaRPr>
          </a:p>
          <a:p>
            <a:pPr eaLnBrk="1" hangingPunct="1">
              <a:buFont typeface="Wingdings" pitchFamily="2" charset="2"/>
              <a:buNone/>
            </a:pPr>
            <a:endParaRPr lang="fa-IR" sz="2300" smtClean="0">
              <a:solidFill>
                <a:srgbClr val="00B0F0"/>
              </a:solidFill>
            </a:endParaRPr>
          </a:p>
          <a:p>
            <a:pPr eaLnBrk="1" hangingPunct="1">
              <a:buFont typeface="Wingdings" pitchFamily="2" charset="2"/>
              <a:buNone/>
            </a:pPr>
            <a:endParaRPr lang="fa-IR" sz="2300" smtClean="0">
              <a:solidFill>
                <a:srgbClr val="00B0F0"/>
              </a:solidFill>
            </a:endParaRPr>
          </a:p>
          <a:p>
            <a:pPr eaLnBrk="1" hangingPunct="1">
              <a:buFont typeface="Wingdings" pitchFamily="2" charset="2"/>
              <a:buNone/>
            </a:pPr>
            <a:endParaRPr lang="fa-IR" sz="2300" smtClean="0">
              <a:solidFill>
                <a:srgbClr val="00B0F0"/>
              </a:solidFill>
            </a:endParaRPr>
          </a:p>
          <a:p>
            <a:pPr eaLnBrk="1" hangingPunct="1">
              <a:buFont typeface="Wingdings" pitchFamily="2" charset="2"/>
              <a:buNone/>
            </a:pPr>
            <a:endParaRPr lang="en-US" sz="2300" smtClean="0">
              <a:solidFill>
                <a:srgbClr val="00B0F0"/>
              </a:solidFill>
            </a:endParaRPr>
          </a:p>
        </p:txBody>
      </p:sp>
      <p:sp>
        <p:nvSpPr>
          <p:cNvPr id="12293" name="AutoShape 4"/>
          <p:cNvSpPr>
            <a:spLocks/>
          </p:cNvSpPr>
          <p:nvPr/>
        </p:nvSpPr>
        <p:spPr bwMode="auto">
          <a:xfrm>
            <a:off x="9072045" y="1700213"/>
            <a:ext cx="192617" cy="4895850"/>
          </a:xfrm>
          <a:prstGeom prst="rightBrace">
            <a:avLst>
              <a:gd name="adj1" fmla="val 282417"/>
              <a:gd name="adj2" fmla="val 50000"/>
            </a:avLst>
          </a:prstGeom>
          <a:noFill/>
          <a:ln w="9525">
            <a:solidFill>
              <a:srgbClr val="00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fontAlgn="base">
              <a:spcBef>
                <a:spcPct val="0"/>
              </a:spcBef>
              <a:spcAft>
                <a:spcPct val="0"/>
              </a:spcAft>
            </a:pPr>
            <a:endParaRPr lang="en-US" smtClean="0">
              <a:solidFill>
                <a:srgbClr val="0066FF"/>
              </a:solidFill>
            </a:endParaRPr>
          </a:p>
        </p:txBody>
      </p:sp>
      <p:sp>
        <p:nvSpPr>
          <p:cNvPr id="12294" name="Rectangle 5"/>
          <p:cNvSpPr>
            <a:spLocks noChangeArrowheads="1"/>
          </p:cNvSpPr>
          <p:nvPr/>
        </p:nvSpPr>
        <p:spPr bwMode="auto">
          <a:xfrm>
            <a:off x="9766536" y="3933826"/>
            <a:ext cx="164019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fa-IR" sz="1500" b="1" smtClean="0">
                <a:solidFill>
                  <a:srgbClr val="009900"/>
                </a:solidFill>
              </a:rPr>
              <a:t>انواع الگوهاي ارتباطي</a:t>
            </a:r>
            <a:endParaRPr lang="en-US" sz="1500" b="1" smtClean="0">
              <a:solidFill>
                <a:srgbClr val="009900"/>
              </a:solidFill>
            </a:endParaRPr>
          </a:p>
        </p:txBody>
      </p:sp>
      <p:sp>
        <p:nvSpPr>
          <p:cNvPr id="12295" name="Text Box 6"/>
          <p:cNvSpPr txBox="1">
            <a:spLocks noChangeArrowheads="1"/>
          </p:cNvSpPr>
          <p:nvPr/>
        </p:nvSpPr>
        <p:spPr bwMode="auto">
          <a:xfrm>
            <a:off x="5808133" y="1844678"/>
            <a:ext cx="3168651"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r>
              <a:rPr lang="fa-IR" sz="1500" smtClean="0">
                <a:solidFill>
                  <a:srgbClr val="000000"/>
                </a:solidFill>
              </a:rPr>
              <a:t>1- از حيث ارائۀ بازخورد</a:t>
            </a:r>
            <a:endParaRPr lang="en-US" sz="1500" smtClean="0">
              <a:solidFill>
                <a:srgbClr val="000000"/>
              </a:solidFill>
            </a:endParaRPr>
          </a:p>
        </p:txBody>
      </p:sp>
      <p:sp>
        <p:nvSpPr>
          <p:cNvPr id="12296" name="AutoShape 7"/>
          <p:cNvSpPr>
            <a:spLocks/>
          </p:cNvSpPr>
          <p:nvPr/>
        </p:nvSpPr>
        <p:spPr bwMode="auto">
          <a:xfrm>
            <a:off x="6000762" y="1628775"/>
            <a:ext cx="95249" cy="792163"/>
          </a:xfrm>
          <a:prstGeom prst="rightBrace">
            <a:avLst>
              <a:gd name="adj1" fmla="val 92408"/>
              <a:gd name="adj2" fmla="val 50000"/>
            </a:avLst>
          </a:prstGeom>
          <a:noFill/>
          <a:ln w="9525">
            <a:solidFill>
              <a:srgbClr val="00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fa-IR" smtClean="0">
              <a:solidFill>
                <a:srgbClr val="000000"/>
              </a:solidFill>
            </a:endParaRPr>
          </a:p>
        </p:txBody>
      </p:sp>
      <p:sp>
        <p:nvSpPr>
          <p:cNvPr id="12297" name="Text Box 8"/>
          <p:cNvSpPr txBox="1">
            <a:spLocks noChangeArrowheads="1"/>
          </p:cNvSpPr>
          <p:nvPr/>
        </p:nvSpPr>
        <p:spPr bwMode="auto">
          <a:xfrm>
            <a:off x="3407845" y="1700214"/>
            <a:ext cx="2495551"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r>
              <a:rPr lang="fa-IR" sz="1400" smtClean="0">
                <a:solidFill>
                  <a:srgbClr val="000000"/>
                </a:solidFill>
              </a:rPr>
              <a:t>1- ارتباطات يك طرفه</a:t>
            </a:r>
          </a:p>
          <a:p>
            <a:pPr eaLnBrk="1" fontAlgn="base" hangingPunct="1">
              <a:spcBef>
                <a:spcPct val="50000"/>
              </a:spcBef>
              <a:spcAft>
                <a:spcPct val="0"/>
              </a:spcAft>
            </a:pPr>
            <a:r>
              <a:rPr lang="fa-IR" sz="1400" smtClean="0">
                <a:solidFill>
                  <a:srgbClr val="000000"/>
                </a:solidFill>
              </a:rPr>
              <a:t>2- ارتباطات دو طرفه</a:t>
            </a:r>
            <a:endParaRPr lang="en-US" sz="1400" smtClean="0">
              <a:solidFill>
                <a:srgbClr val="000000"/>
              </a:solidFill>
            </a:endParaRPr>
          </a:p>
        </p:txBody>
      </p:sp>
      <p:sp>
        <p:nvSpPr>
          <p:cNvPr id="12298" name="Text Box 10"/>
          <p:cNvSpPr txBox="1">
            <a:spLocks noChangeArrowheads="1"/>
          </p:cNvSpPr>
          <p:nvPr/>
        </p:nvSpPr>
        <p:spPr bwMode="auto">
          <a:xfrm>
            <a:off x="4762501" y="2571767"/>
            <a:ext cx="422486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r>
              <a:rPr lang="fa-IR" sz="1500" smtClean="0">
                <a:solidFill>
                  <a:srgbClr val="000000"/>
                </a:solidFill>
              </a:rPr>
              <a:t>2- از حيث مسيري كه پيام طي مي كند</a:t>
            </a:r>
            <a:r>
              <a:rPr lang="fa-IR" smtClean="0">
                <a:solidFill>
                  <a:srgbClr val="000000"/>
                </a:solidFill>
              </a:rPr>
              <a:t> </a:t>
            </a:r>
            <a:endParaRPr lang="en-US" smtClean="0">
              <a:solidFill>
                <a:srgbClr val="000000"/>
              </a:solidFill>
            </a:endParaRPr>
          </a:p>
        </p:txBody>
      </p:sp>
      <p:sp>
        <p:nvSpPr>
          <p:cNvPr id="12299" name="AutoShape 11"/>
          <p:cNvSpPr>
            <a:spLocks/>
          </p:cNvSpPr>
          <p:nvPr/>
        </p:nvSpPr>
        <p:spPr bwMode="auto">
          <a:xfrm>
            <a:off x="5143511" y="2286017"/>
            <a:ext cx="97367" cy="1152525"/>
          </a:xfrm>
          <a:prstGeom prst="rightBrace">
            <a:avLst>
              <a:gd name="adj1" fmla="val 131522"/>
              <a:gd name="adj2" fmla="val 50000"/>
            </a:avLst>
          </a:prstGeom>
          <a:noFill/>
          <a:ln w="9525">
            <a:solidFill>
              <a:srgbClr val="00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fa-IR" smtClean="0">
              <a:solidFill>
                <a:srgbClr val="000000"/>
              </a:solidFill>
            </a:endParaRPr>
          </a:p>
        </p:txBody>
      </p:sp>
      <p:sp>
        <p:nvSpPr>
          <p:cNvPr id="12300" name="Text Box 12"/>
          <p:cNvSpPr txBox="1">
            <a:spLocks noChangeArrowheads="1"/>
          </p:cNvSpPr>
          <p:nvPr/>
        </p:nvSpPr>
        <p:spPr bwMode="auto">
          <a:xfrm>
            <a:off x="1488017" y="2636838"/>
            <a:ext cx="201506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endParaRPr lang="en-US" smtClean="0">
              <a:solidFill>
                <a:srgbClr val="000000"/>
              </a:solidFill>
            </a:endParaRPr>
          </a:p>
        </p:txBody>
      </p:sp>
      <p:sp>
        <p:nvSpPr>
          <p:cNvPr id="12301" name="Text Box 13"/>
          <p:cNvSpPr txBox="1">
            <a:spLocks noChangeArrowheads="1"/>
          </p:cNvSpPr>
          <p:nvPr/>
        </p:nvSpPr>
        <p:spPr bwMode="auto">
          <a:xfrm>
            <a:off x="2476511" y="2357455"/>
            <a:ext cx="249555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r>
              <a:rPr lang="fa-IR" sz="1400" smtClean="0">
                <a:solidFill>
                  <a:srgbClr val="000000"/>
                </a:solidFill>
              </a:rPr>
              <a:t>1- ارتباطات عمودي</a:t>
            </a:r>
          </a:p>
          <a:p>
            <a:pPr eaLnBrk="1" fontAlgn="base" hangingPunct="1">
              <a:spcBef>
                <a:spcPct val="50000"/>
              </a:spcBef>
              <a:spcAft>
                <a:spcPct val="0"/>
              </a:spcAft>
            </a:pPr>
            <a:r>
              <a:rPr lang="fa-IR" sz="1400" smtClean="0">
                <a:solidFill>
                  <a:srgbClr val="000000"/>
                </a:solidFill>
              </a:rPr>
              <a:t>2- ارتباطات افقي</a:t>
            </a:r>
          </a:p>
          <a:p>
            <a:pPr eaLnBrk="1" fontAlgn="base" hangingPunct="1">
              <a:spcBef>
                <a:spcPct val="50000"/>
              </a:spcBef>
              <a:spcAft>
                <a:spcPct val="0"/>
              </a:spcAft>
            </a:pPr>
            <a:r>
              <a:rPr lang="fa-IR" sz="1400" smtClean="0">
                <a:solidFill>
                  <a:srgbClr val="000000"/>
                </a:solidFill>
              </a:rPr>
              <a:t>3- ارتباطات مورب</a:t>
            </a:r>
            <a:endParaRPr lang="en-US" sz="1400" smtClean="0">
              <a:solidFill>
                <a:srgbClr val="000000"/>
              </a:solidFill>
            </a:endParaRPr>
          </a:p>
        </p:txBody>
      </p:sp>
      <p:sp>
        <p:nvSpPr>
          <p:cNvPr id="12302" name="Text Box 14"/>
          <p:cNvSpPr txBox="1">
            <a:spLocks noChangeArrowheads="1"/>
          </p:cNvSpPr>
          <p:nvPr/>
        </p:nvSpPr>
        <p:spPr bwMode="auto">
          <a:xfrm>
            <a:off x="5524500" y="4071955"/>
            <a:ext cx="3429000"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r>
              <a:rPr lang="fa-IR" sz="1500" smtClean="0">
                <a:solidFill>
                  <a:srgbClr val="000000"/>
                </a:solidFill>
              </a:rPr>
              <a:t>1-3از حيث انتقال اطلاعات</a:t>
            </a:r>
          </a:p>
          <a:p>
            <a:pPr eaLnBrk="1" fontAlgn="base" hangingPunct="1">
              <a:spcBef>
                <a:spcPct val="50000"/>
              </a:spcBef>
              <a:spcAft>
                <a:spcPct val="0"/>
              </a:spcAft>
            </a:pPr>
            <a:r>
              <a:rPr lang="fa-IR" sz="1500" smtClean="0">
                <a:solidFill>
                  <a:srgbClr val="000000"/>
                </a:solidFill>
              </a:rPr>
              <a:t>(در ارتباطات رسمي)</a:t>
            </a:r>
          </a:p>
          <a:p>
            <a:pPr eaLnBrk="1" fontAlgn="base" hangingPunct="1">
              <a:spcBef>
                <a:spcPct val="50000"/>
              </a:spcBef>
              <a:spcAft>
                <a:spcPct val="0"/>
              </a:spcAft>
            </a:pPr>
            <a:endParaRPr lang="fa-IR" sz="1500" smtClean="0">
              <a:solidFill>
                <a:srgbClr val="000000"/>
              </a:solidFill>
            </a:endParaRPr>
          </a:p>
          <a:p>
            <a:pPr eaLnBrk="1" fontAlgn="base" hangingPunct="1">
              <a:spcBef>
                <a:spcPct val="50000"/>
              </a:spcBef>
              <a:spcAft>
                <a:spcPct val="0"/>
              </a:spcAft>
            </a:pPr>
            <a:endParaRPr lang="fa-IR" sz="1500" smtClean="0">
              <a:solidFill>
                <a:srgbClr val="000000"/>
              </a:solidFill>
            </a:endParaRPr>
          </a:p>
          <a:p>
            <a:pPr eaLnBrk="1" fontAlgn="base" hangingPunct="1">
              <a:spcBef>
                <a:spcPct val="50000"/>
              </a:spcBef>
              <a:spcAft>
                <a:spcPct val="0"/>
              </a:spcAft>
            </a:pPr>
            <a:endParaRPr lang="fa-IR" sz="1500" smtClean="0">
              <a:solidFill>
                <a:srgbClr val="000000"/>
              </a:solidFill>
            </a:endParaRPr>
          </a:p>
          <a:p>
            <a:pPr eaLnBrk="1" fontAlgn="base" hangingPunct="1">
              <a:spcBef>
                <a:spcPct val="50000"/>
              </a:spcBef>
              <a:spcAft>
                <a:spcPct val="0"/>
              </a:spcAft>
            </a:pPr>
            <a:endParaRPr lang="fa-IR" sz="1500" smtClean="0">
              <a:solidFill>
                <a:srgbClr val="000000"/>
              </a:solidFill>
            </a:endParaRPr>
          </a:p>
          <a:p>
            <a:pPr eaLnBrk="1" fontAlgn="base" hangingPunct="1">
              <a:spcBef>
                <a:spcPct val="50000"/>
              </a:spcBef>
              <a:spcAft>
                <a:spcPct val="0"/>
              </a:spcAft>
            </a:pPr>
            <a:r>
              <a:rPr lang="fa-IR" sz="1500" smtClean="0">
                <a:solidFill>
                  <a:srgbClr val="000000"/>
                </a:solidFill>
              </a:rPr>
              <a:t>2-3از حيث انتقال اطلاعات</a:t>
            </a:r>
          </a:p>
          <a:p>
            <a:pPr eaLnBrk="1" fontAlgn="base" hangingPunct="1">
              <a:spcBef>
                <a:spcPct val="50000"/>
              </a:spcBef>
              <a:spcAft>
                <a:spcPct val="0"/>
              </a:spcAft>
            </a:pPr>
            <a:r>
              <a:rPr lang="fa-IR" sz="1500" smtClean="0">
                <a:solidFill>
                  <a:srgbClr val="000000"/>
                </a:solidFill>
              </a:rPr>
              <a:t>(در ارتباطات غير رسمي)</a:t>
            </a:r>
          </a:p>
        </p:txBody>
      </p:sp>
      <p:sp>
        <p:nvSpPr>
          <p:cNvPr id="12303" name="AutoShape 15"/>
          <p:cNvSpPr>
            <a:spLocks/>
          </p:cNvSpPr>
          <p:nvPr/>
        </p:nvSpPr>
        <p:spPr bwMode="auto">
          <a:xfrm>
            <a:off x="6096000" y="4143375"/>
            <a:ext cx="61384" cy="1714500"/>
          </a:xfrm>
          <a:prstGeom prst="rightBrace">
            <a:avLst>
              <a:gd name="adj1" fmla="val 225342"/>
              <a:gd name="adj2" fmla="val 50000"/>
            </a:avLst>
          </a:prstGeom>
          <a:noFill/>
          <a:ln w="9525">
            <a:solidFill>
              <a:srgbClr val="00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fa-IR" sz="1400" smtClean="0">
              <a:solidFill>
                <a:srgbClr val="000000"/>
              </a:solidFill>
            </a:endParaRPr>
          </a:p>
        </p:txBody>
      </p:sp>
      <p:sp>
        <p:nvSpPr>
          <p:cNvPr id="12304" name="Text Box 16"/>
          <p:cNvSpPr txBox="1">
            <a:spLocks noChangeArrowheads="1"/>
          </p:cNvSpPr>
          <p:nvPr/>
        </p:nvSpPr>
        <p:spPr bwMode="auto">
          <a:xfrm>
            <a:off x="3048000" y="4143392"/>
            <a:ext cx="2880784"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r>
              <a:rPr lang="fa-IR" sz="1400" smtClean="0">
                <a:solidFill>
                  <a:srgbClr val="000000"/>
                </a:solidFill>
              </a:rPr>
              <a:t>1- ارتباطات متمركز </a:t>
            </a:r>
          </a:p>
          <a:p>
            <a:pPr eaLnBrk="1" fontAlgn="base" hangingPunct="1">
              <a:spcBef>
                <a:spcPct val="50000"/>
              </a:spcBef>
              <a:spcAft>
                <a:spcPct val="0"/>
              </a:spcAft>
            </a:pPr>
            <a:r>
              <a:rPr lang="fa-IR" sz="1400" smtClean="0">
                <a:solidFill>
                  <a:srgbClr val="000000"/>
                </a:solidFill>
              </a:rPr>
              <a:t>2- ارتباطات </a:t>
            </a:r>
            <a:r>
              <a:rPr lang="en-US" sz="1400" smtClean="0">
                <a:solidFill>
                  <a:srgbClr val="000000"/>
                </a:solidFill>
              </a:rPr>
              <a:t>Y</a:t>
            </a:r>
          </a:p>
          <a:p>
            <a:pPr eaLnBrk="1" fontAlgn="base" hangingPunct="1">
              <a:spcBef>
                <a:spcPct val="50000"/>
              </a:spcBef>
              <a:spcAft>
                <a:spcPct val="0"/>
              </a:spcAft>
            </a:pPr>
            <a:r>
              <a:rPr lang="fa-IR" sz="1400" smtClean="0">
                <a:solidFill>
                  <a:srgbClr val="000000"/>
                </a:solidFill>
              </a:rPr>
              <a:t>3- ارتباطات زنجيره اي </a:t>
            </a:r>
          </a:p>
          <a:p>
            <a:pPr eaLnBrk="1" fontAlgn="base" hangingPunct="1">
              <a:spcBef>
                <a:spcPct val="50000"/>
              </a:spcBef>
              <a:spcAft>
                <a:spcPct val="0"/>
              </a:spcAft>
            </a:pPr>
            <a:r>
              <a:rPr lang="fa-IR" sz="1400" smtClean="0">
                <a:solidFill>
                  <a:srgbClr val="000000"/>
                </a:solidFill>
              </a:rPr>
              <a:t>4- ارتباطات ستاره اي</a:t>
            </a:r>
          </a:p>
          <a:p>
            <a:pPr eaLnBrk="1" fontAlgn="base" hangingPunct="1">
              <a:spcBef>
                <a:spcPct val="50000"/>
              </a:spcBef>
              <a:spcAft>
                <a:spcPct val="0"/>
              </a:spcAft>
            </a:pPr>
            <a:r>
              <a:rPr lang="fa-IR" sz="1400" smtClean="0">
                <a:solidFill>
                  <a:srgbClr val="000000"/>
                </a:solidFill>
              </a:rPr>
              <a:t>5- ارتباطات دايره اي</a:t>
            </a:r>
          </a:p>
          <a:p>
            <a:pPr eaLnBrk="1" fontAlgn="base" hangingPunct="1">
              <a:spcBef>
                <a:spcPct val="50000"/>
              </a:spcBef>
              <a:spcAft>
                <a:spcPct val="0"/>
              </a:spcAft>
            </a:pPr>
            <a:r>
              <a:rPr lang="fa-IR" sz="1200" smtClean="0">
                <a:solidFill>
                  <a:srgbClr val="000000"/>
                </a:solidFill>
              </a:rPr>
              <a:t>6- ارتبا طات همه جانبه </a:t>
            </a:r>
          </a:p>
          <a:p>
            <a:pPr eaLnBrk="1" fontAlgn="base" hangingPunct="1">
              <a:spcBef>
                <a:spcPct val="50000"/>
              </a:spcBef>
              <a:spcAft>
                <a:spcPct val="0"/>
              </a:spcAft>
            </a:pPr>
            <a:endParaRPr lang="en-US" sz="1400" smtClean="0">
              <a:solidFill>
                <a:srgbClr val="000000"/>
              </a:solidFill>
            </a:endParaRPr>
          </a:p>
        </p:txBody>
      </p:sp>
      <p:sp>
        <p:nvSpPr>
          <p:cNvPr id="12305" name="Text Box 17"/>
          <p:cNvSpPr txBox="1">
            <a:spLocks noChangeArrowheads="1"/>
          </p:cNvSpPr>
          <p:nvPr/>
        </p:nvSpPr>
        <p:spPr bwMode="auto">
          <a:xfrm>
            <a:off x="5619751" y="3357565"/>
            <a:ext cx="3456516"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r>
              <a:rPr lang="fa-IR" sz="1500" smtClean="0">
                <a:solidFill>
                  <a:srgbClr val="000000"/>
                </a:solidFill>
              </a:rPr>
              <a:t>3- از حيث رسمي و غير رسمي</a:t>
            </a:r>
            <a:endParaRPr lang="en-US" sz="1500" smtClean="0">
              <a:solidFill>
                <a:srgbClr val="000000"/>
              </a:solidFill>
            </a:endParaRPr>
          </a:p>
        </p:txBody>
      </p:sp>
      <p:sp>
        <p:nvSpPr>
          <p:cNvPr id="12306" name="AutoShape 18"/>
          <p:cNvSpPr>
            <a:spLocks/>
          </p:cNvSpPr>
          <p:nvPr/>
        </p:nvSpPr>
        <p:spPr bwMode="auto">
          <a:xfrm>
            <a:off x="5810262" y="3286129"/>
            <a:ext cx="95249" cy="792163"/>
          </a:xfrm>
          <a:prstGeom prst="rightBrace">
            <a:avLst>
              <a:gd name="adj1" fmla="val 92408"/>
              <a:gd name="adj2" fmla="val 50000"/>
            </a:avLst>
          </a:prstGeom>
          <a:noFill/>
          <a:ln w="9525">
            <a:solidFill>
              <a:srgbClr val="00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fa-IR" smtClean="0">
              <a:solidFill>
                <a:srgbClr val="000000"/>
              </a:solidFill>
            </a:endParaRPr>
          </a:p>
        </p:txBody>
      </p:sp>
      <p:sp>
        <p:nvSpPr>
          <p:cNvPr id="12307" name="Text Box 19"/>
          <p:cNvSpPr txBox="1">
            <a:spLocks noChangeArrowheads="1"/>
          </p:cNvSpPr>
          <p:nvPr/>
        </p:nvSpPr>
        <p:spPr bwMode="auto">
          <a:xfrm>
            <a:off x="2571762" y="3429000"/>
            <a:ext cx="3168649"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r>
              <a:rPr lang="fa-IR" sz="1400" smtClean="0">
                <a:solidFill>
                  <a:srgbClr val="000000"/>
                </a:solidFill>
              </a:rPr>
              <a:t>1- شبكه رسمي</a:t>
            </a:r>
          </a:p>
          <a:p>
            <a:pPr eaLnBrk="1" fontAlgn="base" hangingPunct="1">
              <a:spcBef>
                <a:spcPct val="50000"/>
              </a:spcBef>
              <a:spcAft>
                <a:spcPct val="0"/>
              </a:spcAft>
            </a:pPr>
            <a:r>
              <a:rPr lang="fa-IR" sz="1400" smtClean="0">
                <a:solidFill>
                  <a:srgbClr val="000000"/>
                </a:solidFill>
              </a:rPr>
              <a:t>2- شبكه غير رسمي </a:t>
            </a:r>
            <a:endParaRPr lang="en-US" sz="1400" smtClean="0">
              <a:solidFill>
                <a:srgbClr val="000000"/>
              </a:solidFill>
            </a:endParaRPr>
          </a:p>
        </p:txBody>
      </p:sp>
      <p:sp>
        <p:nvSpPr>
          <p:cNvPr id="12308" name="AutoShape 20"/>
          <p:cNvSpPr>
            <a:spLocks/>
          </p:cNvSpPr>
          <p:nvPr/>
        </p:nvSpPr>
        <p:spPr bwMode="auto">
          <a:xfrm>
            <a:off x="3905262" y="4214813"/>
            <a:ext cx="61383" cy="1143000"/>
          </a:xfrm>
          <a:prstGeom prst="leftBrace">
            <a:avLst>
              <a:gd name="adj1" fmla="val 130576"/>
              <a:gd name="adj2" fmla="val 50000"/>
            </a:avLst>
          </a:prstGeom>
          <a:noFill/>
          <a:ln w="9525">
            <a:solidFill>
              <a:srgbClr val="00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fa-IR" smtClean="0">
              <a:solidFill>
                <a:srgbClr val="000000"/>
              </a:solidFill>
            </a:endParaRPr>
          </a:p>
        </p:txBody>
      </p:sp>
      <p:sp>
        <p:nvSpPr>
          <p:cNvPr id="12309" name="Text Box 21"/>
          <p:cNvSpPr txBox="1">
            <a:spLocks noChangeArrowheads="1"/>
          </p:cNvSpPr>
          <p:nvPr/>
        </p:nvSpPr>
        <p:spPr bwMode="auto">
          <a:xfrm>
            <a:off x="1809753" y="4500572"/>
            <a:ext cx="201506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r>
              <a:rPr lang="fa-IR" sz="1500" smtClean="0">
                <a:solidFill>
                  <a:srgbClr val="000000"/>
                </a:solidFill>
              </a:rPr>
              <a:t>الگوي ارتباطي متمركز</a:t>
            </a:r>
            <a:endParaRPr lang="en-US" sz="1500" smtClean="0">
              <a:solidFill>
                <a:srgbClr val="000000"/>
              </a:solidFill>
            </a:endParaRPr>
          </a:p>
        </p:txBody>
      </p:sp>
      <p:sp>
        <p:nvSpPr>
          <p:cNvPr id="12310" name="AutoShape 22"/>
          <p:cNvSpPr>
            <a:spLocks/>
          </p:cNvSpPr>
          <p:nvPr/>
        </p:nvSpPr>
        <p:spPr bwMode="auto">
          <a:xfrm>
            <a:off x="3810011" y="5429267"/>
            <a:ext cx="97367" cy="574675"/>
          </a:xfrm>
          <a:prstGeom prst="leftBrace">
            <a:avLst>
              <a:gd name="adj1" fmla="val 65580"/>
              <a:gd name="adj2" fmla="val 50000"/>
            </a:avLst>
          </a:prstGeom>
          <a:noFill/>
          <a:ln w="9525">
            <a:solidFill>
              <a:srgbClr val="00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fa-IR" smtClean="0">
              <a:solidFill>
                <a:srgbClr val="000000"/>
              </a:solidFill>
            </a:endParaRPr>
          </a:p>
        </p:txBody>
      </p:sp>
      <p:sp>
        <p:nvSpPr>
          <p:cNvPr id="12311" name="Text Box 23"/>
          <p:cNvSpPr txBox="1">
            <a:spLocks noChangeArrowheads="1"/>
          </p:cNvSpPr>
          <p:nvPr/>
        </p:nvSpPr>
        <p:spPr bwMode="auto">
          <a:xfrm>
            <a:off x="1905012" y="5357830"/>
            <a:ext cx="1919817"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r>
              <a:rPr lang="fa-IR" sz="1500" smtClean="0">
                <a:solidFill>
                  <a:srgbClr val="000000"/>
                </a:solidFill>
              </a:rPr>
              <a:t>الگوي ارتباطي </a:t>
            </a:r>
          </a:p>
          <a:p>
            <a:pPr eaLnBrk="1" fontAlgn="base" hangingPunct="1">
              <a:spcBef>
                <a:spcPct val="50000"/>
              </a:spcBef>
              <a:spcAft>
                <a:spcPct val="0"/>
              </a:spcAft>
            </a:pPr>
            <a:r>
              <a:rPr lang="fa-IR" sz="1500" smtClean="0">
                <a:solidFill>
                  <a:srgbClr val="000000"/>
                </a:solidFill>
              </a:rPr>
              <a:t>غيرمتمركز</a:t>
            </a:r>
            <a:endParaRPr lang="en-US" sz="1500" smtClean="0">
              <a:solidFill>
                <a:srgbClr val="000000"/>
              </a:solidFill>
            </a:endParaRPr>
          </a:p>
        </p:txBody>
      </p:sp>
      <p:sp>
        <p:nvSpPr>
          <p:cNvPr id="12312" name="TextBox 30"/>
          <p:cNvSpPr txBox="1">
            <a:spLocks noChangeArrowheads="1"/>
          </p:cNvSpPr>
          <p:nvPr/>
        </p:nvSpPr>
        <p:spPr bwMode="auto">
          <a:xfrm>
            <a:off x="4864582" y="5903930"/>
            <a:ext cx="144943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0"/>
              </a:spcBef>
              <a:spcAft>
                <a:spcPct val="0"/>
              </a:spcAft>
            </a:pPr>
            <a:r>
              <a:rPr lang="fa-IR" sz="1400" smtClean="0">
                <a:solidFill>
                  <a:srgbClr val="000000"/>
                </a:solidFill>
              </a:rPr>
              <a:t>1-ارتباطات رشته اي</a:t>
            </a:r>
          </a:p>
          <a:p>
            <a:pPr eaLnBrk="1" fontAlgn="base" hangingPunct="1">
              <a:spcBef>
                <a:spcPct val="0"/>
              </a:spcBef>
              <a:spcAft>
                <a:spcPct val="0"/>
              </a:spcAft>
            </a:pPr>
            <a:r>
              <a:rPr lang="fa-IR" sz="1400" smtClean="0">
                <a:solidFill>
                  <a:srgbClr val="000000"/>
                </a:solidFill>
              </a:rPr>
              <a:t>2-ارتباطت انشعابي</a:t>
            </a:r>
          </a:p>
          <a:p>
            <a:pPr eaLnBrk="1" fontAlgn="base" hangingPunct="1">
              <a:spcBef>
                <a:spcPct val="0"/>
              </a:spcBef>
              <a:spcAft>
                <a:spcPct val="0"/>
              </a:spcAft>
            </a:pPr>
            <a:r>
              <a:rPr lang="fa-IR" sz="1400" smtClean="0">
                <a:solidFill>
                  <a:srgbClr val="000000"/>
                </a:solidFill>
              </a:rPr>
              <a:t>3-ارتباطات خوشه اي</a:t>
            </a:r>
          </a:p>
          <a:p>
            <a:pPr eaLnBrk="1" fontAlgn="base" hangingPunct="1">
              <a:spcBef>
                <a:spcPct val="0"/>
              </a:spcBef>
              <a:spcAft>
                <a:spcPct val="0"/>
              </a:spcAft>
            </a:pPr>
            <a:r>
              <a:rPr lang="fa-IR" sz="1400" smtClean="0">
                <a:solidFill>
                  <a:srgbClr val="000000"/>
                </a:solidFill>
              </a:rPr>
              <a:t>4-اتباطات تصادفي</a:t>
            </a:r>
          </a:p>
        </p:txBody>
      </p:sp>
      <p:sp>
        <p:nvSpPr>
          <p:cNvPr id="33" name="Right Brace 32"/>
          <p:cNvSpPr/>
          <p:nvPr/>
        </p:nvSpPr>
        <p:spPr>
          <a:xfrm>
            <a:off x="6191251" y="5929313"/>
            <a:ext cx="381000" cy="785812"/>
          </a:xfrm>
          <a:prstGeom prst="rightBrace">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1" anchor="ctr"/>
          <a:lstStyle/>
          <a:p>
            <a:pPr algn="ctr" fontAlgn="base">
              <a:spcBef>
                <a:spcPct val="0"/>
              </a:spcBef>
              <a:spcAft>
                <a:spcPct val="0"/>
              </a:spcAft>
              <a:defRPr/>
            </a:pPr>
            <a:endParaRPr lang="fa-IR">
              <a:solidFill>
                <a:srgbClr val="000000"/>
              </a:solidFill>
            </a:endParaRPr>
          </a:p>
        </p:txBody>
      </p:sp>
      <p:sp>
        <p:nvSpPr>
          <p:cNvPr id="2" name="Date Placeholder 1"/>
          <p:cNvSpPr>
            <a:spLocks noGrp="1"/>
          </p:cNvSpPr>
          <p:nvPr>
            <p:ph type="dt" sz="half" idx="10"/>
          </p:nvPr>
        </p:nvSpPr>
        <p:spPr/>
        <p:txBody>
          <a:bodyPr/>
          <a:lstStyle/>
          <a:p>
            <a:pPr>
              <a:defRPr/>
            </a:pPr>
            <a:fld id="{AC587B31-C7AD-46CA-8CED-D5404D457D59}" type="datetime1">
              <a:rPr lang="en-US" smtClean="0">
                <a:solidFill>
                  <a:srgbClr val="000000"/>
                </a:solidFill>
              </a:rPr>
              <a:t>9/2/2017</a:t>
            </a:fld>
            <a:endParaRPr lang="en-US">
              <a:solidFill>
                <a:srgbClr val="000000"/>
              </a:solidFill>
            </a:endParaRPr>
          </a:p>
        </p:txBody>
      </p:sp>
      <p:sp>
        <p:nvSpPr>
          <p:cNvPr id="3" name="Footer Placeholder 2"/>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Tree>
    <p:extLst>
      <p:ext uri="{BB962C8B-B14F-4D97-AF65-F5344CB8AC3E}">
        <p14:creationId xmlns:p14="http://schemas.microsoft.com/office/powerpoint/2010/main" val="308166997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hangingPunct="1"/>
            <a:fld id="{2F2233F4-1C20-4FA7-A922-F11FB05B85F2}" type="slidenum">
              <a:rPr lang="ar-SA" smtClean="0">
                <a:solidFill>
                  <a:srgbClr val="000000"/>
                </a:solidFill>
              </a:rPr>
              <a:pPr eaLnBrk="1" hangingPunct="1"/>
              <a:t>46</a:t>
            </a:fld>
            <a:endParaRPr lang="en-US" smtClean="0">
              <a:solidFill>
                <a:srgbClr val="000000"/>
              </a:solidFill>
            </a:endParaRPr>
          </a:p>
        </p:txBody>
      </p:sp>
      <p:sp>
        <p:nvSpPr>
          <p:cNvPr id="19459" name="Rectangle 2"/>
          <p:cNvSpPr>
            <a:spLocks noGrp="1" noChangeArrowheads="1"/>
          </p:cNvSpPr>
          <p:nvPr>
            <p:ph type="title"/>
          </p:nvPr>
        </p:nvSpPr>
        <p:spPr>
          <a:xfrm>
            <a:off x="857267" y="285750"/>
            <a:ext cx="11144249" cy="1214438"/>
          </a:xfrm>
        </p:spPr>
        <p:txBody>
          <a:bodyPr/>
          <a:lstStyle/>
          <a:p>
            <a:pPr algn="r" eaLnBrk="1" hangingPunct="1"/>
            <a:r>
              <a:rPr lang="fa-IR" sz="2900" smtClean="0"/>
              <a:t>انواع الگوهاي ارتباطي از حيث انتقال </a:t>
            </a:r>
            <a:r>
              <a:rPr lang="fa-IR" sz="2800" smtClean="0"/>
              <a:t>اطلاعات(در ارتباطات رسمي)</a:t>
            </a:r>
            <a:r>
              <a:rPr lang="fa-IR" sz="2900" smtClean="0"/>
              <a:t/>
            </a:r>
            <a:br>
              <a:rPr lang="fa-IR" sz="2900" smtClean="0"/>
            </a:br>
            <a:endParaRPr lang="en-US" sz="2900" smtClean="0"/>
          </a:p>
        </p:txBody>
      </p:sp>
      <p:graphicFrame>
        <p:nvGraphicFramePr>
          <p:cNvPr id="589088" name="Group 288"/>
          <p:cNvGraphicFramePr>
            <a:graphicFrameLocks noGrp="1"/>
          </p:cNvGraphicFramePr>
          <p:nvPr>
            <p:ph type="tbl" idx="1"/>
            <p:extLst>
              <p:ext uri="{D42A27DB-BD31-4B8C-83A1-F6EECF244321}">
                <p14:modId xmlns:p14="http://schemas.microsoft.com/office/powerpoint/2010/main" val="295414828"/>
              </p:ext>
            </p:extLst>
          </p:nvPr>
        </p:nvGraphicFramePr>
        <p:xfrm>
          <a:off x="958855" y="1571625"/>
          <a:ext cx="11233148" cy="5913734"/>
        </p:xfrm>
        <a:graphic>
          <a:graphicData uri="http://schemas.openxmlformats.org/drawingml/2006/table">
            <a:tbl>
              <a:tblPr rtl="1"/>
              <a:tblGrid>
                <a:gridCol w="480441"/>
                <a:gridCol w="2015075"/>
                <a:gridCol w="1780124"/>
                <a:gridCol w="1293288"/>
                <a:gridCol w="1344089"/>
                <a:gridCol w="1246721"/>
                <a:gridCol w="1536705"/>
                <a:gridCol w="1536705"/>
              </a:tblGrid>
              <a:tr h="2304762">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1200" b="0" i="0" u="none" strike="noStrike" cap="none" normalizeH="0" baseline="0" dirty="0" smtClean="0">
                        <a:ln>
                          <a:noFill/>
                        </a:ln>
                        <a:solidFill>
                          <a:srgbClr val="9900CC"/>
                        </a:solidFill>
                        <a:effectLst/>
                        <a:latin typeface="Verdana" pitchFamily="34" charset="0"/>
                        <a:cs typeface="Arial" pitchFamily="34" charset="0"/>
                      </a:endParaRPr>
                    </a:p>
                  </a:txBody>
                  <a:tcPr marL="121920" marR="121920"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fa-IR" sz="2500" b="0" i="0" u="none" strike="noStrike" cap="none" normalizeH="0" baseline="0" dirty="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2500" b="0" i="0" u="none" strike="noStrike" cap="none" normalizeH="0" baseline="0" dirty="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200" b="0" i="0" u="none" strike="noStrike" cap="none" normalizeH="0" baseline="0" dirty="0" smtClean="0">
                          <a:ln>
                            <a:noFill/>
                          </a:ln>
                          <a:solidFill>
                            <a:srgbClr val="9900CC"/>
                          </a:solidFill>
                          <a:effectLst/>
                          <a:latin typeface="Verdana" pitchFamily="34" charset="0"/>
                          <a:cs typeface="Arial" pitchFamily="34" charset="0"/>
                        </a:rPr>
                        <a:t>        متمركز</a:t>
                      </a:r>
                      <a:endParaRPr kumimoji="0" lang="en-US" sz="1200" b="0" i="0" u="none" strike="noStrike" cap="none" normalizeH="0" baseline="0" dirty="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200" b="0" i="0" u="none" strike="noStrike" cap="none" normalizeH="0" baseline="0" smtClean="0">
                          <a:ln>
                            <a:noFill/>
                          </a:ln>
                          <a:solidFill>
                            <a:srgbClr val="9900CC"/>
                          </a:solidFill>
                          <a:effectLst/>
                          <a:latin typeface="Verdana" pitchFamily="34" charset="0"/>
                          <a:cs typeface="Arial" pitchFamily="34" charset="0"/>
                        </a:rPr>
                        <a:t>     ستاره اي </a:t>
                      </a:r>
                      <a:endParaRPr kumimoji="0" lang="en-US" sz="12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fa-IR" sz="12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fa-IR" sz="12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200" b="0" i="0" u="none" strike="noStrike" cap="none" normalizeH="0" baseline="0" smtClean="0">
                          <a:ln>
                            <a:noFill/>
                          </a:ln>
                          <a:solidFill>
                            <a:srgbClr val="9900CC"/>
                          </a:solidFill>
                          <a:effectLst/>
                          <a:latin typeface="Verdana" pitchFamily="34" charset="0"/>
                          <a:cs typeface="Arial" pitchFamily="34" charset="0"/>
                        </a:rPr>
                        <a:t>   </a:t>
                      </a:r>
                      <a:endParaRPr kumimoji="0" lang="en-US" sz="12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200" b="0" i="0" u="none" strike="noStrike" cap="none" normalizeH="0" baseline="0" smtClean="0">
                          <a:ln>
                            <a:noFill/>
                          </a:ln>
                          <a:solidFill>
                            <a:srgbClr val="9900CC"/>
                          </a:solidFill>
                          <a:effectLst/>
                          <a:latin typeface="Verdana" pitchFamily="34" charset="0"/>
                          <a:cs typeface="Arial" pitchFamily="34" charset="0"/>
                        </a:rPr>
                        <a:t>     زنجيره اي</a:t>
                      </a:r>
                      <a:endParaRPr kumimoji="0" lang="en-US" sz="12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fa-IR" sz="12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fa-IR" sz="12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200" b="0" i="0" u="none" strike="noStrike" cap="none" normalizeH="0" baseline="0" dirty="0" smtClean="0">
                          <a:ln>
                            <a:noFill/>
                          </a:ln>
                          <a:solidFill>
                            <a:srgbClr val="9900CC"/>
                          </a:solidFill>
                          <a:effectLst/>
                          <a:latin typeface="Verdana" pitchFamily="34" charset="0"/>
                          <a:cs typeface="Arial" pitchFamily="34" charset="0"/>
                        </a:rPr>
                        <a:t>سه شاخه اي يا </a:t>
                      </a:r>
                      <a:r>
                        <a:rPr kumimoji="0" lang="en-US" sz="1200" b="0" i="0" u="none" strike="noStrike" cap="none" normalizeH="0" baseline="0" smtClean="0">
                          <a:ln>
                            <a:noFill/>
                          </a:ln>
                          <a:solidFill>
                            <a:srgbClr val="9900CC"/>
                          </a:solidFill>
                          <a:effectLst/>
                          <a:latin typeface="Verdana" pitchFamily="34" charset="0"/>
                          <a:cs typeface="Arial" pitchFamily="34" charset="0"/>
                        </a:rPr>
                        <a:t>y      </a:t>
                      </a: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fa-IR" sz="12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200" b="0" i="0" u="none" strike="noStrike" cap="none" normalizeH="0" baseline="0" smtClean="0">
                          <a:ln>
                            <a:noFill/>
                          </a:ln>
                          <a:solidFill>
                            <a:srgbClr val="9900CC"/>
                          </a:solidFill>
                          <a:effectLst/>
                          <a:latin typeface="Verdana" pitchFamily="34" charset="0"/>
                          <a:cs typeface="Arial" pitchFamily="34" charset="0"/>
                        </a:rPr>
                        <a:t>     دايره ايي </a:t>
                      </a:r>
                      <a:endParaRPr kumimoji="0" lang="en-US" sz="12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12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12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200" b="0" i="0" u="none" strike="noStrike" cap="none" normalizeH="0" baseline="0" smtClean="0">
                          <a:ln>
                            <a:noFill/>
                          </a:ln>
                          <a:solidFill>
                            <a:srgbClr val="9900CC"/>
                          </a:solidFill>
                          <a:effectLst/>
                          <a:latin typeface="Verdana" pitchFamily="34" charset="0"/>
                          <a:cs typeface="Arial" pitchFamily="34" charset="0"/>
                        </a:rPr>
                        <a:t>          </a:t>
                      </a:r>
                      <a:r>
                        <a:rPr kumimoji="0" lang="fa-IR" sz="1200" b="0" i="0" u="none" strike="noStrike" cap="none" normalizeH="0" baseline="0" smtClean="0">
                          <a:ln>
                            <a:noFill/>
                          </a:ln>
                          <a:solidFill>
                            <a:srgbClr val="9900CC"/>
                          </a:solidFill>
                          <a:effectLst/>
                          <a:latin typeface="Verdana" pitchFamily="34" charset="0"/>
                          <a:cs typeface="Arial" pitchFamily="34" charset="0"/>
                        </a:rPr>
                        <a:t> </a:t>
                      </a:r>
                      <a:endParaRPr kumimoji="0" lang="en-US" sz="12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200" b="0" i="0" u="none" strike="noStrike" cap="none" normalizeH="0" baseline="0" smtClean="0">
                          <a:ln>
                            <a:noFill/>
                          </a:ln>
                          <a:solidFill>
                            <a:srgbClr val="9900CC"/>
                          </a:solidFill>
                          <a:effectLst/>
                          <a:latin typeface="Verdana" pitchFamily="34" charset="0"/>
                          <a:cs typeface="Arial" pitchFamily="34" charset="0"/>
                        </a:rPr>
                        <a:t>    همه جانبه</a:t>
                      </a:r>
                      <a:endParaRPr kumimoji="0" lang="en-US" sz="12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fa-IR" sz="12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200" b="0" i="0" u="none" strike="noStrike" cap="none" normalizeH="0" baseline="0" smtClean="0">
                          <a:ln>
                            <a:noFill/>
                          </a:ln>
                          <a:solidFill>
                            <a:srgbClr val="9900CC"/>
                          </a:solidFill>
                          <a:effectLst/>
                          <a:latin typeface="Verdana" pitchFamily="34" charset="0"/>
                          <a:cs typeface="Arial" pitchFamily="34" charset="0"/>
                        </a:rPr>
                        <a:t>  </a:t>
                      </a:r>
                      <a:endParaRPr kumimoji="0" lang="en-US" sz="12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172">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400" b="0" i="0" u="none" strike="noStrike" cap="none" normalizeH="0" baseline="0" smtClean="0">
                          <a:ln>
                            <a:noFill/>
                          </a:ln>
                          <a:solidFill>
                            <a:srgbClr val="9900CC"/>
                          </a:solidFill>
                          <a:effectLst/>
                          <a:latin typeface="Verdana" pitchFamily="34" charset="0"/>
                          <a:cs typeface="Arial" pitchFamily="34" charset="0"/>
                        </a:rPr>
                        <a:t>1</a:t>
                      </a:r>
                      <a:endParaRPr kumimoji="0" lang="en-US" sz="1400" b="0" i="0" u="none" strike="noStrike" cap="none" normalizeH="0" baseline="0" smtClean="0">
                        <a:ln>
                          <a:noFill/>
                        </a:ln>
                        <a:solidFill>
                          <a:srgbClr val="9900CC"/>
                        </a:solidFill>
                        <a:effectLst/>
                        <a:latin typeface="Verdana" pitchFamily="34" charset="0"/>
                        <a:cs typeface="Arial" pitchFamily="34" charset="0"/>
                      </a:endParaRPr>
                    </a:p>
                  </a:txBody>
                  <a:tcPr marL="120000" marR="120000" marT="46794" marB="17998"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سرعت</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سريع</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سريع</a:t>
                      </a:r>
                      <a:r>
                        <a:rPr kumimoji="0" lang="fa-IR" sz="2300" b="0" i="0" u="none" strike="noStrike" cap="none" normalizeH="0" baseline="0" smtClean="0">
                          <a:ln>
                            <a:noFill/>
                          </a:ln>
                          <a:solidFill>
                            <a:srgbClr val="9900CC"/>
                          </a:solidFill>
                          <a:effectLst/>
                          <a:latin typeface="Verdana" pitchFamily="34" charset="0"/>
                          <a:cs typeface="Arial" pitchFamily="34" charset="0"/>
                        </a:rPr>
                        <a:t> </a:t>
                      </a:r>
                      <a:endParaRPr kumimoji="0" lang="en-US" sz="23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800" b="0" i="0" u="none" strike="noStrike" cap="none" normalizeH="0" baseline="0" smtClean="0">
                          <a:ln>
                            <a:noFill/>
                          </a:ln>
                          <a:solidFill>
                            <a:srgbClr val="9900CC"/>
                          </a:solidFill>
                          <a:effectLst/>
                          <a:latin typeface="Verdana" pitchFamily="34" charset="0"/>
                          <a:cs typeface="Arial" pitchFamily="34" charset="0"/>
                        </a:rPr>
                        <a:t>نسبتا ًسريع</a:t>
                      </a:r>
                      <a:endParaRPr kumimoji="0" lang="en-US" sz="18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متوسط</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كند</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كند</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902">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400" b="0" i="0" u="none" strike="noStrike" cap="none" normalizeH="0" baseline="0" smtClean="0">
                          <a:ln>
                            <a:noFill/>
                          </a:ln>
                          <a:solidFill>
                            <a:srgbClr val="9900CC"/>
                          </a:solidFill>
                          <a:effectLst/>
                          <a:latin typeface="Verdana" pitchFamily="34" charset="0"/>
                          <a:cs typeface="Arial" pitchFamily="34" charset="0"/>
                        </a:rPr>
                        <a:t>2</a:t>
                      </a:r>
                      <a:endParaRPr kumimoji="0" lang="en-US" sz="14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dirty="0" smtClean="0">
                          <a:ln>
                            <a:noFill/>
                          </a:ln>
                          <a:solidFill>
                            <a:srgbClr val="9900CC"/>
                          </a:solidFill>
                          <a:effectLst/>
                          <a:latin typeface="Verdana" pitchFamily="34" charset="0"/>
                          <a:cs typeface="Arial" pitchFamily="34" charset="0"/>
                        </a:rPr>
                        <a:t>دقت</a:t>
                      </a:r>
                      <a:endParaRPr kumimoji="0" lang="en-US" sz="1600" b="0" i="0" u="none" strike="noStrike" cap="none" normalizeH="0" baseline="0" dirty="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ضعيف </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ضعيف </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ضعيف</a:t>
                      </a:r>
                      <a:r>
                        <a:rPr kumimoji="0" lang="fa-IR" sz="2300" b="0" i="0" u="none" strike="noStrike" cap="none" normalizeH="0" baseline="0" smtClean="0">
                          <a:ln>
                            <a:noFill/>
                          </a:ln>
                          <a:solidFill>
                            <a:srgbClr val="9900CC"/>
                          </a:solidFill>
                          <a:effectLst/>
                          <a:latin typeface="Verdana" pitchFamily="34" charset="0"/>
                          <a:cs typeface="Arial" pitchFamily="34" charset="0"/>
                        </a:rPr>
                        <a:t> </a:t>
                      </a:r>
                      <a:endParaRPr kumimoji="0" lang="en-US" sz="23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700" b="0" i="0" u="none" strike="noStrike" cap="none" normalizeH="0" baseline="0" smtClean="0">
                          <a:ln>
                            <a:noFill/>
                          </a:ln>
                          <a:solidFill>
                            <a:srgbClr val="9900CC"/>
                          </a:solidFill>
                          <a:effectLst/>
                          <a:latin typeface="Verdana" pitchFamily="34" charset="0"/>
                          <a:cs typeface="Arial" pitchFamily="34" charset="0"/>
                        </a:rPr>
                        <a:t>نسبتا ًخوب</a:t>
                      </a:r>
                      <a:endParaRPr kumimoji="0" lang="en-US" sz="17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خوب</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700" b="0" i="0" u="none" strike="noStrike" cap="none" normalizeH="0" baseline="0" smtClean="0">
                          <a:ln>
                            <a:noFill/>
                          </a:ln>
                          <a:solidFill>
                            <a:srgbClr val="9900CC"/>
                          </a:solidFill>
                          <a:effectLst/>
                          <a:latin typeface="Verdana" pitchFamily="34" charset="0"/>
                          <a:cs typeface="Arial" pitchFamily="34" charset="0"/>
                        </a:rPr>
                        <a:t>بسيار خوب</a:t>
                      </a:r>
                      <a:endParaRPr kumimoji="0" lang="en-US" sz="17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1613">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400" b="0" i="0" u="none" strike="noStrike" cap="none" normalizeH="0" baseline="0" smtClean="0">
                          <a:ln>
                            <a:noFill/>
                          </a:ln>
                          <a:solidFill>
                            <a:srgbClr val="9900CC"/>
                          </a:solidFill>
                          <a:effectLst/>
                          <a:latin typeface="Verdana" pitchFamily="34" charset="0"/>
                          <a:cs typeface="Arial" pitchFamily="34" charset="0"/>
                        </a:rPr>
                        <a:t>3</a:t>
                      </a:r>
                      <a:endParaRPr kumimoji="0" lang="en-US" sz="14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800" b="0" i="0" u="none" strike="noStrike" cap="none" normalizeH="0" baseline="0" dirty="0" smtClean="0">
                          <a:ln>
                            <a:noFill/>
                          </a:ln>
                          <a:solidFill>
                            <a:srgbClr val="9900CC"/>
                          </a:solidFill>
                          <a:effectLst/>
                          <a:latin typeface="Verdana" pitchFamily="34" charset="0"/>
                          <a:cs typeface="Arial" pitchFamily="34" charset="0"/>
                        </a:rPr>
                        <a:t>ثبات ساختارارتباطي</a:t>
                      </a:r>
                      <a:endParaRPr kumimoji="0" lang="en-US" sz="1800" b="0" i="0" u="none" strike="noStrike" cap="none" normalizeH="0" baseline="0" dirty="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پايدار با شكل گيري فوري</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پايدار و مشكل</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پايدار ولي در حال شكل گيري</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در حال شكل گيري </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فاقد ساختار ارتباطي پايدار</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فاقد هر گونه ساختار پايدار ارتباطي</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044">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400" b="0" i="0" u="none" strike="noStrike" cap="none" normalizeH="0" baseline="0" smtClean="0">
                          <a:ln>
                            <a:noFill/>
                          </a:ln>
                          <a:solidFill>
                            <a:srgbClr val="9900CC"/>
                          </a:solidFill>
                          <a:effectLst/>
                          <a:latin typeface="Verdana" pitchFamily="34" charset="0"/>
                          <a:cs typeface="Arial" pitchFamily="34" charset="0"/>
                        </a:rPr>
                        <a:t>4</a:t>
                      </a:r>
                      <a:endParaRPr kumimoji="0" lang="en-US" sz="14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ميزان وضوح جايگاه رهبر</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 بسيار بارز</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 بارز</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 بارز</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نسبتا ً بارز</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 نامشخص </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 نامشخص</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12945">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400" b="0" i="0" u="none" strike="noStrike" cap="none" normalizeH="0" baseline="0" dirty="0" smtClean="0">
                          <a:ln>
                            <a:noFill/>
                          </a:ln>
                          <a:solidFill>
                            <a:srgbClr val="9900CC"/>
                          </a:solidFill>
                          <a:effectLst/>
                          <a:latin typeface="Verdana" pitchFamily="34" charset="0"/>
                          <a:cs typeface="Arial" pitchFamily="34" charset="0"/>
                        </a:rPr>
                        <a:t>5</a:t>
                      </a:r>
                      <a:endParaRPr kumimoji="0" lang="en-US" sz="1400" b="0" i="0" u="none" strike="noStrike" cap="none" normalizeH="0" baseline="0" dirty="0" smtClean="0">
                        <a:ln>
                          <a:noFill/>
                        </a:ln>
                        <a:solidFill>
                          <a:srgbClr val="9900CC"/>
                        </a:solidFill>
                        <a:effectLst/>
                        <a:latin typeface="Verdana" pitchFamily="34" charset="0"/>
                        <a:cs typeface="Arial" pitchFamily="34" charset="0"/>
                      </a:endParaRPr>
                    </a:p>
                  </a:txBody>
                  <a:tcPr marL="121920" marR="121920"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روحيۀ افراد</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 بسيار ضعيف</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 ضعيف</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ضعيف</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fa-IR" sz="16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16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16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400" b="0" i="0" u="none" strike="noStrike" cap="none" normalizeH="0" baseline="0" smtClean="0">
                          <a:ln>
                            <a:noFill/>
                          </a:ln>
                          <a:solidFill>
                            <a:srgbClr val="9900CC"/>
                          </a:solidFill>
                          <a:effectLst/>
                          <a:latin typeface="Verdana" pitchFamily="34" charset="0"/>
                          <a:cs typeface="Arial" pitchFamily="34" charset="0"/>
                        </a:rPr>
                        <a:t>نسبتاً ضعيف</a:t>
                      </a:r>
                      <a:endParaRPr kumimoji="0" lang="en-US" sz="14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smtClean="0">
                          <a:ln>
                            <a:noFill/>
                          </a:ln>
                          <a:solidFill>
                            <a:srgbClr val="9900CC"/>
                          </a:solidFill>
                          <a:effectLst/>
                          <a:latin typeface="Verdana" pitchFamily="34" charset="0"/>
                          <a:cs typeface="Arial" pitchFamily="34" charset="0"/>
                        </a:rPr>
                        <a:t>خيلي خوب</a:t>
                      </a:r>
                      <a:endParaRPr kumimoji="0" lang="en-US" sz="1600" b="0" i="0" u="none" strike="noStrike" cap="none" normalizeH="0" baseline="0" smtClean="0">
                        <a:ln>
                          <a:noFill/>
                        </a:ln>
                        <a:solidFill>
                          <a:srgbClr val="9900CC"/>
                        </a:solidFill>
                        <a:effectLst/>
                        <a:latin typeface="Verdana"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2500" b="0" i="0" u="none" strike="noStrike" cap="none" normalizeH="0" baseline="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1600" b="0" i="0" u="none" strike="noStrike" cap="none" normalizeH="0" baseline="0" dirty="0" smtClean="0">
                          <a:ln>
                            <a:noFill/>
                          </a:ln>
                          <a:solidFill>
                            <a:srgbClr val="9900CC"/>
                          </a:solidFill>
                          <a:effectLst/>
                          <a:latin typeface="Verdana" pitchFamily="34" charset="0"/>
                          <a:cs typeface="Arial" pitchFamily="34" charset="0"/>
                        </a:rPr>
                        <a:t>عالي</a:t>
                      </a:r>
                      <a:endParaRPr kumimoji="0" lang="en-US" sz="1600" b="0" i="0" u="none" strike="noStrike" cap="none" normalizeH="0" baseline="0" dirty="0" smtClean="0">
                        <a:ln>
                          <a:noFill/>
                        </a:ln>
                        <a:solidFill>
                          <a:srgbClr val="9900CC"/>
                        </a:solidFill>
                        <a:effectLst/>
                        <a:latin typeface="Verdana" pitchFamily="34" charset="0"/>
                        <a:cs typeface="Arial" pitchFamily="34" charset="0"/>
                      </a:endParaRPr>
                    </a:p>
                  </a:txBody>
                  <a:tcPr marL="121920" marR="121920"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527" name="Line 80"/>
          <p:cNvSpPr>
            <a:spLocks noChangeShapeType="1"/>
          </p:cNvSpPr>
          <p:nvPr/>
        </p:nvSpPr>
        <p:spPr bwMode="auto">
          <a:xfrm flipH="1">
            <a:off x="9745135" y="1700238"/>
            <a:ext cx="1917700" cy="20161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28" name="Text Box 98"/>
          <p:cNvSpPr txBox="1">
            <a:spLocks noChangeArrowheads="1"/>
          </p:cNvSpPr>
          <p:nvPr/>
        </p:nvSpPr>
        <p:spPr bwMode="auto">
          <a:xfrm>
            <a:off x="9745133" y="2781312"/>
            <a:ext cx="16107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endParaRPr lang="fa-IR" sz="1600" smtClean="0">
              <a:solidFill>
                <a:srgbClr val="000000"/>
              </a:solidFill>
            </a:endParaRPr>
          </a:p>
          <a:p>
            <a:pPr eaLnBrk="1" fontAlgn="base" hangingPunct="1">
              <a:spcBef>
                <a:spcPct val="50000"/>
              </a:spcBef>
              <a:spcAft>
                <a:spcPct val="0"/>
              </a:spcAft>
            </a:pPr>
            <a:r>
              <a:rPr lang="fa-IR" sz="1600" smtClean="0">
                <a:solidFill>
                  <a:srgbClr val="000000"/>
                </a:solidFill>
              </a:rPr>
              <a:t>شاخص هاي مقايسه</a:t>
            </a:r>
            <a:endParaRPr lang="en-US" sz="1600" smtClean="0">
              <a:solidFill>
                <a:srgbClr val="000000"/>
              </a:solidFill>
            </a:endParaRPr>
          </a:p>
        </p:txBody>
      </p:sp>
      <p:sp>
        <p:nvSpPr>
          <p:cNvPr id="19529" name="Text Box 120"/>
          <p:cNvSpPr txBox="1">
            <a:spLocks noChangeArrowheads="1"/>
          </p:cNvSpPr>
          <p:nvPr/>
        </p:nvSpPr>
        <p:spPr bwMode="auto">
          <a:xfrm>
            <a:off x="9552520" y="1773238"/>
            <a:ext cx="143933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r>
              <a:rPr lang="fa-IR" sz="1200" smtClean="0">
                <a:solidFill>
                  <a:srgbClr val="000000"/>
                </a:solidFill>
              </a:rPr>
              <a:t>شبكه هاي رسمي </a:t>
            </a:r>
          </a:p>
          <a:p>
            <a:pPr eaLnBrk="1" fontAlgn="base" hangingPunct="1">
              <a:spcBef>
                <a:spcPct val="50000"/>
              </a:spcBef>
              <a:spcAft>
                <a:spcPct val="0"/>
              </a:spcAft>
            </a:pPr>
            <a:r>
              <a:rPr lang="fa-IR" sz="1200" smtClean="0">
                <a:solidFill>
                  <a:srgbClr val="000000"/>
                </a:solidFill>
              </a:rPr>
              <a:t>      ارتباطات </a:t>
            </a:r>
            <a:endParaRPr lang="en-US" sz="1200" smtClean="0">
              <a:solidFill>
                <a:srgbClr val="000000"/>
              </a:solidFill>
            </a:endParaRPr>
          </a:p>
        </p:txBody>
      </p:sp>
      <p:sp>
        <p:nvSpPr>
          <p:cNvPr id="19530" name="Oval 139"/>
          <p:cNvSpPr>
            <a:spLocks noChangeArrowheads="1"/>
          </p:cNvSpPr>
          <p:nvPr/>
        </p:nvSpPr>
        <p:spPr bwMode="auto">
          <a:xfrm>
            <a:off x="8688934" y="2133600"/>
            <a:ext cx="289983" cy="287338"/>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31" name="Oval 143"/>
          <p:cNvSpPr>
            <a:spLocks noChangeArrowheads="1"/>
          </p:cNvSpPr>
          <p:nvPr/>
        </p:nvSpPr>
        <p:spPr bwMode="auto">
          <a:xfrm>
            <a:off x="8208433" y="2852738"/>
            <a:ext cx="289984"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32" name="Oval 144"/>
          <p:cNvSpPr>
            <a:spLocks noChangeArrowheads="1"/>
          </p:cNvSpPr>
          <p:nvPr/>
        </p:nvSpPr>
        <p:spPr bwMode="auto">
          <a:xfrm>
            <a:off x="8401053" y="3357563"/>
            <a:ext cx="287867"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33" name="Oval 145"/>
          <p:cNvSpPr>
            <a:spLocks noChangeArrowheads="1"/>
          </p:cNvSpPr>
          <p:nvPr/>
        </p:nvSpPr>
        <p:spPr bwMode="auto">
          <a:xfrm>
            <a:off x="8976785" y="3357563"/>
            <a:ext cx="287867"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34" name="Oval 146"/>
          <p:cNvSpPr>
            <a:spLocks noChangeArrowheads="1"/>
          </p:cNvSpPr>
          <p:nvPr/>
        </p:nvSpPr>
        <p:spPr bwMode="auto">
          <a:xfrm>
            <a:off x="9169400" y="2852738"/>
            <a:ext cx="289984"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35" name="Line 155"/>
          <p:cNvSpPr>
            <a:spLocks noChangeShapeType="1"/>
          </p:cNvSpPr>
          <p:nvPr/>
        </p:nvSpPr>
        <p:spPr bwMode="auto">
          <a:xfrm flipH="1">
            <a:off x="8401053" y="2349500"/>
            <a:ext cx="287867" cy="5032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36" name="Line 156"/>
          <p:cNvSpPr>
            <a:spLocks noChangeShapeType="1"/>
          </p:cNvSpPr>
          <p:nvPr/>
        </p:nvSpPr>
        <p:spPr bwMode="auto">
          <a:xfrm flipH="1">
            <a:off x="8591551" y="2420963"/>
            <a:ext cx="192616" cy="9366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37" name="Line 157"/>
          <p:cNvSpPr>
            <a:spLocks noChangeShapeType="1"/>
          </p:cNvSpPr>
          <p:nvPr/>
        </p:nvSpPr>
        <p:spPr bwMode="auto">
          <a:xfrm>
            <a:off x="8879417" y="2420963"/>
            <a:ext cx="192616" cy="9366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38" name="Line 158"/>
          <p:cNvSpPr>
            <a:spLocks noChangeShapeType="1"/>
          </p:cNvSpPr>
          <p:nvPr/>
        </p:nvSpPr>
        <p:spPr bwMode="auto">
          <a:xfrm>
            <a:off x="8976785" y="2349500"/>
            <a:ext cx="287867" cy="5032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39" name="Text Box 161"/>
          <p:cNvSpPr txBox="1">
            <a:spLocks noChangeArrowheads="1"/>
          </p:cNvSpPr>
          <p:nvPr/>
        </p:nvSpPr>
        <p:spPr bwMode="auto">
          <a:xfrm>
            <a:off x="7823200" y="1700215"/>
            <a:ext cx="86571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fontAlgn="base" hangingPunct="1">
              <a:spcBef>
                <a:spcPct val="50000"/>
              </a:spcBef>
              <a:spcAft>
                <a:spcPct val="0"/>
              </a:spcAft>
            </a:pPr>
            <a:endParaRPr lang="en-US" sz="1200" smtClean="0">
              <a:solidFill>
                <a:srgbClr val="000000"/>
              </a:solidFill>
            </a:endParaRPr>
          </a:p>
        </p:txBody>
      </p:sp>
      <p:sp>
        <p:nvSpPr>
          <p:cNvPr id="19540" name="Oval 171"/>
          <p:cNvSpPr>
            <a:spLocks noChangeArrowheads="1"/>
          </p:cNvSpPr>
          <p:nvPr/>
        </p:nvSpPr>
        <p:spPr bwMode="auto">
          <a:xfrm>
            <a:off x="7440101" y="24209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41" name="Oval 172"/>
          <p:cNvSpPr>
            <a:spLocks noChangeArrowheads="1"/>
          </p:cNvSpPr>
          <p:nvPr/>
        </p:nvSpPr>
        <p:spPr bwMode="auto">
          <a:xfrm>
            <a:off x="7056984" y="292417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42" name="Oval 173"/>
          <p:cNvSpPr>
            <a:spLocks noChangeArrowheads="1"/>
          </p:cNvSpPr>
          <p:nvPr/>
        </p:nvSpPr>
        <p:spPr bwMode="auto">
          <a:xfrm>
            <a:off x="6671750" y="3429000"/>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43" name="Oval 174"/>
          <p:cNvSpPr>
            <a:spLocks noChangeArrowheads="1"/>
          </p:cNvSpPr>
          <p:nvPr/>
        </p:nvSpPr>
        <p:spPr bwMode="auto">
          <a:xfrm>
            <a:off x="7440101" y="3429000"/>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44" name="Oval 175"/>
          <p:cNvSpPr>
            <a:spLocks noChangeArrowheads="1"/>
          </p:cNvSpPr>
          <p:nvPr/>
        </p:nvSpPr>
        <p:spPr bwMode="auto">
          <a:xfrm>
            <a:off x="6671750" y="24209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45" name="Oval 182"/>
          <p:cNvSpPr>
            <a:spLocks noChangeArrowheads="1"/>
          </p:cNvSpPr>
          <p:nvPr/>
        </p:nvSpPr>
        <p:spPr bwMode="auto">
          <a:xfrm>
            <a:off x="5808150" y="2349500"/>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46" name="Oval 183"/>
          <p:cNvSpPr>
            <a:spLocks noChangeArrowheads="1"/>
          </p:cNvSpPr>
          <p:nvPr/>
        </p:nvSpPr>
        <p:spPr bwMode="auto">
          <a:xfrm>
            <a:off x="6191268" y="292417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47" name="Oval 184"/>
          <p:cNvSpPr>
            <a:spLocks noChangeArrowheads="1"/>
          </p:cNvSpPr>
          <p:nvPr/>
        </p:nvSpPr>
        <p:spPr bwMode="auto">
          <a:xfrm>
            <a:off x="5422917" y="292417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48" name="Oval 185"/>
          <p:cNvSpPr>
            <a:spLocks noChangeArrowheads="1"/>
          </p:cNvSpPr>
          <p:nvPr/>
        </p:nvSpPr>
        <p:spPr bwMode="auto">
          <a:xfrm>
            <a:off x="5422917" y="35004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49" name="Oval 186"/>
          <p:cNvSpPr>
            <a:spLocks noChangeArrowheads="1"/>
          </p:cNvSpPr>
          <p:nvPr/>
        </p:nvSpPr>
        <p:spPr bwMode="auto">
          <a:xfrm>
            <a:off x="6191268" y="35004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50" name="Line 190"/>
          <p:cNvSpPr>
            <a:spLocks noChangeShapeType="1"/>
          </p:cNvSpPr>
          <p:nvPr/>
        </p:nvSpPr>
        <p:spPr bwMode="auto">
          <a:xfrm>
            <a:off x="5615517" y="3141663"/>
            <a:ext cx="0" cy="3603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51" name="Line 191"/>
          <p:cNvSpPr>
            <a:spLocks noChangeShapeType="1"/>
          </p:cNvSpPr>
          <p:nvPr/>
        </p:nvSpPr>
        <p:spPr bwMode="auto">
          <a:xfrm>
            <a:off x="6383867" y="3141663"/>
            <a:ext cx="0" cy="3603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52" name="Oval 192"/>
          <p:cNvSpPr>
            <a:spLocks noChangeArrowheads="1"/>
          </p:cNvSpPr>
          <p:nvPr/>
        </p:nvSpPr>
        <p:spPr bwMode="auto">
          <a:xfrm>
            <a:off x="4095768" y="2214563"/>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53" name="Oval 193"/>
          <p:cNvSpPr>
            <a:spLocks noChangeArrowheads="1"/>
          </p:cNvSpPr>
          <p:nvPr/>
        </p:nvSpPr>
        <p:spPr bwMode="auto">
          <a:xfrm>
            <a:off x="4857768" y="2214563"/>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54" name="Oval 194"/>
          <p:cNvSpPr>
            <a:spLocks noChangeArrowheads="1"/>
          </p:cNvSpPr>
          <p:nvPr/>
        </p:nvSpPr>
        <p:spPr bwMode="auto">
          <a:xfrm>
            <a:off x="4476768" y="2786063"/>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55" name="Oval 195"/>
          <p:cNvSpPr>
            <a:spLocks noChangeArrowheads="1"/>
          </p:cNvSpPr>
          <p:nvPr/>
        </p:nvSpPr>
        <p:spPr bwMode="auto">
          <a:xfrm>
            <a:off x="4476768" y="3429000"/>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56" name="Line 196"/>
          <p:cNvSpPr>
            <a:spLocks noChangeShapeType="1"/>
          </p:cNvSpPr>
          <p:nvPr/>
        </p:nvSpPr>
        <p:spPr bwMode="auto">
          <a:xfrm>
            <a:off x="4286268" y="2428900"/>
            <a:ext cx="385233" cy="3603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57" name="Line 197"/>
          <p:cNvSpPr>
            <a:spLocks noChangeShapeType="1"/>
          </p:cNvSpPr>
          <p:nvPr/>
        </p:nvSpPr>
        <p:spPr bwMode="auto">
          <a:xfrm flipH="1">
            <a:off x="4762501" y="2428900"/>
            <a:ext cx="287867" cy="3603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58" name="Line 198"/>
          <p:cNvSpPr>
            <a:spLocks noChangeShapeType="1"/>
          </p:cNvSpPr>
          <p:nvPr/>
        </p:nvSpPr>
        <p:spPr bwMode="auto">
          <a:xfrm>
            <a:off x="4667251" y="3000375"/>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59" name="Oval 202"/>
          <p:cNvSpPr>
            <a:spLocks noChangeArrowheads="1"/>
          </p:cNvSpPr>
          <p:nvPr/>
        </p:nvSpPr>
        <p:spPr bwMode="auto">
          <a:xfrm>
            <a:off x="3024734" y="2565400"/>
            <a:ext cx="385233" cy="287338"/>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60" name="Oval 203"/>
          <p:cNvSpPr>
            <a:spLocks noChangeArrowheads="1"/>
          </p:cNvSpPr>
          <p:nvPr/>
        </p:nvSpPr>
        <p:spPr bwMode="auto">
          <a:xfrm>
            <a:off x="3024734" y="3357569"/>
            <a:ext cx="385233" cy="288925"/>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61" name="Oval 204"/>
          <p:cNvSpPr>
            <a:spLocks noChangeArrowheads="1"/>
          </p:cNvSpPr>
          <p:nvPr/>
        </p:nvSpPr>
        <p:spPr bwMode="auto">
          <a:xfrm>
            <a:off x="3503101" y="2997200"/>
            <a:ext cx="385233" cy="287338"/>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62" name="Oval 205"/>
          <p:cNvSpPr>
            <a:spLocks noChangeArrowheads="1"/>
          </p:cNvSpPr>
          <p:nvPr/>
        </p:nvSpPr>
        <p:spPr bwMode="auto">
          <a:xfrm>
            <a:off x="2544250" y="2997200"/>
            <a:ext cx="385233" cy="287338"/>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63" name="Arc 214"/>
          <p:cNvSpPr>
            <a:spLocks/>
          </p:cNvSpPr>
          <p:nvPr/>
        </p:nvSpPr>
        <p:spPr bwMode="auto">
          <a:xfrm rot="5107215">
            <a:off x="3279512" y="3029769"/>
            <a:ext cx="423862" cy="527049"/>
          </a:xfrm>
          <a:custGeom>
            <a:avLst/>
            <a:gdLst>
              <a:gd name="T0" fmla="*/ 2147483647 w 21185"/>
              <a:gd name="T1" fmla="*/ 0 h 19769"/>
              <a:gd name="T2" fmla="*/ 2147483647 w 21185"/>
              <a:gd name="T3" fmla="*/ 2147483647 h 19769"/>
              <a:gd name="T4" fmla="*/ 0 w 21185"/>
              <a:gd name="T5" fmla="*/ 2147483647 h 19769"/>
              <a:gd name="T6" fmla="*/ 0 60000 65536"/>
              <a:gd name="T7" fmla="*/ 0 60000 65536"/>
              <a:gd name="T8" fmla="*/ 0 60000 65536"/>
              <a:gd name="T9" fmla="*/ 0 w 21185"/>
              <a:gd name="T10" fmla="*/ 0 h 19769"/>
              <a:gd name="T11" fmla="*/ 21185 w 21185"/>
              <a:gd name="T12" fmla="*/ 19769 h 19769"/>
            </a:gdLst>
            <a:ahLst/>
            <a:cxnLst>
              <a:cxn ang="T6">
                <a:pos x="T0" y="T1"/>
              </a:cxn>
              <a:cxn ang="T7">
                <a:pos x="T2" y="T3"/>
              </a:cxn>
              <a:cxn ang="T8">
                <a:pos x="T4" y="T5"/>
              </a:cxn>
            </a:cxnLst>
            <a:rect l="T9" t="T10" r="T11" b="T12"/>
            <a:pathLst>
              <a:path w="21185" h="19769" fill="none" extrusionOk="0">
                <a:moveTo>
                  <a:pt x="8702" y="-1"/>
                </a:moveTo>
                <a:cubicBezTo>
                  <a:pt x="15150" y="2838"/>
                  <a:pt x="19809" y="8643"/>
                  <a:pt x="21184" y="15554"/>
                </a:cubicBezTo>
              </a:path>
              <a:path w="21185" h="19769" stroke="0" extrusionOk="0">
                <a:moveTo>
                  <a:pt x="8702" y="-1"/>
                </a:moveTo>
                <a:cubicBezTo>
                  <a:pt x="15150" y="2838"/>
                  <a:pt x="19809" y="8643"/>
                  <a:pt x="21184" y="15554"/>
                </a:cubicBezTo>
                <a:lnTo>
                  <a:pt x="0" y="19769"/>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p>
            <a:pPr algn="ctr" fontAlgn="base">
              <a:spcBef>
                <a:spcPct val="0"/>
              </a:spcBef>
              <a:spcAft>
                <a:spcPct val="0"/>
              </a:spcAft>
            </a:pPr>
            <a:r>
              <a:rPr lang="fa-IR" smtClean="0">
                <a:solidFill>
                  <a:srgbClr val="000000"/>
                </a:solidFill>
              </a:rPr>
              <a:t>‍</a:t>
            </a:r>
            <a:endParaRPr lang="en-US" smtClean="0">
              <a:solidFill>
                <a:srgbClr val="000000"/>
              </a:solidFill>
            </a:endParaRPr>
          </a:p>
        </p:txBody>
      </p:sp>
      <p:sp>
        <p:nvSpPr>
          <p:cNvPr id="19564" name="Oval 221"/>
          <p:cNvSpPr>
            <a:spLocks noChangeArrowheads="1"/>
          </p:cNvSpPr>
          <p:nvPr/>
        </p:nvSpPr>
        <p:spPr bwMode="auto">
          <a:xfrm>
            <a:off x="1488034" y="227647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65" name="Oval 222"/>
          <p:cNvSpPr>
            <a:spLocks noChangeArrowheads="1"/>
          </p:cNvSpPr>
          <p:nvPr/>
        </p:nvSpPr>
        <p:spPr bwMode="auto">
          <a:xfrm>
            <a:off x="1968517" y="2781300"/>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66" name="Oval 223"/>
          <p:cNvSpPr>
            <a:spLocks noChangeArrowheads="1"/>
          </p:cNvSpPr>
          <p:nvPr/>
        </p:nvSpPr>
        <p:spPr bwMode="auto">
          <a:xfrm>
            <a:off x="1102801" y="2781300"/>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67" name="Oval 224"/>
          <p:cNvSpPr>
            <a:spLocks noChangeArrowheads="1"/>
          </p:cNvSpPr>
          <p:nvPr/>
        </p:nvSpPr>
        <p:spPr bwMode="auto">
          <a:xfrm>
            <a:off x="1871150" y="35004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68" name="Oval 225"/>
          <p:cNvSpPr>
            <a:spLocks noChangeArrowheads="1"/>
          </p:cNvSpPr>
          <p:nvPr/>
        </p:nvSpPr>
        <p:spPr bwMode="auto">
          <a:xfrm>
            <a:off x="1200168" y="35004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19569" name="Line 226"/>
          <p:cNvSpPr>
            <a:spLocks noChangeShapeType="1"/>
          </p:cNvSpPr>
          <p:nvPr/>
        </p:nvSpPr>
        <p:spPr bwMode="auto">
          <a:xfrm flipH="1">
            <a:off x="1295401" y="2492400"/>
            <a:ext cx="287867" cy="2889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70" name="Line 227"/>
          <p:cNvSpPr>
            <a:spLocks noChangeShapeType="1"/>
          </p:cNvSpPr>
          <p:nvPr/>
        </p:nvSpPr>
        <p:spPr bwMode="auto">
          <a:xfrm>
            <a:off x="1775884" y="2492400"/>
            <a:ext cx="287867" cy="2889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71" name="Line 228"/>
          <p:cNvSpPr>
            <a:spLocks noChangeShapeType="1"/>
          </p:cNvSpPr>
          <p:nvPr/>
        </p:nvSpPr>
        <p:spPr bwMode="auto">
          <a:xfrm>
            <a:off x="1295401" y="2997200"/>
            <a:ext cx="95251" cy="5032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72" name="Line 229"/>
          <p:cNvSpPr>
            <a:spLocks noChangeShapeType="1"/>
          </p:cNvSpPr>
          <p:nvPr/>
        </p:nvSpPr>
        <p:spPr bwMode="auto">
          <a:xfrm flipH="1">
            <a:off x="2063768" y="2997200"/>
            <a:ext cx="95249" cy="5032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73" name="Line 230"/>
          <p:cNvSpPr>
            <a:spLocks noChangeShapeType="1"/>
          </p:cNvSpPr>
          <p:nvPr/>
        </p:nvSpPr>
        <p:spPr bwMode="auto">
          <a:xfrm flipH="1">
            <a:off x="1583269" y="3644900"/>
            <a:ext cx="28786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74" name="Line 234"/>
          <p:cNvSpPr>
            <a:spLocks noChangeShapeType="1"/>
          </p:cNvSpPr>
          <p:nvPr/>
        </p:nvSpPr>
        <p:spPr bwMode="auto">
          <a:xfrm>
            <a:off x="1678534" y="2492400"/>
            <a:ext cx="289983" cy="10080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75" name="Line 235"/>
          <p:cNvSpPr>
            <a:spLocks noChangeShapeType="1"/>
          </p:cNvSpPr>
          <p:nvPr/>
        </p:nvSpPr>
        <p:spPr bwMode="auto">
          <a:xfrm flipH="1">
            <a:off x="1488019" y="2492400"/>
            <a:ext cx="190500" cy="10080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76" name="Line 236"/>
          <p:cNvSpPr>
            <a:spLocks noChangeShapeType="1"/>
          </p:cNvSpPr>
          <p:nvPr/>
        </p:nvSpPr>
        <p:spPr bwMode="auto">
          <a:xfrm>
            <a:off x="1488017" y="2852738"/>
            <a:ext cx="48048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77" name="Line 237"/>
          <p:cNvSpPr>
            <a:spLocks noChangeShapeType="1"/>
          </p:cNvSpPr>
          <p:nvPr/>
        </p:nvSpPr>
        <p:spPr bwMode="auto">
          <a:xfrm flipH="1">
            <a:off x="1488017" y="2852738"/>
            <a:ext cx="480483" cy="6477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78" name="Line 238"/>
          <p:cNvSpPr>
            <a:spLocks noChangeShapeType="1"/>
          </p:cNvSpPr>
          <p:nvPr/>
        </p:nvSpPr>
        <p:spPr bwMode="auto">
          <a:xfrm>
            <a:off x="1488017" y="2852738"/>
            <a:ext cx="480483" cy="6477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79" name="Line 289"/>
          <p:cNvSpPr>
            <a:spLocks noChangeShapeType="1"/>
          </p:cNvSpPr>
          <p:nvPr/>
        </p:nvSpPr>
        <p:spPr bwMode="auto">
          <a:xfrm flipH="1">
            <a:off x="6864353" y="3141688"/>
            <a:ext cx="287867" cy="2873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80" name="Line 290"/>
          <p:cNvSpPr>
            <a:spLocks noChangeShapeType="1"/>
          </p:cNvSpPr>
          <p:nvPr/>
        </p:nvSpPr>
        <p:spPr bwMode="auto">
          <a:xfrm>
            <a:off x="7344835" y="3141688"/>
            <a:ext cx="190500" cy="2873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81" name="Line 291"/>
          <p:cNvSpPr>
            <a:spLocks noChangeShapeType="1"/>
          </p:cNvSpPr>
          <p:nvPr/>
        </p:nvSpPr>
        <p:spPr bwMode="auto">
          <a:xfrm flipH="1">
            <a:off x="7344835" y="2636863"/>
            <a:ext cx="190500" cy="2873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82" name="Line 292"/>
          <p:cNvSpPr>
            <a:spLocks noChangeShapeType="1"/>
          </p:cNvSpPr>
          <p:nvPr/>
        </p:nvSpPr>
        <p:spPr bwMode="auto">
          <a:xfrm flipH="1" flipV="1">
            <a:off x="6864353" y="2636863"/>
            <a:ext cx="287867" cy="2873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83" name="Line 294"/>
          <p:cNvSpPr>
            <a:spLocks noChangeShapeType="1"/>
          </p:cNvSpPr>
          <p:nvPr/>
        </p:nvSpPr>
        <p:spPr bwMode="auto">
          <a:xfrm flipH="1">
            <a:off x="5615517" y="2565425"/>
            <a:ext cx="287867" cy="3587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84" name="Line 295"/>
          <p:cNvSpPr>
            <a:spLocks noChangeShapeType="1"/>
          </p:cNvSpPr>
          <p:nvPr/>
        </p:nvSpPr>
        <p:spPr bwMode="auto">
          <a:xfrm>
            <a:off x="6096001" y="2565425"/>
            <a:ext cx="287867" cy="3587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19585" name="Arc 297"/>
          <p:cNvSpPr>
            <a:spLocks/>
          </p:cNvSpPr>
          <p:nvPr/>
        </p:nvSpPr>
        <p:spPr bwMode="auto">
          <a:xfrm rot="-5815801">
            <a:off x="2709085" y="2658799"/>
            <a:ext cx="417513" cy="548216"/>
          </a:xfrm>
          <a:custGeom>
            <a:avLst/>
            <a:gdLst>
              <a:gd name="T0" fmla="*/ 2147483647 w 20846"/>
              <a:gd name="T1" fmla="*/ 0 h 20548"/>
              <a:gd name="T2" fmla="*/ 2147483647 w 20846"/>
              <a:gd name="T3" fmla="*/ 2147483647 h 20548"/>
              <a:gd name="T4" fmla="*/ 0 w 20846"/>
              <a:gd name="T5" fmla="*/ 2147483647 h 20548"/>
              <a:gd name="T6" fmla="*/ 0 60000 65536"/>
              <a:gd name="T7" fmla="*/ 0 60000 65536"/>
              <a:gd name="T8" fmla="*/ 0 60000 65536"/>
              <a:gd name="T9" fmla="*/ 0 w 20846"/>
              <a:gd name="T10" fmla="*/ 0 h 20548"/>
              <a:gd name="T11" fmla="*/ 20846 w 20846"/>
              <a:gd name="T12" fmla="*/ 20548 h 20548"/>
            </a:gdLst>
            <a:ahLst/>
            <a:cxnLst>
              <a:cxn ang="T6">
                <a:pos x="T0" y="T1"/>
              </a:cxn>
              <a:cxn ang="T7">
                <a:pos x="T2" y="T3"/>
              </a:cxn>
              <a:cxn ang="T8">
                <a:pos x="T4" y="T5"/>
              </a:cxn>
            </a:cxnLst>
            <a:rect l="T9" t="T10" r="T11" b="T12"/>
            <a:pathLst>
              <a:path w="20846" h="20548" fill="none" extrusionOk="0">
                <a:moveTo>
                  <a:pt x="6658" y="-1"/>
                </a:moveTo>
                <a:cubicBezTo>
                  <a:pt x="13598" y="2248"/>
                  <a:pt x="18934" y="7849"/>
                  <a:pt x="20845" y="14890"/>
                </a:cubicBezTo>
              </a:path>
              <a:path w="20846" h="20548" stroke="0" extrusionOk="0">
                <a:moveTo>
                  <a:pt x="6658" y="-1"/>
                </a:moveTo>
                <a:cubicBezTo>
                  <a:pt x="13598" y="2248"/>
                  <a:pt x="18934" y="7849"/>
                  <a:pt x="20845" y="14890"/>
                </a:cubicBezTo>
                <a:lnTo>
                  <a:pt x="0" y="20548"/>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p>
            <a:pPr algn="ctr" fontAlgn="base">
              <a:spcBef>
                <a:spcPct val="0"/>
              </a:spcBef>
              <a:spcAft>
                <a:spcPct val="0"/>
              </a:spcAft>
            </a:pPr>
            <a:r>
              <a:rPr lang="en-US" smtClean="0">
                <a:solidFill>
                  <a:srgbClr val="000000"/>
                </a:solidFill>
              </a:rPr>
              <a:t>‍</a:t>
            </a:r>
          </a:p>
        </p:txBody>
      </p:sp>
      <p:sp>
        <p:nvSpPr>
          <p:cNvPr id="19586" name="Arc 298"/>
          <p:cNvSpPr>
            <a:spLocks/>
          </p:cNvSpPr>
          <p:nvPr/>
        </p:nvSpPr>
        <p:spPr bwMode="auto">
          <a:xfrm rot="9951524">
            <a:off x="2749551" y="3149625"/>
            <a:ext cx="560916" cy="341313"/>
          </a:xfrm>
          <a:custGeom>
            <a:avLst/>
            <a:gdLst>
              <a:gd name="T0" fmla="*/ 2147483647 w 21038"/>
              <a:gd name="T1" fmla="*/ 0 h 17081"/>
              <a:gd name="T2" fmla="*/ 2147483647 w 21038"/>
              <a:gd name="T3" fmla="*/ 2147483647 h 17081"/>
              <a:gd name="T4" fmla="*/ 0 w 21038"/>
              <a:gd name="T5" fmla="*/ 2147483647 h 17081"/>
              <a:gd name="T6" fmla="*/ 0 60000 65536"/>
              <a:gd name="T7" fmla="*/ 0 60000 65536"/>
              <a:gd name="T8" fmla="*/ 0 60000 65536"/>
              <a:gd name="T9" fmla="*/ 0 w 21038"/>
              <a:gd name="T10" fmla="*/ 0 h 17081"/>
              <a:gd name="T11" fmla="*/ 21038 w 21038"/>
              <a:gd name="T12" fmla="*/ 17081 h 17081"/>
            </a:gdLst>
            <a:ahLst/>
            <a:cxnLst>
              <a:cxn ang="T6">
                <a:pos x="T0" y="T1"/>
              </a:cxn>
              <a:cxn ang="T7">
                <a:pos x="T2" y="T3"/>
              </a:cxn>
              <a:cxn ang="T8">
                <a:pos x="T4" y="T5"/>
              </a:cxn>
            </a:cxnLst>
            <a:rect l="T9" t="T10" r="T11" b="T12"/>
            <a:pathLst>
              <a:path w="21038" h="17081" fill="none" extrusionOk="0">
                <a:moveTo>
                  <a:pt x="13221" y="-1"/>
                </a:moveTo>
                <a:cubicBezTo>
                  <a:pt x="17150" y="3041"/>
                  <a:pt x="19911" y="7345"/>
                  <a:pt x="21037" y="12185"/>
                </a:cubicBezTo>
              </a:path>
              <a:path w="21038" h="17081" stroke="0" extrusionOk="0">
                <a:moveTo>
                  <a:pt x="13221" y="-1"/>
                </a:moveTo>
                <a:cubicBezTo>
                  <a:pt x="17150" y="3041"/>
                  <a:pt x="19911" y="7345"/>
                  <a:pt x="21037" y="12185"/>
                </a:cubicBezTo>
                <a:lnTo>
                  <a:pt x="0" y="17081"/>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p>
            <a:pPr algn="ctr" fontAlgn="base">
              <a:spcBef>
                <a:spcPct val="0"/>
              </a:spcBef>
              <a:spcAft>
                <a:spcPct val="0"/>
              </a:spcAft>
            </a:pPr>
            <a:r>
              <a:rPr lang="en-US" smtClean="0">
                <a:solidFill>
                  <a:srgbClr val="000000"/>
                </a:solidFill>
              </a:rPr>
              <a:t>‍</a:t>
            </a:r>
          </a:p>
        </p:txBody>
      </p:sp>
      <p:sp>
        <p:nvSpPr>
          <p:cNvPr id="19587" name="Arc 299"/>
          <p:cNvSpPr>
            <a:spLocks/>
          </p:cNvSpPr>
          <p:nvPr/>
        </p:nvSpPr>
        <p:spPr bwMode="auto">
          <a:xfrm rot="618120">
            <a:off x="3217333" y="2705125"/>
            <a:ext cx="527051" cy="411163"/>
          </a:xfrm>
          <a:custGeom>
            <a:avLst/>
            <a:gdLst>
              <a:gd name="T0" fmla="*/ 2147483647 w 19749"/>
              <a:gd name="T1" fmla="*/ 0 h 20548"/>
              <a:gd name="T2" fmla="*/ 2147483647 w 19749"/>
              <a:gd name="T3" fmla="*/ 2147483647 h 20548"/>
              <a:gd name="T4" fmla="*/ 0 w 19749"/>
              <a:gd name="T5" fmla="*/ 2147483647 h 20548"/>
              <a:gd name="T6" fmla="*/ 0 60000 65536"/>
              <a:gd name="T7" fmla="*/ 0 60000 65536"/>
              <a:gd name="T8" fmla="*/ 0 60000 65536"/>
              <a:gd name="T9" fmla="*/ 0 w 19749"/>
              <a:gd name="T10" fmla="*/ 0 h 20548"/>
              <a:gd name="T11" fmla="*/ 19749 w 19749"/>
              <a:gd name="T12" fmla="*/ 20548 h 20548"/>
            </a:gdLst>
            <a:ahLst/>
            <a:cxnLst>
              <a:cxn ang="T6">
                <a:pos x="T0" y="T1"/>
              </a:cxn>
              <a:cxn ang="T7">
                <a:pos x="T2" y="T3"/>
              </a:cxn>
              <a:cxn ang="T8">
                <a:pos x="T4" y="T5"/>
              </a:cxn>
            </a:cxnLst>
            <a:rect l="T9" t="T10" r="T11" b="T12"/>
            <a:pathLst>
              <a:path w="19749" h="20548" fill="none" extrusionOk="0">
                <a:moveTo>
                  <a:pt x="6658" y="-1"/>
                </a:moveTo>
                <a:cubicBezTo>
                  <a:pt x="12501" y="1893"/>
                  <a:pt x="17261" y="6184"/>
                  <a:pt x="19749" y="11799"/>
                </a:cubicBezTo>
              </a:path>
              <a:path w="19749" h="20548" stroke="0" extrusionOk="0">
                <a:moveTo>
                  <a:pt x="6658" y="-1"/>
                </a:moveTo>
                <a:cubicBezTo>
                  <a:pt x="12501" y="1893"/>
                  <a:pt x="17261" y="6184"/>
                  <a:pt x="19749" y="11799"/>
                </a:cubicBezTo>
                <a:lnTo>
                  <a:pt x="0" y="20548"/>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p>
            <a:pPr algn="ctr" fontAlgn="base">
              <a:spcBef>
                <a:spcPct val="0"/>
              </a:spcBef>
              <a:spcAft>
                <a:spcPct val="0"/>
              </a:spcAft>
            </a:pPr>
            <a:r>
              <a:rPr lang="en-US" smtClean="0">
                <a:solidFill>
                  <a:srgbClr val="000000"/>
                </a:solidFill>
              </a:rPr>
              <a:t>‍</a:t>
            </a:r>
          </a:p>
        </p:txBody>
      </p:sp>
      <p:sp>
        <p:nvSpPr>
          <p:cNvPr id="2" name="Date Placeholder 1"/>
          <p:cNvSpPr>
            <a:spLocks noGrp="1"/>
          </p:cNvSpPr>
          <p:nvPr>
            <p:ph type="dt" sz="half" idx="10"/>
          </p:nvPr>
        </p:nvSpPr>
        <p:spPr/>
        <p:txBody>
          <a:bodyPr/>
          <a:lstStyle/>
          <a:p>
            <a:pPr>
              <a:defRPr/>
            </a:pPr>
            <a:fld id="{FE2D80F5-376C-4EAB-89BB-31A40DB610B8}" type="datetime1">
              <a:rPr lang="en-US" smtClean="0">
                <a:solidFill>
                  <a:srgbClr val="000000"/>
                </a:solidFill>
              </a:rPr>
              <a:t>9/2/2017</a:t>
            </a:fld>
            <a:endParaRPr lang="en-US">
              <a:solidFill>
                <a:srgbClr val="000000"/>
              </a:solidFill>
            </a:endParaRPr>
          </a:p>
        </p:txBody>
      </p:sp>
      <p:sp>
        <p:nvSpPr>
          <p:cNvPr id="3" name="Footer Placeholder 2"/>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Tree>
    <p:extLst>
      <p:ext uri="{BB962C8B-B14F-4D97-AF65-F5344CB8AC3E}">
        <p14:creationId xmlns:p14="http://schemas.microsoft.com/office/powerpoint/2010/main" val="26199438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hangingPunct="1"/>
            <a:fld id="{1F332E89-DE4F-4044-8F2C-8C2906B008F5}" type="slidenum">
              <a:rPr lang="ar-SA" smtClean="0">
                <a:solidFill>
                  <a:srgbClr val="000000"/>
                </a:solidFill>
              </a:rPr>
              <a:pPr eaLnBrk="1" hangingPunct="1"/>
              <a:t>47</a:t>
            </a:fld>
            <a:endParaRPr lang="en-US" smtClean="0">
              <a:solidFill>
                <a:srgbClr val="000000"/>
              </a:solidFill>
            </a:endParaRPr>
          </a:p>
        </p:txBody>
      </p:sp>
      <p:sp>
        <p:nvSpPr>
          <p:cNvPr id="20483" name="Rectangle 2"/>
          <p:cNvSpPr>
            <a:spLocks noGrp="1" noChangeArrowheads="1"/>
          </p:cNvSpPr>
          <p:nvPr>
            <p:ph type="title"/>
          </p:nvPr>
        </p:nvSpPr>
        <p:spPr/>
        <p:txBody>
          <a:bodyPr/>
          <a:lstStyle/>
          <a:p>
            <a:pPr algn="r" eaLnBrk="1" hangingPunct="1"/>
            <a:r>
              <a:rPr lang="fa-IR" smtClean="0"/>
              <a:t>انواع الگوهاي ارتباطي از حيث انتقال اطلاعات</a:t>
            </a:r>
            <a:br>
              <a:rPr lang="fa-IR" smtClean="0"/>
            </a:br>
            <a:r>
              <a:rPr lang="fa-IR" sz="2800" smtClean="0"/>
              <a:t>در ارتباطات غير رسمي</a:t>
            </a:r>
            <a:endParaRPr lang="en-US" smtClean="0"/>
          </a:p>
        </p:txBody>
      </p:sp>
      <p:sp>
        <p:nvSpPr>
          <p:cNvPr id="20484" name="Rectangle 3"/>
          <p:cNvSpPr>
            <a:spLocks noGrp="1" noChangeArrowheads="1"/>
          </p:cNvSpPr>
          <p:nvPr>
            <p:ph type="body" sz="half" idx="1"/>
          </p:nvPr>
        </p:nvSpPr>
        <p:spPr/>
        <p:txBody>
          <a:bodyPr/>
          <a:lstStyle/>
          <a:p>
            <a:pPr eaLnBrk="1" hangingPunct="1">
              <a:buFont typeface="Wingdings" pitchFamily="2" charset="2"/>
              <a:buNone/>
            </a:pPr>
            <a:r>
              <a:rPr lang="fa-IR" sz="2100" smtClean="0"/>
              <a:t>ارتباطات غيررسمي به چهارنوع تقسيم ميشوند:</a:t>
            </a:r>
            <a:endParaRPr lang="en-US" sz="2100" smtClean="0"/>
          </a:p>
        </p:txBody>
      </p:sp>
      <p:graphicFrame>
        <p:nvGraphicFramePr>
          <p:cNvPr id="647192" name="Group 24"/>
          <p:cNvGraphicFramePr>
            <a:graphicFrameLocks noGrp="1"/>
          </p:cNvGraphicFramePr>
          <p:nvPr>
            <p:ph sz="half" idx="2"/>
          </p:nvPr>
        </p:nvGraphicFramePr>
        <p:xfrm>
          <a:off x="1678517" y="2349501"/>
          <a:ext cx="9751483" cy="3078163"/>
        </p:xfrm>
        <a:graphic>
          <a:graphicData uri="http://schemas.openxmlformats.org/drawingml/2006/table">
            <a:tbl>
              <a:tblPr rtl="1"/>
              <a:tblGrid>
                <a:gridCol w="2438400"/>
                <a:gridCol w="2436283"/>
                <a:gridCol w="2438400"/>
                <a:gridCol w="2438400"/>
              </a:tblGrid>
              <a:tr h="2087563">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fa-IR" sz="2500" b="0" i="0" u="none" strike="noStrike" cap="none" normalizeH="0" baseline="0" smtClean="0">
                        <a:ln>
                          <a:noFill/>
                        </a:ln>
                        <a:solidFill>
                          <a:schemeClr val="tx1"/>
                        </a:solidFill>
                        <a:effectLst/>
                        <a:latin typeface="Verdana" pitchFamily="34" charset="0"/>
                        <a:cs typeface="Arial" pitchFamily="34" charset="0"/>
                      </a:endParaRP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fa-IR" sz="2500" b="0" i="0" u="none" strike="noStrike" cap="none" normalizeH="0" baseline="0" smtClean="0">
                        <a:ln>
                          <a:noFill/>
                        </a:ln>
                        <a:solidFill>
                          <a:schemeClr val="tx1"/>
                        </a:solidFill>
                        <a:effectLst/>
                        <a:latin typeface="Verdana" pitchFamily="34" charset="0"/>
                        <a:cs typeface="Arial" pitchFamily="34"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fa-IR" sz="2500" b="0" i="0" u="none" strike="noStrike" cap="none" normalizeH="0" baseline="0" smtClean="0">
                        <a:ln>
                          <a:noFill/>
                        </a:ln>
                        <a:solidFill>
                          <a:schemeClr val="tx1"/>
                        </a:solidFill>
                        <a:effectLst/>
                        <a:latin typeface="Verdana" pitchFamily="34" charset="0"/>
                        <a:cs typeface="Arial" pitchFamily="34"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fa-IR" sz="2500" b="0" i="0" u="none" strike="noStrike" cap="none" normalizeH="0" baseline="0" smtClean="0">
                        <a:ln>
                          <a:noFill/>
                        </a:ln>
                        <a:solidFill>
                          <a:schemeClr val="tx1"/>
                        </a:solidFill>
                        <a:effectLst/>
                        <a:latin typeface="Verdana" pitchFamily="34" charset="0"/>
                        <a:cs typeface="Arial" pitchFamily="34" charset="0"/>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90600">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500" b="0" i="0" u="none" strike="noStrike" cap="none" normalizeH="0" baseline="0" smtClean="0">
                          <a:ln>
                            <a:noFill/>
                          </a:ln>
                          <a:solidFill>
                            <a:schemeClr val="tx1"/>
                          </a:solidFill>
                          <a:effectLst/>
                          <a:latin typeface="Verdana" pitchFamily="34" charset="0"/>
                          <a:cs typeface="Arial" pitchFamily="34" charset="0"/>
                        </a:rPr>
                        <a:t>شبكۀ خوشۀ اي</a:t>
                      </a:r>
                      <a:endParaRPr kumimoji="0" lang="en-US" sz="2500" b="0" i="0" u="none" strike="noStrike" cap="none" normalizeH="0" baseline="0" smtClean="0">
                        <a:ln>
                          <a:noFill/>
                        </a:ln>
                        <a:solidFill>
                          <a:schemeClr val="tx1"/>
                        </a:solidFill>
                        <a:effectLst/>
                        <a:latin typeface="Verdana" pitchFamily="34" charset="0"/>
                        <a:cs typeface="Arial" pitchFamily="34" charset="0"/>
                      </a:endParaRPr>
                    </a:p>
                  </a:txBody>
                  <a:tcPr marL="121920" marR="12192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500" b="0" i="0" u="none" strike="noStrike" cap="none" normalizeH="0" baseline="0" smtClean="0">
                          <a:ln>
                            <a:noFill/>
                          </a:ln>
                          <a:solidFill>
                            <a:schemeClr val="tx1"/>
                          </a:solidFill>
                          <a:effectLst/>
                          <a:latin typeface="Verdana" pitchFamily="34" charset="0"/>
                          <a:cs typeface="Arial" pitchFamily="34" charset="0"/>
                        </a:rPr>
                        <a:t>شبكۀ تصادفي</a:t>
                      </a:r>
                      <a:endParaRPr kumimoji="0" lang="en-US" sz="2500" b="0" i="0" u="none" strike="noStrike" cap="none" normalizeH="0" baseline="0" smtClean="0">
                        <a:ln>
                          <a:noFill/>
                        </a:ln>
                        <a:solidFill>
                          <a:schemeClr val="tx1"/>
                        </a:solidFill>
                        <a:effectLst/>
                        <a:latin typeface="Verdana" pitchFamily="34" charset="0"/>
                        <a:cs typeface="Arial" pitchFamily="34"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500" b="0" i="0" u="none" strike="noStrike" cap="none" normalizeH="0" baseline="0" smtClean="0">
                          <a:ln>
                            <a:noFill/>
                          </a:ln>
                          <a:solidFill>
                            <a:schemeClr val="tx1"/>
                          </a:solidFill>
                          <a:effectLst/>
                          <a:latin typeface="Verdana" pitchFamily="34" charset="0"/>
                          <a:cs typeface="Arial" pitchFamily="34" charset="0"/>
                        </a:rPr>
                        <a:t>شبكۀ انشعابي</a:t>
                      </a:r>
                      <a:endParaRPr kumimoji="0" lang="en-US" sz="2500" b="0" i="0" u="none" strike="noStrike" cap="none" normalizeH="0" baseline="0" smtClean="0">
                        <a:ln>
                          <a:noFill/>
                        </a:ln>
                        <a:solidFill>
                          <a:schemeClr val="tx1"/>
                        </a:solidFill>
                        <a:effectLst/>
                        <a:latin typeface="Verdana" pitchFamily="34" charset="0"/>
                        <a:cs typeface="Arial" pitchFamily="34" charset="0"/>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500" b="0" i="0" u="none" strike="noStrike" cap="none" normalizeH="0" baseline="0" smtClean="0">
                          <a:ln>
                            <a:noFill/>
                          </a:ln>
                          <a:solidFill>
                            <a:schemeClr val="tx1"/>
                          </a:solidFill>
                          <a:effectLst/>
                          <a:latin typeface="Verdana" pitchFamily="34" charset="0"/>
                          <a:cs typeface="Arial" pitchFamily="34" charset="0"/>
                        </a:rPr>
                        <a:t> شبكۀ رشته اي</a:t>
                      </a:r>
                      <a:endParaRPr kumimoji="0" lang="en-US" sz="2500" b="0" i="0" u="none" strike="noStrike" cap="none" normalizeH="0" baseline="0" smtClean="0">
                        <a:ln>
                          <a:noFill/>
                        </a:ln>
                        <a:solidFill>
                          <a:schemeClr val="tx1"/>
                        </a:solidFill>
                        <a:effectLst/>
                        <a:latin typeface="Verdana" pitchFamily="34" charset="0"/>
                        <a:cs typeface="Arial" pitchFamily="34" charset="0"/>
                      </a:endParaRPr>
                    </a:p>
                  </a:txBody>
                  <a:tcPr marL="121920" marR="12192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0502" name="Oval 25"/>
          <p:cNvSpPr>
            <a:spLocks noChangeArrowheads="1"/>
          </p:cNvSpPr>
          <p:nvPr/>
        </p:nvSpPr>
        <p:spPr bwMode="auto">
          <a:xfrm>
            <a:off x="2734748" y="4076700"/>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03" name="Oval 26"/>
          <p:cNvSpPr>
            <a:spLocks noChangeArrowheads="1"/>
          </p:cNvSpPr>
          <p:nvPr/>
        </p:nvSpPr>
        <p:spPr bwMode="auto">
          <a:xfrm>
            <a:off x="2734748" y="3573463"/>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04" name="Oval 27"/>
          <p:cNvSpPr>
            <a:spLocks noChangeArrowheads="1"/>
          </p:cNvSpPr>
          <p:nvPr/>
        </p:nvSpPr>
        <p:spPr bwMode="auto">
          <a:xfrm>
            <a:off x="2734748" y="30686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05" name="Oval 28"/>
          <p:cNvSpPr>
            <a:spLocks noChangeArrowheads="1"/>
          </p:cNvSpPr>
          <p:nvPr/>
        </p:nvSpPr>
        <p:spPr bwMode="auto">
          <a:xfrm>
            <a:off x="2734748" y="2565400"/>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06" name="Line 30"/>
          <p:cNvSpPr>
            <a:spLocks noChangeShapeType="1"/>
          </p:cNvSpPr>
          <p:nvPr/>
        </p:nvSpPr>
        <p:spPr bwMode="auto">
          <a:xfrm flipV="1">
            <a:off x="2927351" y="3789369"/>
            <a:ext cx="0" cy="2873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07" name="Line 32"/>
          <p:cNvSpPr>
            <a:spLocks noChangeShapeType="1"/>
          </p:cNvSpPr>
          <p:nvPr/>
        </p:nvSpPr>
        <p:spPr bwMode="auto">
          <a:xfrm flipV="1">
            <a:off x="2927351" y="3284559"/>
            <a:ext cx="0" cy="2873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08" name="Line 33"/>
          <p:cNvSpPr>
            <a:spLocks noChangeShapeType="1"/>
          </p:cNvSpPr>
          <p:nvPr/>
        </p:nvSpPr>
        <p:spPr bwMode="auto">
          <a:xfrm flipV="1">
            <a:off x="2927351" y="2781300"/>
            <a:ext cx="0" cy="2873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09" name="Oval 34"/>
          <p:cNvSpPr>
            <a:spLocks noChangeArrowheads="1"/>
          </p:cNvSpPr>
          <p:nvPr/>
        </p:nvSpPr>
        <p:spPr bwMode="auto">
          <a:xfrm>
            <a:off x="5808148" y="3141663"/>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10" name="Oval 35"/>
          <p:cNvSpPr>
            <a:spLocks noChangeArrowheads="1"/>
          </p:cNvSpPr>
          <p:nvPr/>
        </p:nvSpPr>
        <p:spPr bwMode="auto">
          <a:xfrm>
            <a:off x="5520281" y="28527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11" name="Oval 36"/>
          <p:cNvSpPr>
            <a:spLocks noChangeArrowheads="1"/>
          </p:cNvSpPr>
          <p:nvPr/>
        </p:nvSpPr>
        <p:spPr bwMode="auto">
          <a:xfrm>
            <a:off x="4656681" y="28527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12" name="Oval 37"/>
          <p:cNvSpPr>
            <a:spLocks noChangeArrowheads="1"/>
          </p:cNvSpPr>
          <p:nvPr/>
        </p:nvSpPr>
        <p:spPr bwMode="auto">
          <a:xfrm>
            <a:off x="4368814" y="3141663"/>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13" name="Oval 38"/>
          <p:cNvSpPr>
            <a:spLocks noChangeArrowheads="1"/>
          </p:cNvSpPr>
          <p:nvPr/>
        </p:nvSpPr>
        <p:spPr bwMode="auto">
          <a:xfrm>
            <a:off x="5135048" y="4005263"/>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14" name="Oval 39"/>
          <p:cNvSpPr>
            <a:spLocks noChangeArrowheads="1"/>
          </p:cNvSpPr>
          <p:nvPr/>
        </p:nvSpPr>
        <p:spPr bwMode="auto">
          <a:xfrm>
            <a:off x="4368814" y="35004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15" name="Oval 40"/>
          <p:cNvSpPr>
            <a:spLocks noChangeArrowheads="1"/>
          </p:cNvSpPr>
          <p:nvPr/>
        </p:nvSpPr>
        <p:spPr bwMode="auto">
          <a:xfrm>
            <a:off x="5808148" y="35004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16" name="Oval 41"/>
          <p:cNvSpPr>
            <a:spLocks noChangeArrowheads="1"/>
          </p:cNvSpPr>
          <p:nvPr/>
        </p:nvSpPr>
        <p:spPr bwMode="auto">
          <a:xfrm>
            <a:off x="5135048" y="26368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17" name="Line 44"/>
          <p:cNvSpPr>
            <a:spLocks noChangeShapeType="1"/>
          </p:cNvSpPr>
          <p:nvPr/>
        </p:nvSpPr>
        <p:spPr bwMode="auto">
          <a:xfrm flipV="1">
            <a:off x="5327651" y="2852741"/>
            <a:ext cx="0" cy="11525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18" name="Line 45"/>
          <p:cNvSpPr>
            <a:spLocks noChangeShapeType="1"/>
          </p:cNvSpPr>
          <p:nvPr/>
        </p:nvSpPr>
        <p:spPr bwMode="auto">
          <a:xfrm flipH="1" flipV="1">
            <a:off x="4944533" y="3068639"/>
            <a:ext cx="287867" cy="9366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19" name="Line 47"/>
          <p:cNvSpPr>
            <a:spLocks noChangeShapeType="1"/>
          </p:cNvSpPr>
          <p:nvPr/>
        </p:nvSpPr>
        <p:spPr bwMode="auto">
          <a:xfrm flipH="1" flipV="1">
            <a:off x="4751919" y="3716344"/>
            <a:ext cx="383116" cy="4333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20" name="Line 48"/>
          <p:cNvSpPr>
            <a:spLocks noChangeShapeType="1"/>
          </p:cNvSpPr>
          <p:nvPr/>
        </p:nvSpPr>
        <p:spPr bwMode="auto">
          <a:xfrm flipH="1" flipV="1">
            <a:off x="4751919" y="3357563"/>
            <a:ext cx="383116" cy="647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21" name="Line 49"/>
          <p:cNvSpPr>
            <a:spLocks noChangeShapeType="1"/>
          </p:cNvSpPr>
          <p:nvPr/>
        </p:nvSpPr>
        <p:spPr bwMode="auto">
          <a:xfrm flipV="1">
            <a:off x="5520268" y="3716338"/>
            <a:ext cx="383117"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22" name="Line 50"/>
          <p:cNvSpPr>
            <a:spLocks noChangeShapeType="1"/>
          </p:cNvSpPr>
          <p:nvPr/>
        </p:nvSpPr>
        <p:spPr bwMode="auto">
          <a:xfrm flipV="1">
            <a:off x="5422914" y="3068639"/>
            <a:ext cx="192617" cy="9366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23" name="Line 56"/>
          <p:cNvSpPr>
            <a:spLocks noChangeShapeType="1"/>
          </p:cNvSpPr>
          <p:nvPr/>
        </p:nvSpPr>
        <p:spPr bwMode="auto">
          <a:xfrm flipV="1">
            <a:off x="5520268" y="3284538"/>
            <a:ext cx="383117" cy="7207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24" name="Oval 57"/>
          <p:cNvSpPr>
            <a:spLocks noChangeArrowheads="1"/>
          </p:cNvSpPr>
          <p:nvPr/>
        </p:nvSpPr>
        <p:spPr bwMode="auto">
          <a:xfrm>
            <a:off x="8496314" y="37163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25" name="Oval 58"/>
          <p:cNvSpPr>
            <a:spLocks noChangeArrowheads="1"/>
          </p:cNvSpPr>
          <p:nvPr/>
        </p:nvSpPr>
        <p:spPr bwMode="auto">
          <a:xfrm>
            <a:off x="8113198" y="35004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26" name="Oval 59"/>
          <p:cNvSpPr>
            <a:spLocks noChangeArrowheads="1"/>
          </p:cNvSpPr>
          <p:nvPr/>
        </p:nvSpPr>
        <p:spPr bwMode="auto">
          <a:xfrm>
            <a:off x="6959603" y="35004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27" name="Oval 60"/>
          <p:cNvSpPr>
            <a:spLocks noChangeArrowheads="1"/>
          </p:cNvSpPr>
          <p:nvPr/>
        </p:nvSpPr>
        <p:spPr bwMode="auto">
          <a:xfrm>
            <a:off x="7535348" y="35004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28" name="Oval 61"/>
          <p:cNvSpPr>
            <a:spLocks noChangeArrowheads="1"/>
          </p:cNvSpPr>
          <p:nvPr/>
        </p:nvSpPr>
        <p:spPr bwMode="auto">
          <a:xfrm>
            <a:off x="7535348" y="414972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29" name="Oval 62"/>
          <p:cNvSpPr>
            <a:spLocks noChangeArrowheads="1"/>
          </p:cNvSpPr>
          <p:nvPr/>
        </p:nvSpPr>
        <p:spPr bwMode="auto">
          <a:xfrm>
            <a:off x="7920581" y="249237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30" name="Oval 63"/>
          <p:cNvSpPr>
            <a:spLocks noChangeArrowheads="1"/>
          </p:cNvSpPr>
          <p:nvPr/>
        </p:nvSpPr>
        <p:spPr bwMode="auto">
          <a:xfrm>
            <a:off x="8496314" y="249237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31" name="Oval 64"/>
          <p:cNvSpPr>
            <a:spLocks noChangeArrowheads="1"/>
          </p:cNvSpPr>
          <p:nvPr/>
        </p:nvSpPr>
        <p:spPr bwMode="auto">
          <a:xfrm>
            <a:off x="8496314" y="30686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32" name="Oval 65"/>
          <p:cNvSpPr>
            <a:spLocks noChangeArrowheads="1"/>
          </p:cNvSpPr>
          <p:nvPr/>
        </p:nvSpPr>
        <p:spPr bwMode="auto">
          <a:xfrm>
            <a:off x="7823214" y="2997200"/>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33" name="Oval 66"/>
          <p:cNvSpPr>
            <a:spLocks noChangeArrowheads="1"/>
          </p:cNvSpPr>
          <p:nvPr/>
        </p:nvSpPr>
        <p:spPr bwMode="auto">
          <a:xfrm>
            <a:off x="7344848" y="249237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34" name="Oval 67"/>
          <p:cNvSpPr>
            <a:spLocks noChangeArrowheads="1"/>
          </p:cNvSpPr>
          <p:nvPr/>
        </p:nvSpPr>
        <p:spPr bwMode="auto">
          <a:xfrm>
            <a:off x="6671748" y="2997200"/>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35" name="Oval 68"/>
          <p:cNvSpPr>
            <a:spLocks noChangeArrowheads="1"/>
          </p:cNvSpPr>
          <p:nvPr/>
        </p:nvSpPr>
        <p:spPr bwMode="auto">
          <a:xfrm>
            <a:off x="7247481" y="2997200"/>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36" name="Line 69"/>
          <p:cNvSpPr>
            <a:spLocks noChangeShapeType="1"/>
          </p:cNvSpPr>
          <p:nvPr/>
        </p:nvSpPr>
        <p:spPr bwMode="auto">
          <a:xfrm flipV="1">
            <a:off x="7727951" y="3716344"/>
            <a:ext cx="0" cy="4333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37" name="Line 70"/>
          <p:cNvSpPr>
            <a:spLocks noChangeShapeType="1"/>
          </p:cNvSpPr>
          <p:nvPr/>
        </p:nvSpPr>
        <p:spPr bwMode="auto">
          <a:xfrm flipV="1">
            <a:off x="7920567" y="3860804"/>
            <a:ext cx="670984"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38" name="Line 71"/>
          <p:cNvSpPr>
            <a:spLocks noChangeShapeType="1"/>
          </p:cNvSpPr>
          <p:nvPr/>
        </p:nvSpPr>
        <p:spPr bwMode="auto">
          <a:xfrm flipV="1">
            <a:off x="8688917" y="3284538"/>
            <a:ext cx="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39" name="Line 73"/>
          <p:cNvSpPr>
            <a:spLocks noChangeShapeType="1"/>
          </p:cNvSpPr>
          <p:nvPr/>
        </p:nvSpPr>
        <p:spPr bwMode="auto">
          <a:xfrm flipV="1">
            <a:off x="8688917" y="2708296"/>
            <a:ext cx="0"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40" name="Line 74"/>
          <p:cNvSpPr>
            <a:spLocks noChangeShapeType="1"/>
          </p:cNvSpPr>
          <p:nvPr/>
        </p:nvSpPr>
        <p:spPr bwMode="auto">
          <a:xfrm flipH="1" flipV="1">
            <a:off x="8208436" y="2708296"/>
            <a:ext cx="383117"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41" name="Line 75"/>
          <p:cNvSpPr>
            <a:spLocks noChangeShapeType="1"/>
          </p:cNvSpPr>
          <p:nvPr/>
        </p:nvSpPr>
        <p:spPr bwMode="auto">
          <a:xfrm flipH="1" flipV="1">
            <a:off x="6959603" y="3141684"/>
            <a:ext cx="673100" cy="3587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42" name="Line 77"/>
          <p:cNvSpPr>
            <a:spLocks noChangeShapeType="1"/>
          </p:cNvSpPr>
          <p:nvPr/>
        </p:nvSpPr>
        <p:spPr bwMode="auto">
          <a:xfrm flipV="1">
            <a:off x="7823214" y="3213100"/>
            <a:ext cx="97367" cy="2873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43" name="Oval 78"/>
          <p:cNvSpPr>
            <a:spLocks noChangeArrowheads="1"/>
          </p:cNvSpPr>
          <p:nvPr/>
        </p:nvSpPr>
        <p:spPr bwMode="auto">
          <a:xfrm>
            <a:off x="10128265" y="414972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44" name="Oval 79"/>
          <p:cNvSpPr>
            <a:spLocks noChangeArrowheads="1"/>
          </p:cNvSpPr>
          <p:nvPr/>
        </p:nvSpPr>
        <p:spPr bwMode="auto">
          <a:xfrm>
            <a:off x="9745148" y="3141663"/>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45" name="Oval 80"/>
          <p:cNvSpPr>
            <a:spLocks noChangeArrowheads="1"/>
          </p:cNvSpPr>
          <p:nvPr/>
        </p:nvSpPr>
        <p:spPr bwMode="auto">
          <a:xfrm>
            <a:off x="10513498" y="3141663"/>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46" name="Oval 81"/>
          <p:cNvSpPr>
            <a:spLocks noChangeArrowheads="1"/>
          </p:cNvSpPr>
          <p:nvPr/>
        </p:nvSpPr>
        <p:spPr bwMode="auto">
          <a:xfrm>
            <a:off x="10991865" y="3141663"/>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47" name="Oval 82"/>
          <p:cNvSpPr>
            <a:spLocks noChangeArrowheads="1"/>
          </p:cNvSpPr>
          <p:nvPr/>
        </p:nvSpPr>
        <p:spPr bwMode="auto">
          <a:xfrm>
            <a:off x="10801365" y="3644900"/>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48" name="Oval 83"/>
          <p:cNvSpPr>
            <a:spLocks noChangeArrowheads="1"/>
          </p:cNvSpPr>
          <p:nvPr/>
        </p:nvSpPr>
        <p:spPr bwMode="auto">
          <a:xfrm>
            <a:off x="9457281" y="3716338"/>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49" name="Oval 84"/>
          <p:cNvSpPr>
            <a:spLocks noChangeArrowheads="1"/>
          </p:cNvSpPr>
          <p:nvPr/>
        </p:nvSpPr>
        <p:spPr bwMode="auto">
          <a:xfrm>
            <a:off x="10033014" y="249237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50" name="Oval 85"/>
          <p:cNvSpPr>
            <a:spLocks noChangeArrowheads="1"/>
          </p:cNvSpPr>
          <p:nvPr/>
        </p:nvSpPr>
        <p:spPr bwMode="auto">
          <a:xfrm>
            <a:off x="10513498" y="249237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51" name="Oval 86"/>
          <p:cNvSpPr>
            <a:spLocks noChangeArrowheads="1"/>
          </p:cNvSpPr>
          <p:nvPr/>
        </p:nvSpPr>
        <p:spPr bwMode="auto">
          <a:xfrm>
            <a:off x="10991865" y="249237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52" name="Oval 87"/>
          <p:cNvSpPr>
            <a:spLocks noChangeArrowheads="1"/>
          </p:cNvSpPr>
          <p:nvPr/>
        </p:nvSpPr>
        <p:spPr bwMode="auto">
          <a:xfrm>
            <a:off x="9169414" y="3141663"/>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53" name="Oval 88"/>
          <p:cNvSpPr>
            <a:spLocks noChangeArrowheads="1"/>
          </p:cNvSpPr>
          <p:nvPr/>
        </p:nvSpPr>
        <p:spPr bwMode="auto">
          <a:xfrm>
            <a:off x="9072048" y="249237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54" name="Oval 89"/>
          <p:cNvSpPr>
            <a:spLocks noChangeArrowheads="1"/>
          </p:cNvSpPr>
          <p:nvPr/>
        </p:nvSpPr>
        <p:spPr bwMode="auto">
          <a:xfrm>
            <a:off x="9552532" y="2492375"/>
            <a:ext cx="385233" cy="215900"/>
          </a:xfrm>
          <a:prstGeom prst="ellipse">
            <a:avLst/>
          </a:prstGeom>
          <a:solidFill>
            <a:schemeClr val="accent1"/>
          </a:solidFill>
          <a:ln w="9525">
            <a:solidFill>
              <a:schemeClr val="tx1"/>
            </a:solidFill>
            <a:round/>
            <a:headEnd/>
            <a:tailEnd/>
          </a:ln>
        </p:spPr>
        <p:txBody>
          <a:bodyPr wrap="none" anchor="ctr"/>
          <a:lstStyle/>
          <a:p>
            <a:pPr fontAlgn="base">
              <a:spcBef>
                <a:spcPct val="0"/>
              </a:spcBef>
              <a:spcAft>
                <a:spcPct val="0"/>
              </a:spcAft>
            </a:pPr>
            <a:endParaRPr lang="fa-IR" smtClean="0">
              <a:solidFill>
                <a:srgbClr val="000000"/>
              </a:solidFill>
            </a:endParaRPr>
          </a:p>
        </p:txBody>
      </p:sp>
      <p:sp>
        <p:nvSpPr>
          <p:cNvPr id="20555" name="Line 94"/>
          <p:cNvSpPr>
            <a:spLocks noChangeShapeType="1"/>
          </p:cNvSpPr>
          <p:nvPr/>
        </p:nvSpPr>
        <p:spPr bwMode="auto">
          <a:xfrm flipH="1" flipV="1">
            <a:off x="9745136" y="3860806"/>
            <a:ext cx="383117" cy="2889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56" name="Line 95"/>
          <p:cNvSpPr>
            <a:spLocks noChangeShapeType="1"/>
          </p:cNvSpPr>
          <p:nvPr/>
        </p:nvSpPr>
        <p:spPr bwMode="auto">
          <a:xfrm flipV="1">
            <a:off x="10416117" y="3789363"/>
            <a:ext cx="480483"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57" name="Line 96"/>
          <p:cNvSpPr>
            <a:spLocks noChangeShapeType="1"/>
          </p:cNvSpPr>
          <p:nvPr/>
        </p:nvSpPr>
        <p:spPr bwMode="auto">
          <a:xfrm flipV="1">
            <a:off x="11089232" y="3357566"/>
            <a:ext cx="95249" cy="2873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58" name="Line 97"/>
          <p:cNvSpPr>
            <a:spLocks noChangeShapeType="1"/>
          </p:cNvSpPr>
          <p:nvPr/>
        </p:nvSpPr>
        <p:spPr bwMode="auto">
          <a:xfrm flipH="1" flipV="1">
            <a:off x="10801365" y="3357566"/>
            <a:ext cx="95249" cy="2873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59" name="Line 98"/>
          <p:cNvSpPr>
            <a:spLocks noChangeShapeType="1"/>
          </p:cNvSpPr>
          <p:nvPr/>
        </p:nvSpPr>
        <p:spPr bwMode="auto">
          <a:xfrm flipV="1">
            <a:off x="9647781" y="3357564"/>
            <a:ext cx="192617" cy="3587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60" name="Line 99"/>
          <p:cNvSpPr>
            <a:spLocks noChangeShapeType="1"/>
          </p:cNvSpPr>
          <p:nvPr/>
        </p:nvSpPr>
        <p:spPr bwMode="auto">
          <a:xfrm flipH="1" flipV="1">
            <a:off x="9457269" y="3357564"/>
            <a:ext cx="95251" cy="3587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61" name="Line 100"/>
          <p:cNvSpPr>
            <a:spLocks noChangeShapeType="1"/>
          </p:cNvSpPr>
          <p:nvPr/>
        </p:nvSpPr>
        <p:spPr bwMode="auto">
          <a:xfrm flipV="1">
            <a:off x="11184467" y="2708275"/>
            <a:ext cx="0" cy="4333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62" name="Line 101"/>
          <p:cNvSpPr>
            <a:spLocks noChangeShapeType="1"/>
          </p:cNvSpPr>
          <p:nvPr/>
        </p:nvSpPr>
        <p:spPr bwMode="auto">
          <a:xfrm flipH="1" flipV="1">
            <a:off x="10801353" y="2708275"/>
            <a:ext cx="287867" cy="4333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63" name="Line 102"/>
          <p:cNvSpPr>
            <a:spLocks noChangeShapeType="1"/>
          </p:cNvSpPr>
          <p:nvPr/>
        </p:nvSpPr>
        <p:spPr bwMode="auto">
          <a:xfrm flipH="1" flipV="1">
            <a:off x="10320867" y="2708296"/>
            <a:ext cx="670984"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64" name="Line 103"/>
          <p:cNvSpPr>
            <a:spLocks noChangeShapeType="1"/>
          </p:cNvSpPr>
          <p:nvPr/>
        </p:nvSpPr>
        <p:spPr bwMode="auto">
          <a:xfrm flipV="1">
            <a:off x="9359901" y="2708275"/>
            <a:ext cx="287867" cy="4333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0565" name="Line 104"/>
          <p:cNvSpPr>
            <a:spLocks noChangeShapeType="1"/>
          </p:cNvSpPr>
          <p:nvPr/>
        </p:nvSpPr>
        <p:spPr bwMode="auto">
          <a:xfrm flipV="1">
            <a:off x="9264651" y="2708275"/>
            <a:ext cx="0" cy="4333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smtClean="0">
              <a:solidFill>
                <a:srgbClr val="000000"/>
              </a:solidFill>
            </a:endParaRPr>
          </a:p>
        </p:txBody>
      </p:sp>
      <p:sp>
        <p:nvSpPr>
          <p:cNvPr id="2" name="Date Placeholder 1"/>
          <p:cNvSpPr>
            <a:spLocks noGrp="1"/>
          </p:cNvSpPr>
          <p:nvPr>
            <p:ph type="dt" sz="half" idx="10"/>
          </p:nvPr>
        </p:nvSpPr>
        <p:spPr/>
        <p:txBody>
          <a:bodyPr/>
          <a:lstStyle/>
          <a:p>
            <a:pPr>
              <a:defRPr/>
            </a:pPr>
            <a:fld id="{2FE1EBA7-8435-4FF0-9D9B-B9F4AB5A24F8}" type="datetime1">
              <a:rPr lang="en-US" smtClean="0">
                <a:solidFill>
                  <a:srgbClr val="000000"/>
                </a:solidFill>
              </a:rPr>
              <a:t>9/2/2017</a:t>
            </a:fld>
            <a:endParaRPr lang="en-US">
              <a:solidFill>
                <a:srgbClr val="000000"/>
              </a:solidFill>
            </a:endParaRPr>
          </a:p>
        </p:txBody>
      </p:sp>
      <p:sp>
        <p:nvSpPr>
          <p:cNvPr id="3" name="Footer Placeholder 2"/>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Tree>
    <p:extLst>
      <p:ext uri="{BB962C8B-B14F-4D97-AF65-F5344CB8AC3E}">
        <p14:creationId xmlns:p14="http://schemas.microsoft.com/office/powerpoint/2010/main" val="339721935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انواع روابط انسانی از دیدگاه بوبر</a:t>
            </a:r>
            <a:br>
              <a:rPr lang="fa-IR" dirty="0" smtClean="0"/>
            </a:br>
            <a:endParaRPr lang="fa-IR" dirty="0"/>
          </a:p>
        </p:txBody>
      </p:sp>
      <p:sp>
        <p:nvSpPr>
          <p:cNvPr id="3" name="Content Placeholder 2"/>
          <p:cNvSpPr>
            <a:spLocks noGrp="1"/>
          </p:cNvSpPr>
          <p:nvPr>
            <p:ph idx="1"/>
          </p:nvPr>
        </p:nvSpPr>
        <p:spPr/>
        <p:txBody>
          <a:bodyPr>
            <a:normAutofit/>
          </a:bodyPr>
          <a:lstStyle/>
          <a:p>
            <a:r>
              <a:rPr lang="fa-IR" sz="4400" b="1" dirty="0" smtClean="0">
                <a:solidFill>
                  <a:srgbClr val="FF0000"/>
                </a:solidFill>
              </a:rPr>
              <a:t>مارتین بوبر</a:t>
            </a:r>
            <a:r>
              <a:rPr lang="en-US" sz="4400" b="1" dirty="0" smtClean="0">
                <a:solidFill>
                  <a:srgbClr val="0000FF"/>
                </a:solidFill>
              </a:rPr>
              <a:t>martin</a:t>
            </a:r>
            <a:r>
              <a:rPr lang="en-US" sz="4400" b="1" dirty="0" smtClean="0">
                <a:solidFill>
                  <a:srgbClr val="FF0000"/>
                </a:solidFill>
              </a:rPr>
              <a:t> </a:t>
            </a:r>
            <a:r>
              <a:rPr lang="en-US" sz="4400" b="1" dirty="0" err="1" smtClean="0">
                <a:solidFill>
                  <a:srgbClr val="0000FF"/>
                </a:solidFill>
              </a:rPr>
              <a:t>buber</a:t>
            </a:r>
            <a:r>
              <a:rPr lang="en-US" sz="4400" b="1" dirty="0" smtClean="0">
                <a:solidFill>
                  <a:srgbClr val="0000FF"/>
                </a:solidFill>
              </a:rPr>
              <a:t>) </a:t>
            </a:r>
            <a:r>
              <a:rPr lang="fa-IR" sz="4400" b="1" dirty="0" smtClean="0">
                <a:solidFill>
                  <a:srgbClr val="0000FF"/>
                </a:solidFill>
              </a:rPr>
              <a:t> )</a:t>
            </a:r>
            <a:r>
              <a:rPr lang="fa-IR" sz="4400" b="1" dirty="0" smtClean="0">
                <a:solidFill>
                  <a:srgbClr val="FF0000"/>
                </a:solidFill>
              </a:rPr>
              <a:t>فیلسوف اتریشی به سه نوع رابطه با استفاده از تعابیر شاعرانه اشاره می‌کنند.</a:t>
            </a:r>
          </a:p>
          <a:p>
            <a:r>
              <a:rPr lang="fa-IR" sz="4400" b="1" dirty="0" smtClean="0">
                <a:solidFill>
                  <a:srgbClr val="0000FF"/>
                </a:solidFill>
              </a:rPr>
              <a:t> 1- رابطه من و آن </a:t>
            </a:r>
          </a:p>
          <a:p>
            <a:r>
              <a:rPr lang="en-US" sz="4400" b="1" dirty="0" smtClean="0">
                <a:solidFill>
                  <a:srgbClr val="0000FF"/>
                </a:solidFill>
              </a:rPr>
              <a:t>2- </a:t>
            </a:r>
            <a:r>
              <a:rPr lang="fa-IR" sz="4400" b="1" dirty="0" smtClean="0">
                <a:solidFill>
                  <a:srgbClr val="0000FF"/>
                </a:solidFill>
              </a:rPr>
              <a:t>رابطه من و شما </a:t>
            </a:r>
          </a:p>
          <a:p>
            <a:r>
              <a:rPr lang="en-US" sz="4400" b="1" dirty="0" smtClean="0">
                <a:solidFill>
                  <a:srgbClr val="0000FF"/>
                </a:solidFill>
              </a:rPr>
              <a:t>3- </a:t>
            </a:r>
            <a:r>
              <a:rPr lang="fa-IR" sz="4400" b="1" dirty="0" smtClean="0">
                <a:solidFill>
                  <a:srgbClr val="0000FF"/>
                </a:solidFill>
              </a:rPr>
              <a:t>رابطه من و تو</a:t>
            </a:r>
            <a:endParaRPr lang="fa-IR" sz="4400" b="1" dirty="0">
              <a:solidFill>
                <a:srgbClr val="0000FF"/>
              </a:solidFill>
            </a:endParaRPr>
          </a:p>
        </p:txBody>
      </p:sp>
      <p:sp>
        <p:nvSpPr>
          <p:cNvPr id="4" name="Date Placeholder 3"/>
          <p:cNvSpPr>
            <a:spLocks noGrp="1"/>
          </p:cNvSpPr>
          <p:nvPr>
            <p:ph type="dt" sz="half" idx="10"/>
          </p:nvPr>
        </p:nvSpPr>
        <p:spPr/>
        <p:txBody>
          <a:bodyPr/>
          <a:lstStyle/>
          <a:p>
            <a:pPr>
              <a:defRPr/>
            </a:pPr>
            <a:fld id="{EBEB1D45-732F-46BA-82D4-E7A34C9DAE72}"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48</a:t>
            </a:fld>
            <a:endParaRPr lang="en-US"/>
          </a:p>
        </p:txBody>
      </p:sp>
    </p:spTree>
    <p:extLst>
      <p:ext uri="{BB962C8B-B14F-4D97-AF65-F5344CB8AC3E}">
        <p14:creationId xmlns:p14="http://schemas.microsoft.com/office/powerpoint/2010/main" val="65412533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rgbClr val="FF0000"/>
                </a:solidFill>
              </a:rPr>
              <a:t>1- ارتباط من و آن</a:t>
            </a:r>
            <a:endParaRPr lang="fa-IR" dirty="0">
              <a:solidFill>
                <a:srgbClr val="FF0000"/>
              </a:solidFill>
            </a:endParaRPr>
          </a:p>
        </p:txBody>
      </p:sp>
      <p:sp>
        <p:nvSpPr>
          <p:cNvPr id="3" name="Content Placeholder 2"/>
          <p:cNvSpPr>
            <a:spLocks noGrp="1"/>
          </p:cNvSpPr>
          <p:nvPr>
            <p:ph idx="1"/>
          </p:nvPr>
        </p:nvSpPr>
        <p:spPr/>
        <p:txBody>
          <a:bodyPr>
            <a:noAutofit/>
          </a:bodyPr>
          <a:lstStyle/>
          <a:p>
            <a:r>
              <a:rPr lang="fa-IR" sz="4800" b="1" dirty="0">
                <a:cs typeface="B Lotus" panose="00000400000000000000" pitchFamily="2" charset="-78"/>
              </a:rPr>
              <a:t>در رابطه من و آن، انسانها با یکدیگر برخورد های کاملا غیر شخصی دارند و تقریبا با آنها همچون اشیاء برخورد می‌کنند. در رابطه من و آن، به طرف مقابل زیاد اعتماد نمی‌کنیم. حتی اصلا اهمیتی نمی‌دهیم که چنین آدمی وجود دارد(رابطه با کارگران ،فروشندگان، رانندگان ، و کارمندان دون پایه و... )</a:t>
            </a:r>
          </a:p>
        </p:txBody>
      </p:sp>
      <p:sp>
        <p:nvSpPr>
          <p:cNvPr id="4" name="Date Placeholder 3"/>
          <p:cNvSpPr>
            <a:spLocks noGrp="1"/>
          </p:cNvSpPr>
          <p:nvPr>
            <p:ph type="dt" sz="half" idx="10"/>
          </p:nvPr>
        </p:nvSpPr>
        <p:spPr/>
        <p:txBody>
          <a:bodyPr/>
          <a:lstStyle/>
          <a:p>
            <a:pPr>
              <a:defRPr/>
            </a:pPr>
            <a:fld id="{6E58F388-E0C2-4327-8DCF-117CA3E85D34}"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49</a:t>
            </a:fld>
            <a:endParaRPr lang="en-US"/>
          </a:p>
        </p:txBody>
      </p:sp>
    </p:spTree>
    <p:extLst>
      <p:ext uri="{BB962C8B-B14F-4D97-AF65-F5344CB8AC3E}">
        <p14:creationId xmlns:p14="http://schemas.microsoft.com/office/powerpoint/2010/main" val="4018537136"/>
      </p:ext>
    </p:extLst>
  </p:cSld>
  <p:clrMapOvr>
    <a:masterClrMapping/>
  </p:clrMapOvr>
  <p:transition spd="slow">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rgbClr val="FF0000"/>
                </a:solidFill>
              </a:rPr>
              <a:t>سوال ساده ولی مهم!!!</a:t>
            </a:r>
            <a:endParaRPr lang="fa-IR" b="1" dirty="0">
              <a:solidFill>
                <a:srgbClr val="FF0000"/>
              </a:solidFill>
            </a:endParaRPr>
          </a:p>
        </p:txBody>
      </p:sp>
      <p:sp>
        <p:nvSpPr>
          <p:cNvPr id="3" name="Content Placeholder 2"/>
          <p:cNvSpPr>
            <a:spLocks noGrp="1"/>
          </p:cNvSpPr>
          <p:nvPr>
            <p:ph idx="1"/>
          </p:nvPr>
        </p:nvSpPr>
        <p:spPr>
          <a:xfrm>
            <a:off x="0" y="1600206"/>
            <a:ext cx="12192000" cy="4525963"/>
          </a:xfrm>
        </p:spPr>
        <p:txBody>
          <a:bodyPr/>
          <a:lstStyle/>
          <a:p>
            <a:r>
              <a:rPr lang="fa-IR" sz="4800" dirty="0" smtClean="0"/>
              <a:t>آیا همکاری که درسمت راست شما نشسته است می شناسید؟</a:t>
            </a:r>
          </a:p>
          <a:p>
            <a:r>
              <a:rPr lang="fa-IR" sz="4800" dirty="0">
                <a:solidFill>
                  <a:srgbClr val="FF0000"/>
                </a:solidFill>
              </a:rPr>
              <a:t>همکاری که درسمت </a:t>
            </a:r>
            <a:r>
              <a:rPr lang="fa-IR" sz="4800" dirty="0" smtClean="0">
                <a:solidFill>
                  <a:srgbClr val="FF0000"/>
                </a:solidFill>
              </a:rPr>
              <a:t>چپ شما </a:t>
            </a:r>
            <a:r>
              <a:rPr lang="fa-IR" sz="4800" dirty="0">
                <a:solidFill>
                  <a:srgbClr val="FF0000"/>
                </a:solidFill>
              </a:rPr>
              <a:t>نشسته است </a:t>
            </a:r>
            <a:r>
              <a:rPr lang="fa-IR" sz="4800" dirty="0" smtClean="0">
                <a:solidFill>
                  <a:srgbClr val="FF0000"/>
                </a:solidFill>
              </a:rPr>
              <a:t>چطور؟</a:t>
            </a:r>
          </a:p>
          <a:p>
            <a:r>
              <a:rPr lang="fa-IR" sz="4800" dirty="0" smtClean="0">
                <a:solidFill>
                  <a:srgbClr val="0000FF"/>
                </a:solidFill>
              </a:rPr>
              <a:t>لطفا خودتان را به همدیگر معرفی کنید(3 دقیقه )</a:t>
            </a:r>
            <a:endParaRPr lang="fa-IR" sz="4800" dirty="0">
              <a:solidFill>
                <a:srgbClr val="0000FF"/>
              </a:solidFill>
            </a:endParaRPr>
          </a:p>
        </p:txBody>
      </p:sp>
      <p:sp>
        <p:nvSpPr>
          <p:cNvPr id="4" name="Date Placeholder 3"/>
          <p:cNvSpPr>
            <a:spLocks noGrp="1"/>
          </p:cNvSpPr>
          <p:nvPr>
            <p:ph type="dt" sz="half" idx="10"/>
          </p:nvPr>
        </p:nvSpPr>
        <p:spPr/>
        <p:txBody>
          <a:bodyPr/>
          <a:lstStyle/>
          <a:p>
            <a:pPr>
              <a:defRPr/>
            </a:pPr>
            <a:fld id="{7EA90F77-83F5-4314-A2BC-3C1EF3E7C0CA}"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5</a:t>
            </a:fld>
            <a:endParaRPr lang="en-US" altLang="fa-IR">
              <a:solidFill>
                <a:srgbClr val="000000"/>
              </a:solidFill>
            </a:endParaRPr>
          </a:p>
        </p:txBody>
      </p:sp>
    </p:spTree>
    <p:extLst>
      <p:ext uri="{BB962C8B-B14F-4D97-AF65-F5344CB8AC3E}">
        <p14:creationId xmlns:p14="http://schemas.microsoft.com/office/powerpoint/2010/main" val="1261024298"/>
      </p:ext>
    </p:extLst>
  </p:cSld>
  <p:clrMapOvr>
    <a:masterClrMapping/>
  </p:clrMapOvr>
  <p:transition spd="med">
    <p:zo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1312"/>
            <a:ext cx="10515600" cy="1325563"/>
          </a:xfrm>
        </p:spPr>
        <p:txBody>
          <a:bodyPr>
            <a:normAutofit fontScale="90000"/>
          </a:bodyPr>
          <a:lstStyle/>
          <a:p>
            <a:r>
              <a:rPr lang="fa-IR" sz="5400" dirty="0" smtClean="0">
                <a:solidFill>
                  <a:srgbClr val="FF0000"/>
                </a:solidFill>
              </a:rPr>
              <a:t>2- ارتباط من و شما</a:t>
            </a:r>
            <a:r>
              <a:rPr lang="fa-IR" dirty="0" smtClean="0"/>
              <a:t/>
            </a:r>
            <a:br>
              <a:rPr lang="fa-IR" dirty="0" smtClean="0"/>
            </a:br>
            <a:endParaRPr lang="fa-IR" dirty="0"/>
          </a:p>
        </p:txBody>
      </p:sp>
      <p:sp>
        <p:nvSpPr>
          <p:cNvPr id="3" name="Content Placeholder 2"/>
          <p:cNvSpPr>
            <a:spLocks noGrp="1"/>
          </p:cNvSpPr>
          <p:nvPr>
            <p:ph idx="1"/>
          </p:nvPr>
        </p:nvSpPr>
        <p:spPr>
          <a:xfrm>
            <a:off x="838200" y="1296537"/>
            <a:ext cx="10515600" cy="5172502"/>
          </a:xfrm>
        </p:spPr>
        <p:txBody>
          <a:bodyPr>
            <a:noAutofit/>
          </a:bodyPr>
          <a:lstStyle/>
          <a:p>
            <a:r>
              <a:rPr lang="fa-IR" sz="3600" b="1" dirty="0">
                <a:cs typeface="B Lotus" panose="00000400000000000000" pitchFamily="2" charset="-78"/>
              </a:rPr>
              <a:t>دومین سطح رابطه از نظر بوبر، ارتباط من و شما است که اکثر تعاملات انسان در زمره این ارتباطات می گنجد. ارتباط من و شما حد وسط ارتباطات غیر فردی و میان فردی است. در این نوع ارتباطات، طرفین با یکدیگر مثل اشیاء برخورد نمی‌کنند. اما فردیت یکدیگر را به طور کامل به رسمیت نمی‌شناسند. شما دیگران را به واسطه نقشی که دارند به رسمیت می‌شناسید و به فردیت آنها بها نمی‌دهید. در محیط کار نیز اکثر روابط از نوع روابط من و شماست.</a:t>
            </a:r>
          </a:p>
          <a:p>
            <a:r>
              <a:rPr lang="fa-IR" sz="3600" b="1" dirty="0">
                <a:solidFill>
                  <a:srgbClr val="0000FF"/>
                </a:solidFill>
                <a:cs typeface="B Lotus" panose="00000400000000000000" pitchFamily="2" charset="-78"/>
              </a:rPr>
              <a:t>ارتباط ما با دیگران در عرصه‌های اجتماعی در مقایسه با ارتباط با عزیزانمان عمق کمتری دارد.به این ترتیب ارتباط ما با دوستان اتفاقی، همکاران، بستگان دورمان از نوع ارتباط من و شماست. </a:t>
            </a:r>
          </a:p>
        </p:txBody>
      </p:sp>
      <p:sp>
        <p:nvSpPr>
          <p:cNvPr id="4" name="Date Placeholder 3"/>
          <p:cNvSpPr>
            <a:spLocks noGrp="1"/>
          </p:cNvSpPr>
          <p:nvPr>
            <p:ph type="dt" sz="half" idx="10"/>
          </p:nvPr>
        </p:nvSpPr>
        <p:spPr/>
        <p:txBody>
          <a:bodyPr/>
          <a:lstStyle/>
          <a:p>
            <a:pPr>
              <a:defRPr/>
            </a:pPr>
            <a:fld id="{DABAC4AC-4AB2-4AF9-B632-9A5A3F065BBC}"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50</a:t>
            </a:fld>
            <a:endParaRPr lang="en-US"/>
          </a:p>
        </p:txBody>
      </p:sp>
    </p:spTree>
    <p:extLst>
      <p:ext uri="{BB962C8B-B14F-4D97-AF65-F5344CB8AC3E}">
        <p14:creationId xmlns:p14="http://schemas.microsoft.com/office/powerpoint/2010/main" val="2267697307"/>
      </p:ext>
    </p:extLst>
  </p:cSld>
  <p:clrMapOvr>
    <a:masterClrMapping/>
  </p:clrMapOvr>
  <p:transition spd="slow">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4"/>
            <a:ext cx="10515600" cy="1325563"/>
          </a:xfrm>
        </p:spPr>
        <p:txBody>
          <a:bodyPr>
            <a:normAutofit fontScale="90000"/>
          </a:bodyPr>
          <a:lstStyle/>
          <a:p>
            <a:r>
              <a:rPr lang="fa-IR" sz="5400" dirty="0" smtClean="0">
                <a:solidFill>
                  <a:srgbClr val="FF0000"/>
                </a:solidFill>
              </a:rPr>
              <a:t>3- ارتباط من و تو</a:t>
            </a:r>
            <a:r>
              <a:rPr lang="fa-IR" dirty="0" smtClean="0"/>
              <a:t/>
            </a:r>
            <a:br>
              <a:rPr lang="fa-IR" dirty="0" smtClean="0"/>
            </a:br>
            <a:endParaRPr lang="fa-IR" dirty="0"/>
          </a:p>
        </p:txBody>
      </p:sp>
      <p:sp>
        <p:nvSpPr>
          <p:cNvPr id="3" name="Content Placeholder 2"/>
          <p:cNvSpPr>
            <a:spLocks noGrp="1"/>
          </p:cNvSpPr>
          <p:nvPr>
            <p:ph idx="1"/>
          </p:nvPr>
        </p:nvSpPr>
        <p:spPr>
          <a:xfrm>
            <a:off x="838200" y="1201004"/>
            <a:ext cx="10515600" cy="5540991"/>
          </a:xfrm>
        </p:spPr>
        <p:txBody>
          <a:bodyPr>
            <a:normAutofit/>
          </a:bodyPr>
          <a:lstStyle/>
          <a:p>
            <a:r>
              <a:rPr lang="fa-IR" sz="3600" b="1" dirty="0" smtClean="0">
                <a:cs typeface="B Lotus" panose="00000400000000000000" pitchFamily="2" charset="-78"/>
              </a:rPr>
              <a:t>نادرترین نوع ارتباط، ارتباط من و تو است. به نظر بوبر، این نوع ارتباط، عالی‌ترین شکل گفتگوی انسانی است. چون طرفین رابطه، یکدیگر را موجوداتی ارزشمند و ارجمند و بی‌همتا می‌بینند. وقتی در سطح من و تو ارتباط برقرار می کنیم به تمامیت و فردیت دیگران توجه می‌دهیم. دیگر با آنها متناسب با نقش‌های اجتماعی آنها برخورد نمی‌کنیم. و آنها را انسانهای بی‌همتا می‌بینیم که کلیت وجود آنها را قبول داریم. در ضمن در ارتباطات من و تو، خودمان را نمی‌پوشانیم و بر چهره خود نقاب نمی زنیم بلکه تمام مکنونات قلبی خود را فاش می‌کنیم. و مزیت‌ها، عیب‌ها ، و امیدها ترسها و نقاط قوت و ضعف خود را با آنها در میان می‌گذاریم.</a:t>
            </a:r>
            <a:endParaRPr lang="fa-IR" sz="3600" b="1" dirty="0">
              <a:cs typeface="B Lotus" panose="00000400000000000000" pitchFamily="2" charset="-78"/>
            </a:endParaRPr>
          </a:p>
        </p:txBody>
      </p:sp>
      <p:sp>
        <p:nvSpPr>
          <p:cNvPr id="4" name="Date Placeholder 3"/>
          <p:cNvSpPr>
            <a:spLocks noGrp="1"/>
          </p:cNvSpPr>
          <p:nvPr>
            <p:ph type="dt" sz="half" idx="10"/>
          </p:nvPr>
        </p:nvSpPr>
        <p:spPr/>
        <p:txBody>
          <a:bodyPr/>
          <a:lstStyle/>
          <a:p>
            <a:pPr>
              <a:defRPr/>
            </a:pPr>
            <a:fld id="{B4F84A70-3A33-403F-9D42-E32F60A41745}"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51</a:t>
            </a:fld>
            <a:endParaRPr lang="en-US"/>
          </a:p>
        </p:txBody>
      </p:sp>
    </p:spTree>
    <p:extLst>
      <p:ext uri="{BB962C8B-B14F-4D97-AF65-F5344CB8AC3E}">
        <p14:creationId xmlns:p14="http://schemas.microsoft.com/office/powerpoint/2010/main" val="1653647248"/>
      </p:ext>
    </p:extLst>
  </p:cSld>
  <p:clrMapOvr>
    <a:masterClrMapping/>
  </p:clrMapOvr>
  <p:transition spd="slow">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56967" y="549312"/>
            <a:ext cx="3744384" cy="1008063"/>
          </a:xfrm>
        </p:spPr>
        <p:txBody>
          <a:bodyPr/>
          <a:lstStyle/>
          <a:p>
            <a:pPr algn="ctr" eaLnBrk="1" hangingPunct="1"/>
            <a:r>
              <a:rPr lang="fa-IR" sz="2800" b="1" smtClean="0">
                <a:cs typeface="B Nazanin" pitchFamily="2" charset="-78"/>
              </a:rPr>
              <a:t>سبک وشیوه ارتباطی</a:t>
            </a:r>
          </a:p>
        </p:txBody>
      </p:sp>
      <p:sp>
        <p:nvSpPr>
          <p:cNvPr id="10243" name="Content Placeholder 2"/>
          <p:cNvSpPr>
            <a:spLocks noGrp="1"/>
          </p:cNvSpPr>
          <p:nvPr>
            <p:ph sz="quarter" idx="1"/>
          </p:nvPr>
        </p:nvSpPr>
        <p:spPr>
          <a:xfrm>
            <a:off x="433917" y="2811046"/>
            <a:ext cx="10669515" cy="3836987"/>
          </a:xfrm>
        </p:spPr>
        <p:txBody>
          <a:bodyPr>
            <a:normAutofit/>
          </a:bodyPr>
          <a:lstStyle/>
          <a:p>
            <a:pPr lvl="1" algn="just" eaLnBrk="1" hangingPunct="1"/>
            <a:r>
              <a:rPr lang="fa-IR" altLang="fa-IR" sz="3600" b="1" dirty="0" smtClean="0">
                <a:solidFill>
                  <a:srgbClr val="0000FF"/>
                </a:solidFill>
                <a:cs typeface="B Nazanin" pitchFamily="2" charset="-78"/>
              </a:rPr>
              <a:t>عبارتست از مجموعه ویژه ای از رفتارهای متقابل شخصی که در یک موقعیت خاص مورد استفاده قرار می گیرد.</a:t>
            </a:r>
          </a:p>
          <a:p>
            <a:pPr lvl="1" algn="just" eaLnBrk="1" hangingPunct="1"/>
            <a:r>
              <a:rPr lang="fa-IR" altLang="fa-IR" sz="3600" b="1" dirty="0" smtClean="0">
                <a:cs typeface="B Nazanin" pitchFamily="2" charset="-78"/>
              </a:rPr>
              <a:t>وقتی از سبک وشیوه ارتباطی سخن می گوییم باید بدانیم که هر سبک ارتباطی مجموعه و طبقه ای از رفتارهای ارتباطی که به یکدیگر مربوط هستند را دربر می گیرد ضمن اینکه یک سبک ارتباطی خاص توسط یک شخص خاص در موقعیتهای مشابه با یک روند ثابت مورد استفاده قرار می گیرد.</a:t>
            </a:r>
          </a:p>
        </p:txBody>
      </p:sp>
      <p:sp>
        <p:nvSpPr>
          <p:cNvPr id="3" name="Date Placeholder 2"/>
          <p:cNvSpPr>
            <a:spLocks noGrp="1"/>
          </p:cNvSpPr>
          <p:nvPr>
            <p:ph type="dt" sz="half" idx="10"/>
          </p:nvPr>
        </p:nvSpPr>
        <p:spPr/>
        <p:txBody>
          <a:bodyPr/>
          <a:lstStyle/>
          <a:p>
            <a:pPr>
              <a:defRPr/>
            </a:pPr>
            <a:fld id="{E2764654-6FE1-45CD-8049-4281B3D5DA44}" type="datetime1">
              <a:rPr lang="en-US" smtClean="0">
                <a:solidFill>
                  <a:srgbClr val="002164">
                    <a:tint val="75000"/>
                  </a:srgbClr>
                </a:solidFill>
              </a:rPr>
              <a:t>9/2/2017</a:t>
            </a:fld>
            <a:endParaRPr lang="en-US" dirty="0">
              <a:solidFill>
                <a:srgbClr val="002164">
                  <a:tint val="75000"/>
                </a:srgbClr>
              </a:solidFill>
            </a:endParaRPr>
          </a:p>
        </p:txBody>
      </p:sp>
      <p:sp>
        <p:nvSpPr>
          <p:cNvPr id="4" name="Footer Placeholder 3"/>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5" name="Slide Number Placeholder 4"/>
          <p:cNvSpPr>
            <a:spLocks noGrp="1"/>
          </p:cNvSpPr>
          <p:nvPr>
            <p:ph type="sldNum" sz="quarter" idx="12"/>
          </p:nvPr>
        </p:nvSpPr>
        <p:spPr/>
        <p:txBody>
          <a:bodyPr/>
          <a:lstStyle/>
          <a:p>
            <a:fld id="{A2ADFF55-F61F-4389-A296-8B8D245AFC18}" type="slidenum">
              <a:rPr lang="ar-SA" smtClean="0"/>
              <a:pPr/>
              <a:t>52</a:t>
            </a:fld>
            <a:endParaRPr lang="en-US"/>
          </a:p>
        </p:txBody>
      </p:sp>
    </p:spTree>
    <p:extLst>
      <p:ext uri="{BB962C8B-B14F-4D97-AF65-F5344CB8AC3E}">
        <p14:creationId xmlns:p14="http://schemas.microsoft.com/office/powerpoint/2010/main" val="2100100979"/>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1000"/>
                                        <p:tgtEl>
                                          <p:spTgt spid="2"/>
                                        </p:tgtEl>
                                      </p:cBhvr>
                                    </p:animEffect>
                                  </p:childTnLst>
                                </p:cTn>
                              </p:par>
                            </p:childTnLst>
                          </p:cTn>
                        </p:par>
                        <p:par>
                          <p:cTn id="8" fill="hold" nodeType="afterGroup">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10243">
                                            <p:txEl>
                                              <p:pRg st="0" end="0"/>
                                            </p:txEl>
                                          </p:spTgt>
                                        </p:tgtEl>
                                        <p:attrNameLst>
                                          <p:attrName>style.visibility</p:attrName>
                                        </p:attrNameLst>
                                      </p:cBhvr>
                                      <p:to>
                                        <p:strVal val="visible"/>
                                      </p:to>
                                    </p:set>
                                    <p:animEffect transition="in" filter="checkerboard(across)">
                                      <p:cBhvr>
                                        <p:cTn id="11" dur="1000"/>
                                        <p:tgtEl>
                                          <p:spTgt spid="10243">
                                            <p:txEl>
                                              <p:pRg st="0" end="0"/>
                                            </p:txEl>
                                          </p:spTgt>
                                        </p:tgtEl>
                                      </p:cBhvr>
                                    </p:animEffect>
                                  </p:childTnLst>
                                </p:cTn>
                              </p:par>
                            </p:childTnLst>
                          </p:cTn>
                        </p:par>
                        <p:par>
                          <p:cTn id="12" fill="hold" nodeType="afterGroup">
                            <p:stCondLst>
                              <p:cond delay="2000"/>
                            </p:stCondLst>
                            <p:childTnLst>
                              <p:par>
                                <p:cTn id="13" presetID="5" presetClass="entr" presetSubtype="10" fill="hold" grpId="0" nodeType="afterEffect">
                                  <p:stCondLst>
                                    <p:cond delay="0"/>
                                  </p:stCondLst>
                                  <p:childTnLst>
                                    <p:set>
                                      <p:cBhvr>
                                        <p:cTn id="14" dur="1" fill="hold">
                                          <p:stCondLst>
                                            <p:cond delay="0"/>
                                          </p:stCondLst>
                                        </p:cTn>
                                        <p:tgtEl>
                                          <p:spTgt spid="10243">
                                            <p:txEl>
                                              <p:pRg st="1" end="1"/>
                                            </p:txEl>
                                          </p:spTgt>
                                        </p:tgtEl>
                                        <p:attrNameLst>
                                          <p:attrName>style.visibility</p:attrName>
                                        </p:attrNameLst>
                                      </p:cBhvr>
                                      <p:to>
                                        <p:strVal val="visible"/>
                                      </p:to>
                                    </p:set>
                                    <p:animEffect transition="in" filter="checkerboard(across)">
                                      <p:cBhvr>
                                        <p:cTn id="15" dur="1000"/>
                                        <p:tgtEl>
                                          <p:spTgt spid="102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4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eaLnBrk="1" hangingPunct="1"/>
            <a:r>
              <a:rPr lang="fa-IR" b="1" smtClean="0">
                <a:cs typeface="B Nazanin" pitchFamily="2" charset="-78"/>
              </a:rPr>
              <a:t>تشریح وتوصیف سبکهای ارتباطی</a:t>
            </a:r>
          </a:p>
        </p:txBody>
      </p:sp>
      <p:sp>
        <p:nvSpPr>
          <p:cNvPr id="11267" name="Content Placeholder 2"/>
          <p:cNvSpPr>
            <a:spLocks noGrp="1"/>
          </p:cNvSpPr>
          <p:nvPr>
            <p:ph sz="quarter" idx="1"/>
          </p:nvPr>
        </p:nvSpPr>
        <p:spPr/>
        <p:txBody>
          <a:bodyPr/>
          <a:lstStyle/>
          <a:p>
            <a:pPr marL="0" indent="0" eaLnBrk="1" hangingPunct="1">
              <a:buFont typeface="Wingdings" pitchFamily="2" charset="2"/>
              <a:buNone/>
            </a:pPr>
            <a:r>
              <a:rPr lang="fa-IR" altLang="fa-IR" dirty="0" smtClean="0">
                <a:solidFill>
                  <a:srgbClr val="FF0000"/>
                </a:solidFill>
                <a:cs typeface="B Nazanin" pitchFamily="2" charset="-78"/>
              </a:rPr>
              <a:t>ووفورد و همکارانش(1988) معتقدند که بطورکلی شش سبک و شیوه ارتباطی در چارچوب سازمان قابل بررسی است:</a:t>
            </a:r>
          </a:p>
          <a:p>
            <a:pPr marL="0" indent="0" eaLnBrk="1" hangingPunct="1">
              <a:buFont typeface="Wingdings" pitchFamily="2" charset="2"/>
              <a:buNone/>
            </a:pPr>
            <a:r>
              <a:rPr lang="fa-IR" altLang="fa-IR" dirty="0" smtClean="0">
                <a:cs typeface="B Nazanin" pitchFamily="2" charset="-78"/>
              </a:rPr>
              <a:t>الف- سبک کنترلی</a:t>
            </a:r>
          </a:p>
          <a:p>
            <a:pPr marL="0" indent="0" eaLnBrk="1" hangingPunct="1">
              <a:buFont typeface="Wingdings" pitchFamily="2" charset="2"/>
              <a:buNone/>
            </a:pPr>
            <a:r>
              <a:rPr lang="fa-IR" altLang="fa-IR" dirty="0" smtClean="0">
                <a:cs typeface="B Nazanin" pitchFamily="2" charset="-78"/>
              </a:rPr>
              <a:t>ب- سبک برابری(تساوی)</a:t>
            </a:r>
          </a:p>
          <a:p>
            <a:pPr marL="0" indent="0" eaLnBrk="1" hangingPunct="1">
              <a:buFont typeface="Wingdings" pitchFamily="2" charset="2"/>
              <a:buNone/>
            </a:pPr>
            <a:r>
              <a:rPr lang="fa-IR" altLang="fa-IR" dirty="0" smtClean="0">
                <a:cs typeface="B Nazanin" pitchFamily="2" charset="-78"/>
              </a:rPr>
              <a:t>ج- سبک ساختاری</a:t>
            </a:r>
          </a:p>
          <a:p>
            <a:pPr marL="0" indent="0" eaLnBrk="1" hangingPunct="1">
              <a:buFont typeface="Wingdings" pitchFamily="2" charset="2"/>
              <a:buNone/>
            </a:pPr>
            <a:r>
              <a:rPr lang="fa-IR" altLang="fa-IR" dirty="0" smtClean="0">
                <a:cs typeface="B Nazanin" pitchFamily="2" charset="-78"/>
              </a:rPr>
              <a:t>د- سبک پویا</a:t>
            </a:r>
          </a:p>
          <a:p>
            <a:pPr marL="0" indent="0" eaLnBrk="1" hangingPunct="1">
              <a:buFont typeface="Wingdings" pitchFamily="2" charset="2"/>
              <a:buNone/>
            </a:pPr>
            <a:r>
              <a:rPr lang="fa-IR" altLang="fa-IR" dirty="0" smtClean="0">
                <a:cs typeface="B Nazanin" pitchFamily="2" charset="-78"/>
              </a:rPr>
              <a:t>ه- سبک تفویضی</a:t>
            </a:r>
          </a:p>
          <a:p>
            <a:pPr marL="0" indent="0" eaLnBrk="1" hangingPunct="1">
              <a:buFont typeface="Wingdings" pitchFamily="2" charset="2"/>
              <a:buNone/>
            </a:pPr>
            <a:r>
              <a:rPr lang="fa-IR" altLang="fa-IR" dirty="0" smtClean="0">
                <a:cs typeface="B Nazanin" pitchFamily="2" charset="-78"/>
              </a:rPr>
              <a:t>و- سبک اجتناب</a:t>
            </a:r>
          </a:p>
        </p:txBody>
      </p:sp>
      <p:sp>
        <p:nvSpPr>
          <p:cNvPr id="3" name="Date Placeholder 2"/>
          <p:cNvSpPr>
            <a:spLocks noGrp="1"/>
          </p:cNvSpPr>
          <p:nvPr>
            <p:ph type="dt" sz="half" idx="10"/>
          </p:nvPr>
        </p:nvSpPr>
        <p:spPr/>
        <p:txBody>
          <a:bodyPr/>
          <a:lstStyle/>
          <a:p>
            <a:pPr>
              <a:defRPr/>
            </a:pPr>
            <a:fld id="{1018E84F-6466-4F80-A061-2CF85786BD10}" type="datetime1">
              <a:rPr lang="en-US" smtClean="0">
                <a:solidFill>
                  <a:srgbClr val="002164">
                    <a:tint val="75000"/>
                  </a:srgbClr>
                </a:solidFill>
              </a:rPr>
              <a:t>9/2/2017</a:t>
            </a:fld>
            <a:endParaRPr lang="en-US" dirty="0">
              <a:solidFill>
                <a:srgbClr val="002164">
                  <a:tint val="75000"/>
                </a:srgbClr>
              </a:solidFill>
            </a:endParaRPr>
          </a:p>
        </p:txBody>
      </p:sp>
      <p:sp>
        <p:nvSpPr>
          <p:cNvPr id="4" name="Footer Placeholder 3"/>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5" name="Slide Number Placeholder 4"/>
          <p:cNvSpPr>
            <a:spLocks noGrp="1"/>
          </p:cNvSpPr>
          <p:nvPr>
            <p:ph type="sldNum" sz="quarter" idx="12"/>
          </p:nvPr>
        </p:nvSpPr>
        <p:spPr/>
        <p:txBody>
          <a:bodyPr/>
          <a:lstStyle/>
          <a:p>
            <a:fld id="{A2ADFF55-F61F-4389-A296-8B8D245AFC18}" type="slidenum">
              <a:rPr lang="ar-SA" smtClean="0"/>
              <a:pPr/>
              <a:t>53</a:t>
            </a:fld>
            <a:endParaRPr lang="en-US"/>
          </a:p>
        </p:txBody>
      </p:sp>
    </p:spTree>
    <p:extLst>
      <p:ext uri="{BB962C8B-B14F-4D97-AF65-F5344CB8AC3E}">
        <p14:creationId xmlns:p14="http://schemas.microsoft.com/office/powerpoint/2010/main" val="3195388223"/>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267">
                                            <p:txEl>
                                              <p:pRg st="0" end="0"/>
                                            </p:txEl>
                                          </p:spTgt>
                                        </p:tgtEl>
                                        <p:attrNameLst>
                                          <p:attrName>style.visibility</p:attrName>
                                        </p:attrNameLst>
                                      </p:cBhvr>
                                      <p:to>
                                        <p:strVal val="visible"/>
                                      </p:to>
                                    </p:set>
                                    <p:anim calcmode="lin" valueType="num">
                                      <p:cBhvr additive="base">
                                        <p:cTn id="12"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267">
                                            <p:txEl>
                                              <p:pRg st="1" end="1"/>
                                            </p:txEl>
                                          </p:spTgt>
                                        </p:tgtEl>
                                        <p:attrNameLst>
                                          <p:attrName>style.visibility</p:attrName>
                                        </p:attrNameLst>
                                      </p:cBhvr>
                                      <p:to>
                                        <p:strVal val="visible"/>
                                      </p:to>
                                    </p:set>
                                    <p:anim calcmode="lin" valueType="num">
                                      <p:cBhvr additive="base">
                                        <p:cTn id="18"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267">
                                            <p:txEl>
                                              <p:pRg st="2" end="2"/>
                                            </p:txEl>
                                          </p:spTgt>
                                        </p:tgtEl>
                                        <p:attrNameLst>
                                          <p:attrName>style.visibility</p:attrName>
                                        </p:attrNameLst>
                                      </p:cBhvr>
                                      <p:to>
                                        <p:strVal val="visible"/>
                                      </p:to>
                                    </p:set>
                                    <p:anim calcmode="lin" valueType="num">
                                      <p:cBhvr additive="base">
                                        <p:cTn id="24"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267">
                                            <p:txEl>
                                              <p:pRg st="3" end="3"/>
                                            </p:txEl>
                                          </p:spTgt>
                                        </p:tgtEl>
                                        <p:attrNameLst>
                                          <p:attrName>style.visibility</p:attrName>
                                        </p:attrNameLst>
                                      </p:cBhvr>
                                      <p:to>
                                        <p:strVal val="visible"/>
                                      </p:to>
                                    </p:set>
                                    <p:anim calcmode="lin" valueType="num">
                                      <p:cBhvr additive="base">
                                        <p:cTn id="30" dur="5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12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267">
                                            <p:txEl>
                                              <p:pRg st="4" end="4"/>
                                            </p:txEl>
                                          </p:spTgt>
                                        </p:tgtEl>
                                        <p:attrNameLst>
                                          <p:attrName>style.visibility</p:attrName>
                                        </p:attrNameLst>
                                      </p:cBhvr>
                                      <p:to>
                                        <p:strVal val="visible"/>
                                      </p:to>
                                    </p:set>
                                    <p:anim calcmode="lin" valueType="num">
                                      <p:cBhvr additive="base">
                                        <p:cTn id="36"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1267">
                                            <p:txEl>
                                              <p:pRg st="5" end="5"/>
                                            </p:txEl>
                                          </p:spTgt>
                                        </p:tgtEl>
                                        <p:attrNameLst>
                                          <p:attrName>style.visibility</p:attrName>
                                        </p:attrNameLst>
                                      </p:cBhvr>
                                      <p:to>
                                        <p:strVal val="visible"/>
                                      </p:to>
                                    </p:set>
                                    <p:anim calcmode="lin" valueType="num">
                                      <p:cBhvr additive="base">
                                        <p:cTn id="42" dur="500" fill="hold"/>
                                        <p:tgtEl>
                                          <p:spTgt spid="11267">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126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267">
                                            <p:txEl>
                                              <p:pRg st="6" end="6"/>
                                            </p:txEl>
                                          </p:spTgt>
                                        </p:tgtEl>
                                        <p:attrNameLst>
                                          <p:attrName>style.visibility</p:attrName>
                                        </p:attrNameLst>
                                      </p:cBhvr>
                                      <p:to>
                                        <p:strVal val="visible"/>
                                      </p:to>
                                    </p:set>
                                    <p:anim calcmode="lin" valueType="num">
                                      <p:cBhvr additive="base">
                                        <p:cTn id="48" dur="500" fill="hold"/>
                                        <p:tgtEl>
                                          <p:spTgt spid="11267">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126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267"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3200" y="836650"/>
            <a:ext cx="6183085" cy="561975"/>
          </a:xfrm>
        </p:spPr>
        <p:txBody>
          <a:bodyPr>
            <a:normAutofit fontScale="90000"/>
          </a:bodyPr>
          <a:lstStyle/>
          <a:p>
            <a:pPr>
              <a:defRPr/>
            </a:pPr>
            <a:r>
              <a:rPr lang="fa-IR" b="1" dirty="0" smtClean="0">
                <a:cs typeface="B Nazanin" pitchFamily="2" charset="-78"/>
              </a:rPr>
              <a:t>سبک کنترلی(</a:t>
            </a:r>
            <a:r>
              <a:rPr lang="en-US" b="1" dirty="0">
                <a:solidFill>
                  <a:srgbClr val="FF0000"/>
                </a:solidFill>
                <a:cs typeface="B Nazanin" pitchFamily="2" charset="-78"/>
              </a:rPr>
              <a:t>Control style</a:t>
            </a:r>
            <a:r>
              <a:rPr lang="fa-IR" b="1" dirty="0" smtClean="0">
                <a:cs typeface="B Nazanin" pitchFamily="2" charset="-78"/>
              </a:rPr>
              <a:t>)</a:t>
            </a:r>
            <a:endParaRPr lang="fa-IR" b="1" dirty="0">
              <a:cs typeface="B Nazanin" pitchFamily="2" charset="-78"/>
            </a:endParaRPr>
          </a:p>
        </p:txBody>
      </p:sp>
      <p:sp>
        <p:nvSpPr>
          <p:cNvPr id="12291" name="Content Placeholder 2"/>
          <p:cNvSpPr>
            <a:spLocks noGrp="1"/>
          </p:cNvSpPr>
          <p:nvPr>
            <p:ph sz="quarter" idx="1"/>
          </p:nvPr>
        </p:nvSpPr>
        <p:spPr>
          <a:xfrm>
            <a:off x="275772" y="1611108"/>
            <a:ext cx="10813456" cy="5246913"/>
          </a:xfrm>
        </p:spPr>
        <p:txBody>
          <a:bodyPr>
            <a:noAutofit/>
          </a:bodyPr>
          <a:lstStyle/>
          <a:p>
            <a:pPr marL="274320" indent="-274320" algn="just" eaLnBrk="1" fontAlgn="auto" hangingPunct="1">
              <a:spcBef>
                <a:spcPts val="580"/>
              </a:spcBef>
              <a:spcAft>
                <a:spcPts val="0"/>
              </a:spcAft>
              <a:buFont typeface="Wingdings 2"/>
              <a:buChar char=""/>
              <a:defRPr/>
            </a:pPr>
            <a:r>
              <a:rPr lang="fa-IR" altLang="fa-IR" sz="3600" b="1" dirty="0" smtClean="0">
                <a:cs typeface="B Nazanin" pitchFamily="2" charset="-78"/>
              </a:rPr>
              <a:t>درسبک کنترلی،فردی که عامل ارتباطی است و ارتباط برقرار می کند.مثلا رئیس به اقدامات و تفکرات خاص افراد دیگر در رابطه با خودش جهت خاصی می دهدوآنها را محدود می کند،این سبک بطور کلی یک طرفه است و بازخوردآن هم در این رابطه بیشتر به منظور شرح وتفصیل(پایینی به بالایی)بکار می رود.</a:t>
            </a:r>
          </a:p>
          <a:p>
            <a:pPr marL="274320" indent="-274320" algn="just" eaLnBrk="1" fontAlgn="auto" hangingPunct="1">
              <a:spcBef>
                <a:spcPts val="580"/>
              </a:spcBef>
              <a:spcAft>
                <a:spcPts val="0"/>
              </a:spcAft>
              <a:buFont typeface="Wingdings 2"/>
              <a:buChar char=""/>
              <a:defRPr/>
            </a:pPr>
            <a:r>
              <a:rPr lang="fa-IR" altLang="fa-IR" sz="3600" b="1" dirty="0" smtClean="0">
                <a:solidFill>
                  <a:srgbClr val="0000FF"/>
                </a:solidFill>
                <a:cs typeface="B Nazanin" pitchFamily="2" charset="-78"/>
              </a:rPr>
              <a:t>یکی از اهدافی که از اتخاذ این سبک دنبال می شود، این است که فرد ارتباط برقرارکننده به دنبال تدوین نظریات خاصی درباره کاراست.مثلا بدنبال اطاعت و پیروی محض است نه بحث و تبادل نظر در کار برای رسیدن به توافق.</a:t>
            </a:r>
          </a:p>
        </p:txBody>
      </p:sp>
      <p:sp>
        <p:nvSpPr>
          <p:cNvPr id="3" name="Date Placeholder 2"/>
          <p:cNvSpPr>
            <a:spLocks noGrp="1"/>
          </p:cNvSpPr>
          <p:nvPr>
            <p:ph type="dt" sz="half" idx="10"/>
          </p:nvPr>
        </p:nvSpPr>
        <p:spPr/>
        <p:txBody>
          <a:bodyPr/>
          <a:lstStyle/>
          <a:p>
            <a:pPr>
              <a:defRPr/>
            </a:pPr>
            <a:fld id="{EEF22D49-FA43-41DD-8DF3-A069221FEE45}" type="datetime1">
              <a:rPr lang="en-US" smtClean="0">
                <a:solidFill>
                  <a:srgbClr val="002164">
                    <a:tint val="75000"/>
                  </a:srgbClr>
                </a:solidFill>
              </a:rPr>
              <a:t>9/2/2017</a:t>
            </a:fld>
            <a:endParaRPr lang="en-US" dirty="0">
              <a:solidFill>
                <a:srgbClr val="002164">
                  <a:tint val="75000"/>
                </a:srgbClr>
              </a:solidFill>
            </a:endParaRPr>
          </a:p>
        </p:txBody>
      </p:sp>
      <p:sp>
        <p:nvSpPr>
          <p:cNvPr id="4" name="Footer Placeholder 3"/>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5" name="Slide Number Placeholder 4"/>
          <p:cNvSpPr>
            <a:spLocks noGrp="1"/>
          </p:cNvSpPr>
          <p:nvPr>
            <p:ph type="sldNum" sz="quarter" idx="12"/>
          </p:nvPr>
        </p:nvSpPr>
        <p:spPr/>
        <p:txBody>
          <a:bodyPr/>
          <a:lstStyle/>
          <a:p>
            <a:fld id="{A2ADFF55-F61F-4389-A296-8B8D245AFC18}" type="slidenum">
              <a:rPr lang="ar-SA" smtClean="0"/>
              <a:pPr/>
              <a:t>54</a:t>
            </a:fld>
            <a:endParaRPr lang="en-US"/>
          </a:p>
        </p:txBody>
      </p:sp>
    </p:spTree>
    <p:extLst>
      <p:ext uri="{BB962C8B-B14F-4D97-AF65-F5344CB8AC3E}">
        <p14:creationId xmlns:p14="http://schemas.microsoft.com/office/powerpoint/2010/main" val="222179442"/>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 calcmode="lin" valueType="num">
                                      <p:cBhvr additive="base">
                                        <p:cTn id="12"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291">
                                            <p:txEl>
                                              <p:pRg st="1" end="1"/>
                                            </p:txEl>
                                          </p:spTgt>
                                        </p:tgtEl>
                                        <p:attrNameLst>
                                          <p:attrName>style.visibility</p:attrName>
                                        </p:attrNameLst>
                                      </p:cBhvr>
                                      <p:to>
                                        <p:strVal val="visible"/>
                                      </p:to>
                                    </p:set>
                                    <p:anim calcmode="lin" valueType="num">
                                      <p:cBhvr additive="base">
                                        <p:cTn id="18" dur="5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29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291"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7843" y="274638"/>
            <a:ext cx="6168575" cy="1066800"/>
          </a:xfrm>
        </p:spPr>
        <p:txBody>
          <a:bodyPr>
            <a:normAutofit/>
          </a:bodyPr>
          <a:lstStyle/>
          <a:p>
            <a:r>
              <a:rPr lang="fa-IR" b="1" dirty="0" smtClean="0">
                <a:cs typeface="B Nazanin" pitchFamily="2" charset="-78"/>
              </a:rPr>
              <a:t>سبک برابر(</a:t>
            </a:r>
            <a:r>
              <a:rPr lang="en-US" b="1" dirty="0">
                <a:solidFill>
                  <a:srgbClr val="FF0000"/>
                </a:solidFill>
                <a:cs typeface="B Nazanin" pitchFamily="2" charset="-78"/>
              </a:rPr>
              <a:t>Equality style</a:t>
            </a:r>
            <a:r>
              <a:rPr lang="fa-IR" b="1" dirty="0" smtClean="0">
                <a:cs typeface="B Nazanin" pitchFamily="2" charset="-78"/>
              </a:rPr>
              <a:t>)</a:t>
            </a:r>
          </a:p>
        </p:txBody>
      </p:sp>
      <p:sp>
        <p:nvSpPr>
          <p:cNvPr id="13315" name="Content Placeholder 2"/>
          <p:cNvSpPr>
            <a:spLocks noGrp="1"/>
          </p:cNvSpPr>
          <p:nvPr>
            <p:ph sz="quarter" idx="1"/>
          </p:nvPr>
        </p:nvSpPr>
        <p:spPr>
          <a:xfrm>
            <a:off x="696688" y="1509487"/>
            <a:ext cx="10958285" cy="4949370"/>
          </a:xfrm>
        </p:spPr>
        <p:txBody>
          <a:bodyPr>
            <a:noAutofit/>
          </a:bodyPr>
          <a:lstStyle/>
          <a:p>
            <a:pPr marL="366713" lvl="1" indent="0" algn="just" eaLnBrk="1" fontAlgn="auto" hangingPunct="1">
              <a:spcBef>
                <a:spcPts val="370"/>
              </a:spcBef>
              <a:spcAft>
                <a:spcPts val="0"/>
              </a:spcAft>
              <a:buFont typeface="Wingdings 2" pitchFamily="18" charset="2"/>
              <a:buNone/>
              <a:defRPr/>
            </a:pPr>
            <a:r>
              <a:rPr lang="fa-IR" altLang="fa-IR" sz="2800" b="1" dirty="0" smtClean="0">
                <a:cs typeface="B Nazanin" pitchFamily="2" charset="-78"/>
              </a:rPr>
              <a:t>یک سبک ارتباطی دوطرفه که در آن فرستنده و گیرنده پیام هردو(رئیس و مرئوس)از یکدیگر تاثیر و تاثر می پذیرند و رئیس(در مقابل مرئوس)سعی در ترغیب و برانگیختن زیر دست خود دارد.مثلا در مواردی نظیر برنامه ریزی،هدفگذاری،انجام وظیفه و یا تفکر و تعمق پیرامون وظایف،فضای بحث بین طرفین درون سازمان باز است و هر دوطرف درمحیطی که پذیرای عقاید گوناگون و مختلف است با یکدیگر تصمیم گیری می کنند.</a:t>
            </a:r>
          </a:p>
          <a:p>
            <a:pPr marL="366713" lvl="1" indent="0" algn="just" eaLnBrk="1" fontAlgn="auto" hangingPunct="1">
              <a:spcBef>
                <a:spcPts val="370"/>
              </a:spcBef>
              <a:spcAft>
                <a:spcPts val="0"/>
              </a:spcAft>
              <a:buFont typeface="Wingdings 2" pitchFamily="18" charset="2"/>
              <a:buNone/>
              <a:defRPr/>
            </a:pPr>
            <a:r>
              <a:rPr lang="fa-IR" altLang="fa-IR" sz="2800" b="1" dirty="0" smtClean="0">
                <a:solidFill>
                  <a:srgbClr val="0000FF"/>
                </a:solidFill>
                <a:cs typeface="B Nazanin" pitchFamily="2" charset="-78"/>
              </a:rPr>
              <a:t>در این حالت ارشدیت و تخصص و دیگر عوامل منزلت سازمانی در میان دو طرف رابطه،کمرنگ می شود و تبادل اطلاعات میان آنها به همین دلیل تسهیل شده و بصورت دوجانبه صورت می گیرد..</a:t>
            </a:r>
          </a:p>
          <a:p>
            <a:pPr marL="366713" lvl="1" indent="0" algn="just" eaLnBrk="1" fontAlgn="auto" hangingPunct="1">
              <a:spcBef>
                <a:spcPts val="370"/>
              </a:spcBef>
              <a:spcAft>
                <a:spcPts val="0"/>
              </a:spcAft>
              <a:buFont typeface="Wingdings 2" pitchFamily="18" charset="2"/>
              <a:buNone/>
              <a:defRPr/>
            </a:pPr>
            <a:r>
              <a:rPr lang="fa-IR" altLang="fa-IR" sz="2800" b="1" dirty="0" smtClean="0">
                <a:solidFill>
                  <a:srgbClr val="C00000"/>
                </a:solidFill>
                <a:cs typeface="B Nazanin" pitchFamily="2" charset="-78"/>
              </a:rPr>
              <a:t>صداقت،اتقاق نظر،تشریک مساعی،آرامش،تشکیل گروههای غیر رسمی از مشخصه های این سبک می باشد.</a:t>
            </a:r>
          </a:p>
        </p:txBody>
      </p:sp>
      <p:sp>
        <p:nvSpPr>
          <p:cNvPr id="3" name="Date Placeholder 2"/>
          <p:cNvSpPr>
            <a:spLocks noGrp="1"/>
          </p:cNvSpPr>
          <p:nvPr>
            <p:ph type="dt" sz="half" idx="10"/>
          </p:nvPr>
        </p:nvSpPr>
        <p:spPr/>
        <p:txBody>
          <a:bodyPr/>
          <a:lstStyle/>
          <a:p>
            <a:pPr>
              <a:defRPr/>
            </a:pPr>
            <a:fld id="{CE32E0A2-6F66-4A36-B1C6-C0DD8B44FBD8}" type="datetime1">
              <a:rPr lang="en-US" smtClean="0">
                <a:solidFill>
                  <a:srgbClr val="002164">
                    <a:tint val="75000"/>
                  </a:srgbClr>
                </a:solidFill>
              </a:rPr>
              <a:t>9/2/2017</a:t>
            </a:fld>
            <a:endParaRPr lang="en-US" dirty="0">
              <a:solidFill>
                <a:srgbClr val="002164">
                  <a:tint val="75000"/>
                </a:srgbClr>
              </a:solidFill>
            </a:endParaRPr>
          </a:p>
        </p:txBody>
      </p:sp>
      <p:sp>
        <p:nvSpPr>
          <p:cNvPr id="4" name="Footer Placeholder 3"/>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5" name="Slide Number Placeholder 4"/>
          <p:cNvSpPr>
            <a:spLocks noGrp="1"/>
          </p:cNvSpPr>
          <p:nvPr>
            <p:ph type="sldNum" sz="quarter" idx="12"/>
          </p:nvPr>
        </p:nvSpPr>
        <p:spPr/>
        <p:txBody>
          <a:bodyPr/>
          <a:lstStyle/>
          <a:p>
            <a:fld id="{A2ADFF55-F61F-4389-A296-8B8D245AFC18}" type="slidenum">
              <a:rPr lang="ar-SA" smtClean="0"/>
              <a:pPr/>
              <a:t>55</a:t>
            </a:fld>
            <a:endParaRPr lang="en-US"/>
          </a:p>
        </p:txBody>
      </p:sp>
    </p:spTree>
    <p:extLst>
      <p:ext uri="{BB962C8B-B14F-4D97-AF65-F5344CB8AC3E}">
        <p14:creationId xmlns:p14="http://schemas.microsoft.com/office/powerpoint/2010/main" val="3833990345"/>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315">
                                            <p:txEl>
                                              <p:pRg st="0" end="0"/>
                                            </p:txEl>
                                          </p:spTgt>
                                        </p:tgtEl>
                                        <p:attrNameLst>
                                          <p:attrName>style.visibility</p:attrName>
                                        </p:attrNameLst>
                                      </p:cBhvr>
                                      <p:to>
                                        <p:strVal val="visible"/>
                                      </p:to>
                                    </p:set>
                                    <p:anim calcmode="lin" valueType="num">
                                      <p:cBhvr additive="base">
                                        <p:cTn id="12"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315">
                                            <p:txEl>
                                              <p:pRg st="1" end="1"/>
                                            </p:txEl>
                                          </p:spTgt>
                                        </p:tgtEl>
                                        <p:attrNameLst>
                                          <p:attrName>style.visibility</p:attrName>
                                        </p:attrNameLst>
                                      </p:cBhvr>
                                      <p:to>
                                        <p:strVal val="visible"/>
                                      </p:to>
                                    </p:set>
                                    <p:anim calcmode="lin" valueType="num">
                                      <p:cBhvr additive="base">
                                        <p:cTn id="18"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315">
                                            <p:txEl>
                                              <p:pRg st="2" end="2"/>
                                            </p:txEl>
                                          </p:spTgt>
                                        </p:tgtEl>
                                        <p:attrNameLst>
                                          <p:attrName>style.visibility</p:attrName>
                                        </p:attrNameLst>
                                      </p:cBhvr>
                                      <p:to>
                                        <p:strVal val="visible"/>
                                      </p:to>
                                    </p:set>
                                    <p:anim calcmode="lin" valueType="num">
                                      <p:cBhvr additive="base">
                                        <p:cTn id="24"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33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315"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0515" y="692150"/>
            <a:ext cx="6995896" cy="725488"/>
          </a:xfrm>
        </p:spPr>
        <p:txBody>
          <a:bodyPr>
            <a:normAutofit/>
          </a:bodyPr>
          <a:lstStyle/>
          <a:p>
            <a:pPr>
              <a:defRPr/>
            </a:pPr>
            <a:r>
              <a:rPr lang="fa-IR" b="1" dirty="0" smtClean="0">
                <a:cs typeface="B Nazanin" pitchFamily="2" charset="-78"/>
              </a:rPr>
              <a:t>سبک ساختاری(</a:t>
            </a:r>
            <a:r>
              <a:rPr lang="en-US" b="1" dirty="0">
                <a:solidFill>
                  <a:srgbClr val="FF0000"/>
                </a:solidFill>
                <a:cs typeface="B Nazanin" pitchFamily="2" charset="-78"/>
              </a:rPr>
              <a:t>Structural style</a:t>
            </a:r>
            <a:r>
              <a:rPr lang="fa-IR" b="1" dirty="0" smtClean="0">
                <a:cs typeface="B Nazanin" pitchFamily="2" charset="-78"/>
              </a:rPr>
              <a:t>)</a:t>
            </a:r>
            <a:endParaRPr lang="fa-IR" b="1" dirty="0">
              <a:cs typeface="B Nazanin" pitchFamily="2" charset="-78"/>
            </a:endParaRPr>
          </a:p>
        </p:txBody>
      </p:sp>
      <p:sp>
        <p:nvSpPr>
          <p:cNvPr id="14339" name="Content Placeholder 2"/>
          <p:cNvSpPr>
            <a:spLocks noGrp="1"/>
          </p:cNvSpPr>
          <p:nvPr>
            <p:ph sz="quarter" idx="1"/>
          </p:nvPr>
        </p:nvSpPr>
        <p:spPr>
          <a:xfrm>
            <a:off x="624439" y="1524000"/>
            <a:ext cx="11103127" cy="5109029"/>
          </a:xfrm>
        </p:spPr>
        <p:txBody>
          <a:bodyPr>
            <a:noAutofit/>
          </a:bodyPr>
          <a:lstStyle/>
          <a:p>
            <a:pPr marL="274320" indent="-274320" algn="just" eaLnBrk="1" fontAlgn="auto" hangingPunct="1">
              <a:spcBef>
                <a:spcPts val="580"/>
              </a:spcBef>
              <a:spcAft>
                <a:spcPts val="0"/>
              </a:spcAft>
              <a:buFont typeface="Wingdings 2"/>
              <a:buChar char=""/>
              <a:defRPr/>
            </a:pPr>
            <a:r>
              <a:rPr lang="fa-IR" altLang="fa-IR" sz="3200" b="1" dirty="0" smtClean="0">
                <a:cs typeface="B Nazanin" pitchFamily="2" charset="-78"/>
              </a:rPr>
              <a:t>مدیرانی این سبک را انتخاب می کنند که معتقد به برقراری و تحقق اصول سازمان از طریق برنامه ریزی، برنامه های زمانی و ساختارها به وسیله فرایندهای ارتباطی می باشند.</a:t>
            </a:r>
          </a:p>
          <a:p>
            <a:pPr marL="274320" indent="-274320" algn="just" eaLnBrk="1" fontAlgn="auto" hangingPunct="1">
              <a:spcBef>
                <a:spcPts val="580"/>
              </a:spcBef>
              <a:spcAft>
                <a:spcPts val="0"/>
              </a:spcAft>
              <a:buFont typeface="Wingdings 2"/>
              <a:buChar char=""/>
              <a:defRPr/>
            </a:pPr>
            <a:r>
              <a:rPr lang="fa-IR" altLang="fa-IR" sz="3200" b="1" dirty="0" smtClean="0">
                <a:solidFill>
                  <a:srgbClr val="0000FF"/>
                </a:solidFill>
                <a:cs typeface="B Nazanin" pitchFamily="2" charset="-78"/>
              </a:rPr>
              <a:t>ماهیت ارتباط درچنین سبکي عمدتاً عینی است و احساسات قوی و پررنگ به ندرت در این سبک ارتباطی در سازمان دیده می شود.</a:t>
            </a:r>
          </a:p>
          <a:p>
            <a:pPr marL="274320" indent="-274320" algn="just" eaLnBrk="1" fontAlgn="auto" hangingPunct="1">
              <a:spcBef>
                <a:spcPts val="580"/>
              </a:spcBef>
              <a:spcAft>
                <a:spcPts val="0"/>
              </a:spcAft>
              <a:buFont typeface="Wingdings 2"/>
              <a:buChar char=""/>
              <a:defRPr/>
            </a:pPr>
            <a:r>
              <a:rPr lang="fa-IR" altLang="fa-IR" sz="3200" b="1" dirty="0" smtClean="0">
                <a:solidFill>
                  <a:srgbClr val="C00000"/>
                </a:solidFill>
                <a:cs typeface="B Nazanin" pitchFamily="2" charset="-78"/>
              </a:rPr>
              <a:t>در فرایند مدیریت سازمان و برخی از وظایف مدیریت از جمله هدایت،سازماندهی و کنترل می بایستی سبک مذکور را اتخاذ نمود.اما در واقع آنچه که عقل نیز حکم می کند این است که افراد برای دستیابی  به عزت نفس و خودباوری، می بایستی در درون همین ساختارهای سازمانی یک توازن معقول میان برنامه ها و الزامات ساختاری از یک سو و آزادی عمل کارکنان از سویی دیگر برقرار شودتا نتایج مثبت را بهمراه داشته باشد.</a:t>
            </a:r>
          </a:p>
        </p:txBody>
      </p:sp>
      <p:sp>
        <p:nvSpPr>
          <p:cNvPr id="3" name="Date Placeholder 2"/>
          <p:cNvSpPr>
            <a:spLocks noGrp="1"/>
          </p:cNvSpPr>
          <p:nvPr>
            <p:ph type="dt" sz="half" idx="10"/>
          </p:nvPr>
        </p:nvSpPr>
        <p:spPr/>
        <p:txBody>
          <a:bodyPr/>
          <a:lstStyle/>
          <a:p>
            <a:pPr>
              <a:defRPr/>
            </a:pPr>
            <a:fld id="{4ED06178-CCF6-4AD3-8D6E-3A7151B802C9}" type="datetime1">
              <a:rPr lang="en-US" smtClean="0">
                <a:solidFill>
                  <a:srgbClr val="002164">
                    <a:tint val="75000"/>
                  </a:srgbClr>
                </a:solidFill>
              </a:rPr>
              <a:t>9/2/2017</a:t>
            </a:fld>
            <a:endParaRPr lang="en-US" dirty="0">
              <a:solidFill>
                <a:srgbClr val="002164">
                  <a:tint val="75000"/>
                </a:srgbClr>
              </a:solidFill>
            </a:endParaRPr>
          </a:p>
        </p:txBody>
      </p:sp>
      <p:sp>
        <p:nvSpPr>
          <p:cNvPr id="4" name="Footer Placeholder 3"/>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5" name="Slide Number Placeholder 4"/>
          <p:cNvSpPr>
            <a:spLocks noGrp="1"/>
          </p:cNvSpPr>
          <p:nvPr>
            <p:ph type="sldNum" sz="quarter" idx="12"/>
          </p:nvPr>
        </p:nvSpPr>
        <p:spPr/>
        <p:txBody>
          <a:bodyPr/>
          <a:lstStyle/>
          <a:p>
            <a:fld id="{A2ADFF55-F61F-4389-A296-8B8D245AFC18}" type="slidenum">
              <a:rPr lang="ar-SA" smtClean="0"/>
              <a:pPr/>
              <a:t>56</a:t>
            </a:fld>
            <a:endParaRPr lang="en-US"/>
          </a:p>
        </p:txBody>
      </p:sp>
    </p:spTree>
    <p:extLst>
      <p:ext uri="{BB962C8B-B14F-4D97-AF65-F5344CB8AC3E}">
        <p14:creationId xmlns:p14="http://schemas.microsoft.com/office/powerpoint/2010/main" val="2410561355"/>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339">
                                            <p:txEl>
                                              <p:pRg st="0" end="0"/>
                                            </p:txEl>
                                          </p:spTgt>
                                        </p:tgtEl>
                                        <p:attrNameLst>
                                          <p:attrName>style.visibility</p:attrName>
                                        </p:attrNameLst>
                                      </p:cBhvr>
                                      <p:to>
                                        <p:strVal val="visible"/>
                                      </p:to>
                                    </p:set>
                                    <p:anim calcmode="lin" valueType="num">
                                      <p:cBhvr additive="base">
                                        <p:cTn id="12"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3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339">
                                            <p:txEl>
                                              <p:pRg st="1" end="1"/>
                                            </p:txEl>
                                          </p:spTgt>
                                        </p:tgtEl>
                                        <p:attrNameLst>
                                          <p:attrName>style.visibility</p:attrName>
                                        </p:attrNameLst>
                                      </p:cBhvr>
                                      <p:to>
                                        <p:strVal val="visible"/>
                                      </p:to>
                                    </p:set>
                                    <p:anim calcmode="lin" valueType="num">
                                      <p:cBhvr additive="base">
                                        <p:cTn id="18"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43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339">
                                            <p:txEl>
                                              <p:pRg st="2" end="2"/>
                                            </p:txEl>
                                          </p:spTgt>
                                        </p:tgtEl>
                                        <p:attrNameLst>
                                          <p:attrName>style.visibility</p:attrName>
                                        </p:attrNameLst>
                                      </p:cBhvr>
                                      <p:to>
                                        <p:strVal val="visible"/>
                                      </p:to>
                                    </p:set>
                                    <p:anim calcmode="lin" valueType="num">
                                      <p:cBhvr additive="base">
                                        <p:cTn id="24"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433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339"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0688" y="692150"/>
            <a:ext cx="5805717" cy="725488"/>
          </a:xfrm>
        </p:spPr>
        <p:txBody>
          <a:bodyPr>
            <a:normAutofit/>
          </a:bodyPr>
          <a:lstStyle/>
          <a:p>
            <a:pPr>
              <a:defRPr/>
            </a:pPr>
            <a:r>
              <a:rPr lang="fa-IR" b="1" dirty="0" smtClean="0">
                <a:cs typeface="B Nazanin" pitchFamily="2" charset="-78"/>
              </a:rPr>
              <a:t>سبک پویا(</a:t>
            </a:r>
            <a:r>
              <a:rPr lang="en-US" b="1" dirty="0">
                <a:solidFill>
                  <a:srgbClr val="FF0000"/>
                </a:solidFill>
                <a:cs typeface="B Nazanin" pitchFamily="2" charset="-78"/>
              </a:rPr>
              <a:t>Dynamic style</a:t>
            </a:r>
            <a:r>
              <a:rPr lang="fa-IR" b="1" dirty="0" smtClean="0">
                <a:cs typeface="B Nazanin" pitchFamily="2" charset="-78"/>
              </a:rPr>
              <a:t>)</a:t>
            </a:r>
            <a:endParaRPr lang="fa-IR" b="1" dirty="0">
              <a:cs typeface="B Nazanin" pitchFamily="2" charset="-78"/>
            </a:endParaRPr>
          </a:p>
        </p:txBody>
      </p:sp>
      <p:sp>
        <p:nvSpPr>
          <p:cNvPr id="15363" name="Content Placeholder 2"/>
          <p:cNvSpPr>
            <a:spLocks noGrp="1"/>
          </p:cNvSpPr>
          <p:nvPr>
            <p:ph sz="quarter" idx="1"/>
          </p:nvPr>
        </p:nvSpPr>
        <p:spPr>
          <a:xfrm>
            <a:off x="203201" y="1712687"/>
            <a:ext cx="11451771" cy="5254170"/>
          </a:xfrm>
        </p:spPr>
        <p:txBody>
          <a:bodyPr>
            <a:noAutofit/>
          </a:bodyPr>
          <a:lstStyle/>
          <a:p>
            <a:pPr marL="274320" indent="-274320" algn="just" eaLnBrk="1" fontAlgn="auto" hangingPunct="1">
              <a:spcBef>
                <a:spcPts val="580"/>
              </a:spcBef>
              <a:spcAft>
                <a:spcPts val="0"/>
              </a:spcAft>
              <a:buFont typeface="Wingdings 2"/>
              <a:buChar char=""/>
              <a:defRPr/>
            </a:pPr>
            <a:r>
              <a:rPr lang="fa-IR" altLang="fa-IR" sz="3600" b="1" dirty="0" smtClean="0">
                <a:cs typeface="B Nazanin" pitchFamily="2" charset="-78"/>
              </a:rPr>
              <a:t>این سبک توسط مدیرانی اتخاذ می شود که کاملا فعال،جسور و بی پروا هستند.</a:t>
            </a:r>
          </a:p>
          <a:p>
            <a:pPr marL="274320" indent="-274320" algn="just" eaLnBrk="1" fontAlgn="auto" hangingPunct="1">
              <a:spcBef>
                <a:spcPts val="580"/>
              </a:spcBef>
              <a:spcAft>
                <a:spcPts val="0"/>
              </a:spcAft>
              <a:buFont typeface="Wingdings 2"/>
              <a:buChar char=""/>
              <a:defRPr/>
            </a:pPr>
            <a:r>
              <a:rPr lang="fa-IR" altLang="fa-IR" sz="3600" b="1" dirty="0" smtClean="0">
                <a:solidFill>
                  <a:srgbClr val="0000FF"/>
                </a:solidFill>
                <a:cs typeface="B Nazanin" pitchFamily="2" charset="-78"/>
              </a:rPr>
              <a:t>دراین سبک تمایل طرف ارتباطی با فرستنده پیام براین است که در فرایند ارتباطات ،اصل مطلب گفته شده و خیلی به درازا نکشد.یعنی درحداقل زمان ممکن بهترین و اثربخش ترین نوع ارتباطات وتبادل اطلاعات را بوجود آورد.</a:t>
            </a:r>
          </a:p>
          <a:p>
            <a:pPr marL="274320" indent="-274320" algn="just" eaLnBrk="1" fontAlgn="auto" hangingPunct="1">
              <a:spcBef>
                <a:spcPts val="580"/>
              </a:spcBef>
              <a:spcAft>
                <a:spcPts val="0"/>
              </a:spcAft>
              <a:buFont typeface="Wingdings 2"/>
              <a:buChar char=""/>
              <a:defRPr/>
            </a:pPr>
            <a:r>
              <a:rPr lang="fa-IR" altLang="fa-IR" sz="3600" b="1" dirty="0" smtClean="0">
                <a:solidFill>
                  <a:srgbClr val="C00000"/>
                </a:solidFill>
                <a:cs typeface="B Nazanin" pitchFamily="2" charset="-78"/>
              </a:rPr>
              <a:t>دراین سبک،هدف اصلی طرف ارتباطی (رئیس ، مدیر و یا مافوق)مواجهه سریع و بی وقفه با مسائل به نوعی کاملا عملگرا و پراگماتیک بوده و صحبت ازبرنامه ها و استراتژیهایی که در آینده قرار است اجرا و عمل شود به میان نمی آید.</a:t>
            </a:r>
          </a:p>
        </p:txBody>
      </p:sp>
      <p:sp>
        <p:nvSpPr>
          <p:cNvPr id="3" name="Date Placeholder 2"/>
          <p:cNvSpPr>
            <a:spLocks noGrp="1"/>
          </p:cNvSpPr>
          <p:nvPr>
            <p:ph type="dt" sz="half" idx="10"/>
          </p:nvPr>
        </p:nvSpPr>
        <p:spPr/>
        <p:txBody>
          <a:bodyPr/>
          <a:lstStyle/>
          <a:p>
            <a:pPr>
              <a:defRPr/>
            </a:pPr>
            <a:fld id="{858853A6-A324-4F8F-9FA4-328E01765D83}" type="datetime1">
              <a:rPr lang="en-US" smtClean="0">
                <a:solidFill>
                  <a:srgbClr val="002164">
                    <a:tint val="75000"/>
                  </a:srgbClr>
                </a:solidFill>
              </a:rPr>
              <a:t>9/2/2017</a:t>
            </a:fld>
            <a:endParaRPr lang="en-US" dirty="0">
              <a:solidFill>
                <a:srgbClr val="002164">
                  <a:tint val="75000"/>
                </a:srgbClr>
              </a:solidFill>
            </a:endParaRPr>
          </a:p>
        </p:txBody>
      </p:sp>
      <p:sp>
        <p:nvSpPr>
          <p:cNvPr id="4" name="Footer Placeholder 3"/>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5" name="Slide Number Placeholder 4"/>
          <p:cNvSpPr>
            <a:spLocks noGrp="1"/>
          </p:cNvSpPr>
          <p:nvPr>
            <p:ph type="sldNum" sz="quarter" idx="12"/>
          </p:nvPr>
        </p:nvSpPr>
        <p:spPr/>
        <p:txBody>
          <a:bodyPr/>
          <a:lstStyle/>
          <a:p>
            <a:fld id="{A2ADFF55-F61F-4389-A296-8B8D245AFC18}" type="slidenum">
              <a:rPr lang="ar-SA" smtClean="0"/>
              <a:pPr/>
              <a:t>57</a:t>
            </a:fld>
            <a:endParaRPr lang="en-US"/>
          </a:p>
        </p:txBody>
      </p:sp>
    </p:spTree>
    <p:extLst>
      <p:ext uri="{BB962C8B-B14F-4D97-AF65-F5344CB8AC3E}">
        <p14:creationId xmlns:p14="http://schemas.microsoft.com/office/powerpoint/2010/main" val="2777149832"/>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363">
                                            <p:txEl>
                                              <p:pRg st="0" end="0"/>
                                            </p:txEl>
                                          </p:spTgt>
                                        </p:tgtEl>
                                        <p:attrNameLst>
                                          <p:attrName>style.visibility</p:attrName>
                                        </p:attrNameLst>
                                      </p:cBhvr>
                                      <p:to>
                                        <p:strVal val="visible"/>
                                      </p:to>
                                    </p:set>
                                    <p:anim calcmode="lin" valueType="num">
                                      <p:cBhvr additive="base">
                                        <p:cTn id="12"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5363">
                                            <p:txEl>
                                              <p:pRg st="1" end="1"/>
                                            </p:txEl>
                                          </p:spTgt>
                                        </p:tgtEl>
                                        <p:attrNameLst>
                                          <p:attrName>style.visibility</p:attrName>
                                        </p:attrNameLst>
                                      </p:cBhvr>
                                      <p:to>
                                        <p:strVal val="visible"/>
                                      </p:to>
                                    </p:set>
                                    <p:anim calcmode="lin" valueType="num">
                                      <p:cBhvr additive="base">
                                        <p:cTn id="18" dur="5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53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5363">
                                            <p:txEl>
                                              <p:pRg st="2" end="2"/>
                                            </p:txEl>
                                          </p:spTgt>
                                        </p:tgtEl>
                                        <p:attrNameLst>
                                          <p:attrName>style.visibility</p:attrName>
                                        </p:attrNameLst>
                                      </p:cBhvr>
                                      <p:to>
                                        <p:strVal val="visible"/>
                                      </p:to>
                                    </p:set>
                                    <p:anim calcmode="lin" valueType="num">
                                      <p:cBhvr additive="base">
                                        <p:cTn id="24" dur="500" fill="hold"/>
                                        <p:tgtEl>
                                          <p:spTgt spid="1536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536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36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3271" y="692150"/>
            <a:ext cx="8273153" cy="725488"/>
          </a:xfrm>
        </p:spPr>
        <p:txBody>
          <a:bodyPr>
            <a:normAutofit/>
          </a:bodyPr>
          <a:lstStyle/>
          <a:p>
            <a:pPr>
              <a:defRPr/>
            </a:pPr>
            <a:r>
              <a:rPr lang="fa-IR" b="1" dirty="0" smtClean="0">
                <a:cs typeface="B Nazanin" pitchFamily="2" charset="-78"/>
              </a:rPr>
              <a:t>سبک تفویضی(</a:t>
            </a:r>
            <a:r>
              <a:rPr lang="en-US" b="1" dirty="0">
                <a:solidFill>
                  <a:srgbClr val="FF0000"/>
                </a:solidFill>
                <a:cs typeface="B Nazanin" pitchFamily="2" charset="-78"/>
              </a:rPr>
              <a:t>Transactional style</a:t>
            </a:r>
            <a:r>
              <a:rPr lang="fa-IR" b="1" dirty="0" smtClean="0">
                <a:cs typeface="B Nazanin" pitchFamily="2" charset="-78"/>
              </a:rPr>
              <a:t>)</a:t>
            </a:r>
            <a:endParaRPr lang="fa-IR" b="1" dirty="0">
              <a:cs typeface="B Nazanin" pitchFamily="2" charset="-78"/>
            </a:endParaRPr>
          </a:p>
        </p:txBody>
      </p:sp>
      <p:sp>
        <p:nvSpPr>
          <p:cNvPr id="16387" name="Content Placeholder 2"/>
          <p:cNvSpPr>
            <a:spLocks noGrp="1"/>
          </p:cNvSpPr>
          <p:nvPr>
            <p:ph sz="quarter" idx="1"/>
          </p:nvPr>
        </p:nvSpPr>
        <p:spPr>
          <a:xfrm>
            <a:off x="377394" y="1698172"/>
            <a:ext cx="11059887" cy="4631195"/>
          </a:xfrm>
        </p:spPr>
        <p:txBody>
          <a:bodyPr>
            <a:normAutofit/>
          </a:bodyPr>
          <a:lstStyle/>
          <a:p>
            <a:pPr marL="274320" indent="-274320" algn="just" eaLnBrk="1" fontAlgn="auto" hangingPunct="1">
              <a:spcBef>
                <a:spcPts val="580"/>
              </a:spcBef>
              <a:spcAft>
                <a:spcPts val="0"/>
              </a:spcAft>
              <a:buFont typeface="Wingdings 2"/>
              <a:buChar char=""/>
              <a:defRPr/>
            </a:pPr>
            <a:r>
              <a:rPr lang="fa-IR" altLang="fa-IR" sz="4800" b="1" dirty="0" smtClean="0">
                <a:cs typeface="B Nazanin" pitchFamily="2" charset="-78"/>
              </a:rPr>
              <a:t>در این سبک،رئیس،مدیر یا مافوق تمایل به جلب حمایت وکمک از جانب افراد دیگر(یعنی طرفهای ارتباطی خود را) دارد.بعبارت دیگر،تمایلی به نظارت و سرپرستی مستقیم افراد خود ندارد،بلکه بیشتر ترجیح می دهد تاطرفهای ارتباطی خودیاری شوند.</a:t>
            </a:r>
          </a:p>
        </p:txBody>
      </p:sp>
      <p:sp>
        <p:nvSpPr>
          <p:cNvPr id="3" name="Date Placeholder 2"/>
          <p:cNvSpPr>
            <a:spLocks noGrp="1"/>
          </p:cNvSpPr>
          <p:nvPr>
            <p:ph type="dt" sz="half" idx="10"/>
          </p:nvPr>
        </p:nvSpPr>
        <p:spPr/>
        <p:txBody>
          <a:bodyPr/>
          <a:lstStyle/>
          <a:p>
            <a:pPr>
              <a:defRPr/>
            </a:pPr>
            <a:fld id="{B2DB8B21-88DE-4EA9-9F90-E3F0800A5274}" type="datetime1">
              <a:rPr lang="en-US" smtClean="0">
                <a:solidFill>
                  <a:srgbClr val="002164">
                    <a:tint val="75000"/>
                  </a:srgbClr>
                </a:solidFill>
              </a:rPr>
              <a:t>9/2/2017</a:t>
            </a:fld>
            <a:endParaRPr lang="en-US" dirty="0">
              <a:solidFill>
                <a:srgbClr val="002164">
                  <a:tint val="75000"/>
                </a:srgbClr>
              </a:solidFill>
            </a:endParaRPr>
          </a:p>
        </p:txBody>
      </p:sp>
      <p:sp>
        <p:nvSpPr>
          <p:cNvPr id="4" name="Footer Placeholder 3"/>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5" name="Slide Number Placeholder 4"/>
          <p:cNvSpPr>
            <a:spLocks noGrp="1"/>
          </p:cNvSpPr>
          <p:nvPr>
            <p:ph type="sldNum" sz="quarter" idx="12"/>
          </p:nvPr>
        </p:nvSpPr>
        <p:spPr/>
        <p:txBody>
          <a:bodyPr/>
          <a:lstStyle/>
          <a:p>
            <a:fld id="{A2ADFF55-F61F-4389-A296-8B8D245AFC18}" type="slidenum">
              <a:rPr lang="ar-SA" smtClean="0"/>
              <a:pPr/>
              <a:t>58</a:t>
            </a:fld>
            <a:endParaRPr lang="en-US"/>
          </a:p>
        </p:txBody>
      </p:sp>
    </p:spTree>
    <p:extLst>
      <p:ext uri="{BB962C8B-B14F-4D97-AF65-F5344CB8AC3E}">
        <p14:creationId xmlns:p14="http://schemas.microsoft.com/office/powerpoint/2010/main" val="3190909888"/>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nodeType="afterGroup">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6387">
                                            <p:txEl>
                                              <p:pRg st="0" end="0"/>
                                            </p:txEl>
                                          </p:spTgt>
                                        </p:tgtEl>
                                        <p:attrNameLst>
                                          <p:attrName>style.visibility</p:attrName>
                                        </p:attrNameLst>
                                      </p:cBhvr>
                                      <p:to>
                                        <p:strVal val="visible"/>
                                      </p:to>
                                    </p:set>
                                    <p:animEffect transition="in" filter="checkerboard(across)">
                                      <p:cBhvr>
                                        <p:cTn id="11" dur="500"/>
                                        <p:tgtEl>
                                          <p:spTgt spid="163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387"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0459" y="692150"/>
            <a:ext cx="6545953" cy="725488"/>
          </a:xfrm>
        </p:spPr>
        <p:txBody>
          <a:bodyPr>
            <a:normAutofit/>
          </a:bodyPr>
          <a:lstStyle/>
          <a:p>
            <a:pPr>
              <a:defRPr/>
            </a:pPr>
            <a:r>
              <a:rPr lang="fa-IR" b="1" dirty="0" smtClean="0">
                <a:cs typeface="B Nazanin" pitchFamily="2" charset="-78"/>
              </a:rPr>
              <a:t>سبک اجتناب(</a:t>
            </a:r>
            <a:r>
              <a:rPr lang="en-US" b="1" dirty="0">
                <a:solidFill>
                  <a:srgbClr val="FF0000"/>
                </a:solidFill>
                <a:cs typeface="B Nazanin" pitchFamily="2" charset="-78"/>
              </a:rPr>
              <a:t>Avoiding style</a:t>
            </a:r>
            <a:r>
              <a:rPr lang="fa-IR" b="1" dirty="0" smtClean="0">
                <a:cs typeface="B Nazanin" pitchFamily="2" charset="-78"/>
              </a:rPr>
              <a:t>)</a:t>
            </a:r>
            <a:endParaRPr lang="fa-IR" b="1" dirty="0">
              <a:cs typeface="B Nazanin" pitchFamily="2" charset="-78"/>
            </a:endParaRPr>
          </a:p>
        </p:txBody>
      </p:sp>
      <p:sp>
        <p:nvSpPr>
          <p:cNvPr id="17411" name="Content Placeholder 2"/>
          <p:cNvSpPr>
            <a:spLocks noGrp="1"/>
          </p:cNvSpPr>
          <p:nvPr>
            <p:ph sz="quarter" idx="1"/>
          </p:nvPr>
        </p:nvSpPr>
        <p:spPr>
          <a:xfrm>
            <a:off x="275794" y="1509491"/>
            <a:ext cx="11437257" cy="4964339"/>
          </a:xfrm>
        </p:spPr>
        <p:txBody>
          <a:bodyPr>
            <a:noAutofit/>
          </a:bodyPr>
          <a:lstStyle/>
          <a:p>
            <a:pPr algn="just" eaLnBrk="1" hangingPunct="1"/>
            <a:r>
              <a:rPr lang="fa-IR" altLang="fa-IR" sz="6000" b="1" dirty="0" smtClean="0">
                <a:cs typeface="B Nazanin" pitchFamily="2" charset="-78"/>
              </a:rPr>
              <a:t>درحقیقت کسانی که این سبک ارتباطی را برمی گزینند از تعامل با دیگران گریزان هستند و تمایلی به برقراری ارتباط نداشته و ترجیح می دهند که نه بردیگران اثر بگذارند و نه از آنها اثر بپذیرند.</a:t>
            </a:r>
          </a:p>
        </p:txBody>
      </p:sp>
      <p:sp>
        <p:nvSpPr>
          <p:cNvPr id="3" name="Date Placeholder 2"/>
          <p:cNvSpPr>
            <a:spLocks noGrp="1"/>
          </p:cNvSpPr>
          <p:nvPr>
            <p:ph type="dt" sz="half" idx="10"/>
          </p:nvPr>
        </p:nvSpPr>
        <p:spPr/>
        <p:txBody>
          <a:bodyPr/>
          <a:lstStyle/>
          <a:p>
            <a:pPr>
              <a:defRPr/>
            </a:pPr>
            <a:fld id="{1D403732-8E2C-4C6F-BDC4-205A84D10418}" type="datetime1">
              <a:rPr lang="en-US" smtClean="0">
                <a:solidFill>
                  <a:srgbClr val="002164">
                    <a:tint val="75000"/>
                  </a:srgbClr>
                </a:solidFill>
              </a:rPr>
              <a:t>9/2/2017</a:t>
            </a:fld>
            <a:endParaRPr lang="en-US" dirty="0">
              <a:solidFill>
                <a:srgbClr val="002164">
                  <a:tint val="75000"/>
                </a:srgbClr>
              </a:solidFill>
            </a:endParaRPr>
          </a:p>
        </p:txBody>
      </p:sp>
      <p:sp>
        <p:nvSpPr>
          <p:cNvPr id="4" name="Footer Placeholder 3"/>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5" name="Slide Number Placeholder 4"/>
          <p:cNvSpPr>
            <a:spLocks noGrp="1"/>
          </p:cNvSpPr>
          <p:nvPr>
            <p:ph type="sldNum" sz="quarter" idx="12"/>
          </p:nvPr>
        </p:nvSpPr>
        <p:spPr/>
        <p:txBody>
          <a:bodyPr/>
          <a:lstStyle/>
          <a:p>
            <a:fld id="{A2ADFF55-F61F-4389-A296-8B8D245AFC18}" type="slidenum">
              <a:rPr lang="ar-SA" smtClean="0"/>
              <a:pPr/>
              <a:t>59</a:t>
            </a:fld>
            <a:endParaRPr lang="en-US"/>
          </a:p>
        </p:txBody>
      </p:sp>
    </p:spTree>
    <p:extLst>
      <p:ext uri="{BB962C8B-B14F-4D97-AF65-F5344CB8AC3E}">
        <p14:creationId xmlns:p14="http://schemas.microsoft.com/office/powerpoint/2010/main" val="3127610670"/>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411">
                                            <p:txEl>
                                              <p:pRg st="0" end="0"/>
                                            </p:txEl>
                                          </p:spTgt>
                                        </p:tgtEl>
                                        <p:attrNameLst>
                                          <p:attrName>style.visibility</p:attrName>
                                        </p:attrNameLst>
                                      </p:cBhvr>
                                      <p:to>
                                        <p:strVal val="visible"/>
                                      </p:to>
                                    </p:set>
                                    <p:anim calcmode="lin" valueType="num">
                                      <p:cBhvr additive="base">
                                        <p:cTn id="12"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41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7200" dirty="0" smtClean="0">
                <a:solidFill>
                  <a:srgbClr val="0000FF"/>
                </a:solidFill>
              </a:rPr>
              <a:t>سوال</a:t>
            </a:r>
            <a:endParaRPr lang="fa-IR" sz="7200" dirty="0">
              <a:solidFill>
                <a:srgbClr val="0000FF"/>
              </a:solidFill>
            </a:endParaRPr>
          </a:p>
        </p:txBody>
      </p:sp>
      <p:sp>
        <p:nvSpPr>
          <p:cNvPr id="3" name="Content Placeholder 2"/>
          <p:cNvSpPr>
            <a:spLocks noGrp="1"/>
          </p:cNvSpPr>
          <p:nvPr>
            <p:ph idx="1"/>
          </p:nvPr>
        </p:nvSpPr>
        <p:spPr/>
        <p:txBody>
          <a:bodyPr/>
          <a:lstStyle/>
          <a:p>
            <a:r>
              <a:rPr lang="fa-IR" sz="7200" dirty="0" smtClean="0">
                <a:solidFill>
                  <a:srgbClr val="FF0000"/>
                </a:solidFill>
              </a:rPr>
              <a:t>تعریف شما از ارتباط جیست؟</a:t>
            </a:r>
            <a:endParaRPr lang="fa-IR" sz="7200" dirty="0">
              <a:solidFill>
                <a:srgbClr val="FF0000"/>
              </a:solidFill>
            </a:endParaRPr>
          </a:p>
        </p:txBody>
      </p:sp>
      <p:sp>
        <p:nvSpPr>
          <p:cNvPr id="4" name="Date Placeholder 3"/>
          <p:cNvSpPr>
            <a:spLocks noGrp="1"/>
          </p:cNvSpPr>
          <p:nvPr>
            <p:ph type="dt" sz="half" idx="10"/>
          </p:nvPr>
        </p:nvSpPr>
        <p:spPr/>
        <p:txBody>
          <a:bodyPr/>
          <a:lstStyle/>
          <a:p>
            <a:pPr>
              <a:defRPr/>
            </a:pPr>
            <a:fld id="{203C2C23-D27A-4841-BF7C-16CE16B8E58D}"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6</a:t>
            </a:fld>
            <a:endParaRPr lang="en-US" altLang="fa-IR">
              <a:solidFill>
                <a:srgbClr val="000000"/>
              </a:solidFill>
            </a:endParaRPr>
          </a:p>
        </p:txBody>
      </p:sp>
    </p:spTree>
    <p:extLst>
      <p:ext uri="{BB962C8B-B14F-4D97-AF65-F5344CB8AC3E}">
        <p14:creationId xmlns:p14="http://schemas.microsoft.com/office/powerpoint/2010/main" val="3822391022"/>
      </p:ext>
    </p:extLst>
  </p:cSld>
  <p:clrMapOvr>
    <a:masterClrMapping/>
  </p:clrMapOvr>
  <p:transition spd="med">
    <p:zo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44533" y="620713"/>
            <a:ext cx="5621867" cy="796925"/>
          </a:xfrm>
        </p:spPr>
        <p:txBody>
          <a:bodyPr>
            <a:normAutofit fontScale="90000"/>
          </a:bodyPr>
          <a:lstStyle/>
          <a:p>
            <a:pPr eaLnBrk="1" fontAlgn="auto" hangingPunct="1">
              <a:spcAft>
                <a:spcPts val="0"/>
              </a:spcAft>
              <a:defRPr/>
            </a:pPr>
            <a:r>
              <a:rPr lang="fa-IR" b="1" dirty="0" smtClean="0">
                <a:cs typeface="B Nazanin" pitchFamily="2" charset="-78"/>
              </a:rPr>
              <a:t>نگاهی گذرا به 6سبک ارتباطی</a:t>
            </a:r>
            <a:endParaRPr lang="fa-IR" b="1" dirty="0">
              <a:cs typeface="B Nazanin" pitchFamily="2" charset="-78"/>
            </a:endParaRPr>
          </a:p>
        </p:txBody>
      </p:sp>
      <p:sp>
        <p:nvSpPr>
          <p:cNvPr id="19459" name="Content Placeholder 2"/>
          <p:cNvSpPr>
            <a:spLocks noGrp="1"/>
          </p:cNvSpPr>
          <p:nvPr>
            <p:ph sz="quarter" idx="1"/>
          </p:nvPr>
        </p:nvSpPr>
        <p:spPr>
          <a:xfrm>
            <a:off x="838200" y="1825646"/>
            <a:ext cx="10515600" cy="5032375"/>
          </a:xfrm>
        </p:spPr>
        <p:txBody>
          <a:bodyPr>
            <a:noAutofit/>
          </a:bodyPr>
          <a:lstStyle/>
          <a:p>
            <a:pPr marL="274320" indent="-274320" algn="just" eaLnBrk="1" fontAlgn="auto" hangingPunct="1">
              <a:spcBef>
                <a:spcPts val="580"/>
              </a:spcBef>
              <a:spcAft>
                <a:spcPts val="0"/>
              </a:spcAft>
              <a:buFont typeface="Wingdings 2"/>
              <a:buChar char=""/>
              <a:defRPr/>
            </a:pPr>
            <a:r>
              <a:rPr lang="fa-IR" altLang="fa-IR" sz="3600" b="1" dirty="0" smtClean="0">
                <a:solidFill>
                  <a:srgbClr val="FF0000"/>
                </a:solidFill>
                <a:cs typeface="B Nazanin" pitchFamily="2" charset="-78"/>
              </a:rPr>
              <a:t>سبک کنترلی: </a:t>
            </a:r>
            <a:r>
              <a:rPr lang="fa-IR" altLang="fa-IR" sz="3600" b="1" dirty="0" smtClean="0">
                <a:cs typeface="B Nazanin" pitchFamily="2" charset="-78"/>
              </a:rPr>
              <a:t>یکطرفه است.فرد برقرارکننده ارتباط هدایتگر است.مدیران ،زیر دستان را ترغیب واز قدرتشان برای کسب اطلاعات بهره می برندو شاید دست به فریب آنهابزنند.</a:t>
            </a:r>
          </a:p>
          <a:p>
            <a:pPr marL="274320" indent="-274320" algn="just" eaLnBrk="1" fontAlgn="auto" hangingPunct="1">
              <a:spcBef>
                <a:spcPts val="580"/>
              </a:spcBef>
              <a:spcAft>
                <a:spcPts val="0"/>
              </a:spcAft>
              <a:buFont typeface="Wingdings 2"/>
              <a:buChar char=""/>
              <a:defRPr/>
            </a:pPr>
            <a:r>
              <a:rPr lang="fa-IR" altLang="fa-IR" sz="3600" b="1" dirty="0" smtClean="0">
                <a:solidFill>
                  <a:srgbClr val="FF0000"/>
                </a:solidFill>
                <a:cs typeface="B Nazanin" pitchFamily="2" charset="-78"/>
              </a:rPr>
              <a:t>سبک برابری : </a:t>
            </a:r>
            <a:r>
              <a:rPr lang="fa-IR" altLang="fa-IR" sz="3600" b="1" dirty="0" smtClean="0">
                <a:solidFill>
                  <a:srgbClr val="0000FF"/>
                </a:solidFill>
                <a:cs typeface="B Nazanin" pitchFamily="2" charset="-78"/>
              </a:rPr>
              <a:t>دوطرفه و دارای جریان آزاد .مدیران و طرفهای ارتباطی سعی در ترغیب دیگران برای ارائه نظراتشان دارند.فضای ارتباطی دوستانه و طرفین منتفع ومتلذذ میشوند.</a:t>
            </a:r>
          </a:p>
          <a:p>
            <a:pPr marL="274320" indent="-274320" algn="just" eaLnBrk="1" fontAlgn="auto" hangingPunct="1">
              <a:spcBef>
                <a:spcPts val="580"/>
              </a:spcBef>
              <a:spcAft>
                <a:spcPts val="0"/>
              </a:spcAft>
              <a:buFont typeface="Wingdings 2"/>
              <a:buChar char=""/>
              <a:defRPr/>
            </a:pPr>
            <a:r>
              <a:rPr lang="fa-IR" altLang="fa-IR" sz="3600" b="1" dirty="0" smtClean="0">
                <a:solidFill>
                  <a:srgbClr val="FF0000"/>
                </a:solidFill>
                <a:cs typeface="B Nazanin" pitchFamily="2" charset="-78"/>
              </a:rPr>
              <a:t>سبک ساختاری: </a:t>
            </a:r>
            <a:r>
              <a:rPr lang="fa-IR" altLang="fa-IR" sz="3600" b="1" dirty="0" smtClean="0">
                <a:cs typeface="B Nazanin" pitchFamily="2" charset="-78"/>
              </a:rPr>
              <a:t>هدف، محیطی نظام مند است. در این سبک با تاکید بر رویه ها،قوانین،مقررات و استانداردها ، سعی در ترغیب دیگران و شفاف سازی روابطی است که ساختارها را ایجاد می کند.</a:t>
            </a:r>
          </a:p>
        </p:txBody>
      </p:sp>
      <p:sp>
        <p:nvSpPr>
          <p:cNvPr id="3" name="Date Placeholder 2"/>
          <p:cNvSpPr>
            <a:spLocks noGrp="1"/>
          </p:cNvSpPr>
          <p:nvPr>
            <p:ph type="dt" sz="half" idx="10"/>
          </p:nvPr>
        </p:nvSpPr>
        <p:spPr/>
        <p:txBody>
          <a:bodyPr/>
          <a:lstStyle/>
          <a:p>
            <a:pPr>
              <a:defRPr/>
            </a:pPr>
            <a:fld id="{E4D39E92-65C3-45C6-BC98-2A94BFEAF509}" type="datetime1">
              <a:rPr lang="en-US" smtClean="0">
                <a:solidFill>
                  <a:srgbClr val="002164">
                    <a:tint val="75000"/>
                  </a:srgbClr>
                </a:solidFill>
              </a:rPr>
              <a:t>9/2/2017</a:t>
            </a:fld>
            <a:endParaRPr lang="en-US" dirty="0">
              <a:solidFill>
                <a:srgbClr val="002164">
                  <a:tint val="75000"/>
                </a:srgbClr>
              </a:solidFill>
            </a:endParaRPr>
          </a:p>
        </p:txBody>
      </p:sp>
      <p:sp>
        <p:nvSpPr>
          <p:cNvPr id="4" name="Footer Placeholder 3"/>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5" name="Slide Number Placeholder 4"/>
          <p:cNvSpPr>
            <a:spLocks noGrp="1"/>
          </p:cNvSpPr>
          <p:nvPr>
            <p:ph type="sldNum" sz="quarter" idx="12"/>
          </p:nvPr>
        </p:nvSpPr>
        <p:spPr/>
        <p:txBody>
          <a:bodyPr/>
          <a:lstStyle/>
          <a:p>
            <a:fld id="{A2ADFF55-F61F-4389-A296-8B8D245AFC18}" type="slidenum">
              <a:rPr lang="ar-SA" smtClean="0"/>
              <a:pPr/>
              <a:t>60</a:t>
            </a:fld>
            <a:endParaRPr lang="en-US"/>
          </a:p>
        </p:txBody>
      </p:sp>
    </p:spTree>
    <p:extLst>
      <p:ext uri="{BB962C8B-B14F-4D97-AF65-F5344CB8AC3E}">
        <p14:creationId xmlns:p14="http://schemas.microsoft.com/office/powerpoint/2010/main" val="3438322489"/>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9459">
                                            <p:txEl>
                                              <p:pRg st="0" end="0"/>
                                            </p:txEl>
                                          </p:spTgt>
                                        </p:tgtEl>
                                        <p:attrNameLst>
                                          <p:attrName>style.visibility</p:attrName>
                                        </p:attrNameLst>
                                      </p:cBhvr>
                                      <p:to>
                                        <p:strVal val="visible"/>
                                      </p:to>
                                    </p:set>
                                    <p:anim calcmode="lin" valueType="num">
                                      <p:cBhvr additive="base">
                                        <p:cTn id="12" dur="5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94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9459">
                                            <p:txEl>
                                              <p:pRg st="1" end="1"/>
                                            </p:txEl>
                                          </p:spTgt>
                                        </p:tgtEl>
                                        <p:attrNameLst>
                                          <p:attrName>style.visibility</p:attrName>
                                        </p:attrNameLst>
                                      </p:cBhvr>
                                      <p:to>
                                        <p:strVal val="visible"/>
                                      </p:to>
                                    </p:set>
                                    <p:anim calcmode="lin" valueType="num">
                                      <p:cBhvr additive="base">
                                        <p:cTn id="18"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94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9459">
                                            <p:txEl>
                                              <p:pRg st="2" end="2"/>
                                            </p:txEl>
                                          </p:spTgt>
                                        </p:tgtEl>
                                        <p:attrNameLst>
                                          <p:attrName>style.visibility</p:attrName>
                                        </p:attrNameLst>
                                      </p:cBhvr>
                                      <p:to>
                                        <p:strVal val="visible"/>
                                      </p:to>
                                    </p:set>
                                    <p:anim calcmode="lin" valueType="num">
                                      <p:cBhvr additive="base">
                                        <p:cTn id="24" dur="500" fill="hold"/>
                                        <p:tgtEl>
                                          <p:spTgt spid="1945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945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459"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normAutofit/>
          </a:bodyPr>
          <a:lstStyle/>
          <a:p>
            <a:r>
              <a:rPr lang="fa-IR" sz="3600" b="1" dirty="0">
                <a:solidFill>
                  <a:srgbClr val="FF0000"/>
                </a:solidFill>
              </a:rPr>
              <a:t>سبک پویایی: </a:t>
            </a:r>
            <a:r>
              <a:rPr lang="fa-IR" sz="3600" b="1" dirty="0"/>
              <a:t>کاملا عملگرا وپراگماتیک است و فرایند ارتباطات بسیار سریع صورت می گیرد.طرفین ارتباطی نیز می بایستی زیرک وباهوش باشند تا درک واقعی ازمقصودارتباطی داشته باشند.</a:t>
            </a:r>
          </a:p>
          <a:p>
            <a:r>
              <a:rPr lang="fa-IR" sz="3600" b="1" dirty="0">
                <a:solidFill>
                  <a:srgbClr val="FF0000"/>
                </a:solidFill>
              </a:rPr>
              <a:t>سبک تفویضی: </a:t>
            </a:r>
            <a:r>
              <a:rPr lang="fa-IR" sz="3600" b="1" dirty="0">
                <a:solidFill>
                  <a:srgbClr val="0000FF"/>
                </a:solidFill>
              </a:rPr>
              <a:t>مدیر مسئولیت را واگذار و نقش حمایتگری ایفا می کند.</a:t>
            </a:r>
          </a:p>
          <a:p>
            <a:r>
              <a:rPr lang="fa-IR" sz="3600" b="1" dirty="0">
                <a:solidFill>
                  <a:srgbClr val="FF0000"/>
                </a:solidFill>
              </a:rPr>
              <a:t>سبک اجتناب: </a:t>
            </a:r>
            <a:r>
              <a:rPr lang="fa-IR" sz="3600" b="1" dirty="0"/>
              <a:t>از فراین ارتباطات دوری می شود.تمایلی به تاثیر گذاشتن وتاثیر گرفتن نیست.از یک رویکرد مستقل واستقلال طلبانه به جای مشارکتی و تعاملی در تصمیم گیری استفاده می شود.</a:t>
            </a:r>
          </a:p>
          <a:p>
            <a:endParaRPr lang="fa-IR" sz="3600" b="1" dirty="0"/>
          </a:p>
          <a:p>
            <a:endParaRPr lang="fa-IR" sz="3600" b="1" dirty="0"/>
          </a:p>
        </p:txBody>
      </p:sp>
      <p:sp>
        <p:nvSpPr>
          <p:cNvPr id="4" name="Date Placeholder 3"/>
          <p:cNvSpPr>
            <a:spLocks noGrp="1"/>
          </p:cNvSpPr>
          <p:nvPr>
            <p:ph type="dt" sz="half" idx="10"/>
          </p:nvPr>
        </p:nvSpPr>
        <p:spPr/>
        <p:txBody>
          <a:bodyPr/>
          <a:lstStyle/>
          <a:p>
            <a:pPr>
              <a:defRPr/>
            </a:pPr>
            <a:fld id="{CED9E2F2-4ED4-4042-9DCB-711ADA1B880C}"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61</a:t>
            </a:fld>
            <a:endParaRPr lang="en-US"/>
          </a:p>
        </p:txBody>
      </p:sp>
    </p:spTree>
    <p:extLst>
      <p:ext uri="{BB962C8B-B14F-4D97-AF65-F5344CB8AC3E}">
        <p14:creationId xmlns:p14="http://schemas.microsoft.com/office/powerpoint/2010/main" val="381866045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 زنان و مردان در برقراری ارتباط چه تفاوتهای دارند؟</a:t>
            </a:r>
            <a:endParaRPr lang="fa-IR" dirty="0"/>
          </a:p>
        </p:txBody>
      </p:sp>
      <p:sp>
        <p:nvSpPr>
          <p:cNvPr id="3" name="Content Placeholder 2"/>
          <p:cNvSpPr>
            <a:spLocks noGrp="1"/>
          </p:cNvSpPr>
          <p:nvPr>
            <p:ph idx="1"/>
          </p:nvPr>
        </p:nvSpPr>
        <p:spPr/>
        <p:txBody>
          <a:bodyPr/>
          <a:lstStyle/>
          <a:p>
            <a:endParaRPr lang="fa-IR"/>
          </a:p>
        </p:txBody>
      </p:sp>
      <p:sp>
        <p:nvSpPr>
          <p:cNvPr id="4" name="Date Placeholder 3"/>
          <p:cNvSpPr>
            <a:spLocks noGrp="1"/>
          </p:cNvSpPr>
          <p:nvPr>
            <p:ph type="dt" sz="half" idx="10"/>
          </p:nvPr>
        </p:nvSpPr>
        <p:spPr/>
        <p:txBody>
          <a:bodyPr/>
          <a:lstStyle/>
          <a:p>
            <a:pPr>
              <a:defRPr/>
            </a:pPr>
            <a:fld id="{2FBD8CF7-5E95-47A8-A6DE-E7699B3AB72C}"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62</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1900" y="1473200"/>
            <a:ext cx="10401299" cy="363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6745952"/>
      </p:ext>
    </p:extLst>
  </p:cSld>
  <p:clrMapOvr>
    <a:masterClrMapping/>
  </p:clrMapOvr>
  <p:transition spd="slow">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4" name="Date Placeholder 3"/>
          <p:cNvSpPr>
            <a:spLocks noGrp="1"/>
          </p:cNvSpPr>
          <p:nvPr>
            <p:ph type="dt" sz="half" idx="10"/>
          </p:nvPr>
        </p:nvSpPr>
        <p:spPr/>
        <p:txBody>
          <a:bodyPr/>
          <a:lstStyle/>
          <a:p>
            <a:pPr>
              <a:defRPr/>
            </a:pPr>
            <a:fld id="{9A789AC3-5FA3-4210-B24C-1922B24B4BE2}" type="datetime1">
              <a:rPr lang="en-US" smtClean="0">
                <a:solidFill>
                  <a:srgbClr val="002164">
                    <a:tint val="75000"/>
                  </a:srgbClr>
                </a:solidFill>
              </a:rPr>
              <a:t>9/2/2017</a:t>
            </a:fld>
            <a:endParaRPr lang="en-US" dirty="0">
              <a:solidFill>
                <a:srgbClr val="002164">
                  <a:tint val="75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002164">
                    <a:tint val="75000"/>
                  </a:srgbClr>
                </a:solidFill>
              </a:rPr>
              <a:t>ملکی آوارسین</a:t>
            </a:r>
            <a:endParaRPr lang="en-US" dirty="0">
              <a:solidFill>
                <a:srgbClr val="002164">
                  <a:tint val="75000"/>
                </a:srgbClr>
              </a:solidFill>
            </a:endParaRPr>
          </a:p>
        </p:txBody>
      </p:sp>
      <p:sp>
        <p:nvSpPr>
          <p:cNvPr id="6" name="Slide Number Placeholder 5"/>
          <p:cNvSpPr>
            <a:spLocks noGrp="1"/>
          </p:cNvSpPr>
          <p:nvPr>
            <p:ph type="sldNum" sz="quarter" idx="12"/>
          </p:nvPr>
        </p:nvSpPr>
        <p:spPr/>
        <p:txBody>
          <a:bodyPr/>
          <a:lstStyle/>
          <a:p>
            <a:fld id="{A2ADFF55-F61F-4389-A296-8B8D245AFC18}" type="slidenum">
              <a:rPr lang="ar-SA" smtClean="0"/>
              <a:pPr/>
              <a:t>63</a:t>
            </a:fld>
            <a:endParaRPr lang="en-US"/>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221052" y="1790700"/>
            <a:ext cx="3871296" cy="391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3293" y="1854200"/>
            <a:ext cx="3871913"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0750" y="4953000"/>
            <a:ext cx="3871913" cy="1243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3293" y="4838700"/>
            <a:ext cx="3871913" cy="1243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97125" y="708025"/>
            <a:ext cx="902335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411765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additive="base">
                                        <p:cTn id="7" dur="500" fill="hold"/>
                                        <p:tgtEl>
                                          <p:spTgt spid="1028"/>
                                        </p:tgtEl>
                                        <p:attrNameLst>
                                          <p:attrName>ppt_x</p:attrName>
                                        </p:attrNameLst>
                                      </p:cBhvr>
                                      <p:tavLst>
                                        <p:tav tm="0">
                                          <p:val>
                                            <p:strVal val="#ppt_x"/>
                                          </p:val>
                                        </p:tav>
                                        <p:tav tm="100000">
                                          <p:val>
                                            <p:strVal val="#ppt_x"/>
                                          </p:val>
                                        </p:tav>
                                      </p:tavLst>
                                    </p:anim>
                                    <p:anim calcmode="lin" valueType="num">
                                      <p:cBhvr additive="base">
                                        <p:cTn id="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9"/>
                                        </p:tgtEl>
                                        <p:attrNameLst>
                                          <p:attrName>style.visibility</p:attrName>
                                        </p:attrNameLst>
                                      </p:cBhvr>
                                      <p:to>
                                        <p:strVal val="visible"/>
                                      </p:to>
                                    </p:set>
                                    <p:anim calcmode="lin" valueType="num">
                                      <p:cBhvr additive="base">
                                        <p:cTn id="13" dur="500" fill="hold"/>
                                        <p:tgtEl>
                                          <p:spTgt spid="1029"/>
                                        </p:tgtEl>
                                        <p:attrNameLst>
                                          <p:attrName>ppt_x</p:attrName>
                                        </p:attrNameLst>
                                      </p:cBhvr>
                                      <p:tavLst>
                                        <p:tav tm="0">
                                          <p:val>
                                            <p:strVal val="#ppt_x"/>
                                          </p:val>
                                        </p:tav>
                                        <p:tav tm="100000">
                                          <p:val>
                                            <p:strVal val="#ppt_x"/>
                                          </p:val>
                                        </p:tav>
                                      </p:tavLst>
                                    </p:anim>
                                    <p:anim calcmode="lin" valueType="num">
                                      <p:cBhvr additive="base">
                                        <p:cTn id="14"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06400" y="304800"/>
            <a:ext cx="9753600" cy="1371600"/>
          </a:xfrm>
        </p:spPr>
        <p:txBody>
          <a:bodyPr/>
          <a:lstStyle/>
          <a:p>
            <a:r>
              <a:rPr lang="fa-IR" sz="3200" b="1" i="1" dirty="0">
                <a:solidFill>
                  <a:srgbClr val="FF0000"/>
                </a:solidFill>
                <a:cs typeface="B Zar" pitchFamily="2" charset="-78"/>
              </a:rPr>
              <a:t>ديدگاه هاي سنتي غلط درباره كار وشخصيت زنان:</a:t>
            </a:r>
            <a:r>
              <a:rPr lang="fa-IR" sz="3200" b="1" i="1" dirty="0">
                <a:cs typeface="B Zar" pitchFamily="2" charset="-78"/>
              </a:rPr>
              <a:t/>
            </a:r>
            <a:br>
              <a:rPr lang="fa-IR" sz="3200" b="1" i="1" dirty="0">
                <a:cs typeface="B Zar" pitchFamily="2" charset="-78"/>
              </a:rPr>
            </a:br>
            <a:endParaRPr lang="en-US" sz="3200" b="1" i="1" dirty="0">
              <a:cs typeface="B Zar" pitchFamily="2" charset="-78"/>
            </a:endParaRPr>
          </a:p>
        </p:txBody>
      </p:sp>
      <p:sp>
        <p:nvSpPr>
          <p:cNvPr id="22531" name="Rectangle 3"/>
          <p:cNvSpPr>
            <a:spLocks noGrp="1" noChangeArrowheads="1"/>
          </p:cNvSpPr>
          <p:nvPr>
            <p:ph type="body" idx="1"/>
          </p:nvPr>
        </p:nvSpPr>
        <p:spPr>
          <a:xfrm>
            <a:off x="914401" y="1557338"/>
            <a:ext cx="10676467" cy="5040312"/>
          </a:xfrm>
        </p:spPr>
        <p:txBody>
          <a:bodyPr>
            <a:noAutofit/>
          </a:bodyPr>
          <a:lstStyle/>
          <a:p>
            <a:pPr>
              <a:lnSpc>
                <a:spcPct val="80000"/>
              </a:lnSpc>
            </a:pPr>
            <a:r>
              <a:rPr lang="fa-IR" sz="1800" b="1" dirty="0">
                <a:cs typeface="B Zar" pitchFamily="2" charset="-78"/>
              </a:rPr>
              <a:t>زن بايد بين شغل وخانواده يكي را انتخاب كند.</a:t>
            </a:r>
          </a:p>
          <a:p>
            <a:pPr>
              <a:lnSpc>
                <a:spcPct val="80000"/>
              </a:lnSpc>
            </a:pPr>
            <a:endParaRPr lang="fa-IR" sz="1800" b="1" dirty="0">
              <a:cs typeface="B Zar" pitchFamily="2" charset="-78"/>
            </a:endParaRPr>
          </a:p>
          <a:p>
            <a:pPr>
              <a:lnSpc>
                <a:spcPct val="80000"/>
              </a:lnSpc>
            </a:pPr>
            <a:r>
              <a:rPr lang="fa-IR" sz="1800" b="1" dirty="0">
                <a:solidFill>
                  <a:srgbClr val="0000FF"/>
                </a:solidFill>
                <a:cs typeface="B Zar" pitchFamily="2" charset="-78"/>
              </a:rPr>
              <a:t>بين زنان ومردان در انجام دادن كارها تفاوت اساسي وجود دارد.</a:t>
            </a:r>
          </a:p>
          <a:p>
            <a:pPr>
              <a:lnSpc>
                <a:spcPct val="80000"/>
              </a:lnSpc>
            </a:pPr>
            <a:endParaRPr lang="fa-IR" sz="1800" b="1" dirty="0">
              <a:cs typeface="B Zar" pitchFamily="2" charset="-78"/>
            </a:endParaRPr>
          </a:p>
          <a:p>
            <a:pPr>
              <a:lnSpc>
                <a:spcPct val="80000"/>
              </a:lnSpc>
            </a:pPr>
            <a:r>
              <a:rPr lang="fa-IR" sz="1800" b="1" dirty="0">
                <a:cs typeface="B Zar" pitchFamily="2" charset="-78"/>
              </a:rPr>
              <a:t>زنان هرگز توانايي رقابت با مردان رادر كارها ندارند.</a:t>
            </a:r>
          </a:p>
          <a:p>
            <a:pPr>
              <a:lnSpc>
                <a:spcPct val="80000"/>
              </a:lnSpc>
            </a:pPr>
            <a:endParaRPr lang="fa-IR" sz="1800" b="1" dirty="0">
              <a:cs typeface="B Zar" pitchFamily="2" charset="-78"/>
            </a:endParaRPr>
          </a:p>
          <a:p>
            <a:pPr>
              <a:lnSpc>
                <a:spcPct val="80000"/>
              </a:lnSpc>
            </a:pPr>
            <a:r>
              <a:rPr lang="fa-IR" sz="1800" b="1" dirty="0">
                <a:solidFill>
                  <a:srgbClr val="0000FF"/>
                </a:solidFill>
                <a:cs typeface="B Zar" pitchFamily="2" charset="-78"/>
              </a:rPr>
              <a:t>اگر زن يك خانواده كار كند به اين معني است كه مرد خانواده فرد بي لياقتي است.</a:t>
            </a:r>
          </a:p>
          <a:p>
            <a:pPr>
              <a:lnSpc>
                <a:spcPct val="80000"/>
              </a:lnSpc>
            </a:pPr>
            <a:endParaRPr lang="fa-IR" sz="1800" b="1" dirty="0">
              <a:cs typeface="B Zar" pitchFamily="2" charset="-78"/>
            </a:endParaRPr>
          </a:p>
          <a:p>
            <a:pPr>
              <a:lnSpc>
                <a:spcPct val="80000"/>
              </a:lnSpc>
            </a:pPr>
            <a:r>
              <a:rPr lang="fa-IR" sz="1800" b="1" dirty="0">
                <a:cs typeface="B Zar" pitchFamily="2" charset="-78"/>
              </a:rPr>
              <a:t>زنان از نظر عقلي از مردان در سطح پائين تري هستند.(ناقص العقل بودن)</a:t>
            </a:r>
          </a:p>
          <a:p>
            <a:pPr>
              <a:lnSpc>
                <a:spcPct val="80000"/>
              </a:lnSpc>
            </a:pPr>
            <a:endParaRPr lang="fa-IR" sz="1800" b="1" dirty="0">
              <a:cs typeface="B Zar" pitchFamily="2" charset="-78"/>
            </a:endParaRPr>
          </a:p>
          <a:p>
            <a:pPr>
              <a:lnSpc>
                <a:spcPct val="80000"/>
              </a:lnSpc>
            </a:pPr>
            <a:r>
              <a:rPr lang="fa-IR" sz="1800" b="1" dirty="0">
                <a:solidFill>
                  <a:srgbClr val="FF33CC"/>
                </a:solidFill>
                <a:cs typeface="B Zar" pitchFamily="2" charset="-78"/>
              </a:rPr>
              <a:t>زنان موجوداتي احساساتي ودرمانده هستند كه نميتوان مشاغل مهم را به آنان سپرد.</a:t>
            </a:r>
          </a:p>
          <a:p>
            <a:pPr>
              <a:lnSpc>
                <a:spcPct val="80000"/>
              </a:lnSpc>
            </a:pPr>
            <a:endParaRPr lang="fa-IR" sz="1800" b="1" dirty="0">
              <a:cs typeface="B Zar" pitchFamily="2" charset="-78"/>
            </a:endParaRPr>
          </a:p>
          <a:p>
            <a:pPr>
              <a:lnSpc>
                <a:spcPct val="80000"/>
              </a:lnSpc>
            </a:pPr>
            <a:r>
              <a:rPr lang="fa-IR" sz="1800" b="1" dirty="0">
                <a:cs typeface="B Zar" pitchFamily="2" charset="-78"/>
              </a:rPr>
              <a:t>زنان فقط وظيفه خانه داري،بچه داري وحمايت عاطفي از خانواده را دارند.</a:t>
            </a:r>
          </a:p>
          <a:p>
            <a:pPr>
              <a:lnSpc>
                <a:spcPct val="80000"/>
              </a:lnSpc>
            </a:pPr>
            <a:endParaRPr lang="fa-IR" sz="1800" b="1" dirty="0">
              <a:cs typeface="B Zar" pitchFamily="2" charset="-78"/>
            </a:endParaRPr>
          </a:p>
          <a:p>
            <a:pPr>
              <a:lnSpc>
                <a:spcPct val="80000"/>
              </a:lnSpc>
            </a:pPr>
            <a:r>
              <a:rPr lang="fa-IR" sz="1800" b="1" dirty="0">
                <a:cs typeface="B Zar" pitchFamily="2" charset="-78"/>
              </a:rPr>
              <a:t>زنان به خوبي مردان نمي توانند كارها را انجام دهند وهميشه بايد دستمزد آنها كمتر از مردان باشد.</a:t>
            </a:r>
            <a:endParaRPr lang="en-US" sz="1800" b="1" dirty="0">
              <a:cs typeface="B Zar" pitchFamily="2" charset="-78"/>
            </a:endParaRPr>
          </a:p>
        </p:txBody>
      </p:sp>
    </p:spTree>
    <p:extLst>
      <p:ext uri="{BB962C8B-B14F-4D97-AF65-F5344CB8AC3E}">
        <p14:creationId xmlns:p14="http://schemas.microsoft.com/office/powerpoint/2010/main" val="1965345622"/>
      </p:ext>
    </p:extLst>
  </p:cSld>
  <p:clrMapOvr>
    <a:masterClrMapping/>
  </p:clrMapOvr>
  <p:transition spd="slow" advClick="0" advTm="5000">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 calcmode="lin" valueType="num">
                                      <p:cBhvr additive="base">
                                        <p:cTn id="7" dur="5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1">
                                            <p:txEl>
                                              <p:pRg st="2" end="2"/>
                                            </p:txEl>
                                          </p:spTgt>
                                        </p:tgtEl>
                                        <p:attrNameLst>
                                          <p:attrName>style.visibility</p:attrName>
                                        </p:attrNameLst>
                                      </p:cBhvr>
                                      <p:to>
                                        <p:strVal val="visible"/>
                                      </p:to>
                                    </p:set>
                                    <p:anim calcmode="lin" valueType="num">
                                      <p:cBhvr additive="base">
                                        <p:cTn id="13" dur="500" fill="hold"/>
                                        <p:tgtEl>
                                          <p:spTgt spid="2253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1">
                                            <p:txEl>
                                              <p:pRg st="4" end="4"/>
                                            </p:txEl>
                                          </p:spTgt>
                                        </p:tgtEl>
                                        <p:attrNameLst>
                                          <p:attrName>style.visibility</p:attrName>
                                        </p:attrNameLst>
                                      </p:cBhvr>
                                      <p:to>
                                        <p:strVal val="visible"/>
                                      </p:to>
                                    </p:set>
                                    <p:anim calcmode="lin" valueType="num">
                                      <p:cBhvr additive="base">
                                        <p:cTn id="19" dur="500" fill="hold"/>
                                        <p:tgtEl>
                                          <p:spTgt spid="2253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1">
                                            <p:txEl>
                                              <p:pRg st="6" end="6"/>
                                            </p:txEl>
                                          </p:spTgt>
                                        </p:tgtEl>
                                        <p:attrNameLst>
                                          <p:attrName>style.visibility</p:attrName>
                                        </p:attrNameLst>
                                      </p:cBhvr>
                                      <p:to>
                                        <p:strVal val="visible"/>
                                      </p:to>
                                    </p:set>
                                    <p:anim calcmode="lin" valueType="num">
                                      <p:cBhvr additive="base">
                                        <p:cTn id="25" dur="500" fill="hold"/>
                                        <p:tgtEl>
                                          <p:spTgt spid="22531">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531">
                                            <p:txEl>
                                              <p:pRg st="8" end="8"/>
                                            </p:txEl>
                                          </p:spTgt>
                                        </p:tgtEl>
                                        <p:attrNameLst>
                                          <p:attrName>style.visibility</p:attrName>
                                        </p:attrNameLst>
                                      </p:cBhvr>
                                      <p:to>
                                        <p:strVal val="visible"/>
                                      </p:to>
                                    </p:set>
                                    <p:anim calcmode="lin" valueType="num">
                                      <p:cBhvr additive="base">
                                        <p:cTn id="31" dur="500" fill="hold"/>
                                        <p:tgtEl>
                                          <p:spTgt spid="22531">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531">
                                            <p:txEl>
                                              <p:pRg st="10" end="10"/>
                                            </p:txEl>
                                          </p:spTgt>
                                        </p:tgtEl>
                                        <p:attrNameLst>
                                          <p:attrName>style.visibility</p:attrName>
                                        </p:attrNameLst>
                                      </p:cBhvr>
                                      <p:to>
                                        <p:strVal val="visible"/>
                                      </p:to>
                                    </p:set>
                                    <p:anim calcmode="lin" valueType="num">
                                      <p:cBhvr additive="base">
                                        <p:cTn id="37" dur="500" fill="hold"/>
                                        <p:tgtEl>
                                          <p:spTgt spid="22531">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531">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531">
                                            <p:txEl>
                                              <p:pRg st="12" end="12"/>
                                            </p:txEl>
                                          </p:spTgt>
                                        </p:tgtEl>
                                        <p:attrNameLst>
                                          <p:attrName>style.visibility</p:attrName>
                                        </p:attrNameLst>
                                      </p:cBhvr>
                                      <p:to>
                                        <p:strVal val="visible"/>
                                      </p:to>
                                    </p:set>
                                    <p:anim calcmode="lin" valueType="num">
                                      <p:cBhvr additive="base">
                                        <p:cTn id="43" dur="500" fill="hold"/>
                                        <p:tgtEl>
                                          <p:spTgt spid="22531">
                                            <p:txEl>
                                              <p:pRg st="12" end="1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531">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2531">
                                            <p:txEl>
                                              <p:pRg st="14" end="14"/>
                                            </p:txEl>
                                          </p:spTgt>
                                        </p:tgtEl>
                                        <p:attrNameLst>
                                          <p:attrName>style.visibility</p:attrName>
                                        </p:attrNameLst>
                                      </p:cBhvr>
                                      <p:to>
                                        <p:strVal val="visible"/>
                                      </p:to>
                                    </p:set>
                                    <p:anim calcmode="lin" valueType="num">
                                      <p:cBhvr additive="base">
                                        <p:cTn id="49" dur="500" fill="hold"/>
                                        <p:tgtEl>
                                          <p:spTgt spid="22531">
                                            <p:txEl>
                                              <p:pRg st="14" end="1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2531">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24417" y="549275"/>
            <a:ext cx="10972800" cy="1143000"/>
          </a:xfrm>
        </p:spPr>
        <p:txBody>
          <a:bodyPr>
            <a:normAutofit fontScale="90000"/>
          </a:bodyPr>
          <a:lstStyle/>
          <a:p>
            <a:r>
              <a:rPr lang="fa-IR" sz="3200" i="1" dirty="0">
                <a:solidFill>
                  <a:srgbClr val="FF33CC"/>
                </a:solidFill>
                <a:cs typeface="B Zar" pitchFamily="2" charset="-78"/>
              </a:rPr>
              <a:t/>
            </a:r>
            <a:br>
              <a:rPr lang="fa-IR" sz="3200" i="1" dirty="0">
                <a:solidFill>
                  <a:srgbClr val="FF33CC"/>
                </a:solidFill>
                <a:cs typeface="B Zar" pitchFamily="2" charset="-78"/>
              </a:rPr>
            </a:br>
            <a:r>
              <a:rPr lang="fa-IR" sz="3200" i="1" dirty="0">
                <a:solidFill>
                  <a:srgbClr val="FF33CC"/>
                </a:solidFill>
                <a:cs typeface="B Zar" pitchFamily="2" charset="-78"/>
              </a:rPr>
              <a:t>ديدگاه افراطي درباره كار وشخصيت زنان(فمينيسم راديكال):</a:t>
            </a:r>
            <a:r>
              <a:rPr lang="fa-IR" sz="3200" i="1" dirty="0">
                <a:solidFill>
                  <a:srgbClr val="FF33CC"/>
                </a:solidFill>
              </a:rPr>
              <a:t/>
            </a:r>
            <a:br>
              <a:rPr lang="fa-IR" sz="3200" i="1" dirty="0">
                <a:solidFill>
                  <a:srgbClr val="FF33CC"/>
                </a:solidFill>
              </a:rPr>
            </a:br>
            <a:endParaRPr lang="en-US" sz="3200" i="1" dirty="0">
              <a:solidFill>
                <a:srgbClr val="FF33CC"/>
              </a:solidFill>
            </a:endParaRPr>
          </a:p>
        </p:txBody>
      </p:sp>
      <p:sp>
        <p:nvSpPr>
          <p:cNvPr id="23555" name="Rectangle 3"/>
          <p:cNvSpPr>
            <a:spLocks noGrp="1" noChangeArrowheads="1"/>
          </p:cNvSpPr>
          <p:nvPr>
            <p:ph type="body" idx="1"/>
          </p:nvPr>
        </p:nvSpPr>
        <p:spPr>
          <a:xfrm>
            <a:off x="914400" y="1906588"/>
            <a:ext cx="10668000" cy="4189412"/>
          </a:xfrm>
        </p:spPr>
        <p:txBody>
          <a:bodyPr>
            <a:normAutofit/>
          </a:bodyPr>
          <a:lstStyle/>
          <a:p>
            <a:pPr>
              <a:lnSpc>
                <a:spcPct val="90000"/>
              </a:lnSpc>
            </a:pPr>
            <a:r>
              <a:rPr lang="fa-IR" b="1" dirty="0">
                <a:solidFill>
                  <a:srgbClr val="FF33CC"/>
                </a:solidFill>
                <a:cs typeface="B Zar" pitchFamily="2" charset="-78"/>
              </a:rPr>
              <a:t>زنان ازنظر توانايي ها واستعدادها كاملا با مردان برابرهستند.</a:t>
            </a:r>
          </a:p>
          <a:p>
            <a:pPr>
              <a:lnSpc>
                <a:spcPct val="90000"/>
              </a:lnSpc>
            </a:pPr>
            <a:r>
              <a:rPr lang="fa-IR" b="1" dirty="0">
                <a:cs typeface="B Zar" pitchFamily="2" charset="-78"/>
              </a:rPr>
              <a:t>زنان بايد به هر قيمتي كه شده حقوق پايمال شده تاريخي واجتماعي خود را از مردان بگيرندوحتي وارد مبارزه با مردان شوند.</a:t>
            </a:r>
          </a:p>
          <a:p>
            <a:pPr>
              <a:lnSpc>
                <a:spcPct val="90000"/>
              </a:lnSpc>
            </a:pPr>
            <a:r>
              <a:rPr lang="fa-IR" b="1" dirty="0">
                <a:solidFill>
                  <a:srgbClr val="0000FF"/>
                </a:solidFill>
                <a:cs typeface="B Zar" pitchFamily="2" charset="-78"/>
              </a:rPr>
              <a:t>براي اينكه اولين گام را در برابري زن ومرد برداشت بايد سبك لباس پوشيدن،تفريحات وسرگرميهاي آنان دقيقا يكي شود.</a:t>
            </a:r>
          </a:p>
          <a:p>
            <a:pPr>
              <a:lnSpc>
                <a:spcPct val="90000"/>
              </a:lnSpc>
            </a:pPr>
            <a:r>
              <a:rPr lang="fa-IR" b="1" dirty="0">
                <a:cs typeface="B Zar" pitchFamily="2" charset="-78"/>
              </a:rPr>
              <a:t>تمام مشاغلي را كه مردان قادرند انجام دهند زنان نيز ميتوانندانجام دهند.</a:t>
            </a:r>
          </a:p>
          <a:p>
            <a:pPr>
              <a:lnSpc>
                <a:spcPct val="90000"/>
              </a:lnSpc>
            </a:pPr>
            <a:r>
              <a:rPr lang="fa-IR" b="1" dirty="0">
                <a:solidFill>
                  <a:srgbClr val="0000FF"/>
                </a:solidFill>
                <a:cs typeface="B Zar" pitchFamily="2" charset="-78"/>
              </a:rPr>
              <a:t>براي پاسخ به تاريخ مردسالاري لازم است يك تاريخ زن سالاري داشته باشيم.</a:t>
            </a:r>
            <a:endParaRPr lang="en-US" b="1" dirty="0">
              <a:solidFill>
                <a:srgbClr val="0000FF"/>
              </a:solidFill>
              <a:cs typeface="B Zar" pitchFamily="2" charset="-78"/>
            </a:endParaRPr>
          </a:p>
        </p:txBody>
      </p:sp>
    </p:spTree>
    <p:extLst>
      <p:ext uri="{BB962C8B-B14F-4D97-AF65-F5344CB8AC3E}">
        <p14:creationId xmlns:p14="http://schemas.microsoft.com/office/powerpoint/2010/main" val="1909907926"/>
      </p:ext>
    </p:extLst>
  </p:cSld>
  <p:clrMapOvr>
    <a:masterClrMapping/>
  </p:clrMapOvr>
  <p:transition spd="slow" advClick="0" advTm="5000">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additive="base">
                                        <p:cTn id="7"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5">
                                            <p:txEl>
                                              <p:pRg st="1" end="1"/>
                                            </p:txEl>
                                          </p:spTgt>
                                        </p:tgtEl>
                                        <p:attrNameLst>
                                          <p:attrName>style.visibility</p:attrName>
                                        </p:attrNameLst>
                                      </p:cBhvr>
                                      <p:to>
                                        <p:strVal val="visible"/>
                                      </p:to>
                                    </p:set>
                                    <p:anim calcmode="lin" valueType="num">
                                      <p:cBhvr additive="base">
                                        <p:cTn id="13"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5">
                                            <p:txEl>
                                              <p:pRg st="2" end="2"/>
                                            </p:txEl>
                                          </p:spTgt>
                                        </p:tgtEl>
                                        <p:attrNameLst>
                                          <p:attrName>style.visibility</p:attrName>
                                        </p:attrNameLst>
                                      </p:cBhvr>
                                      <p:to>
                                        <p:strVal val="visible"/>
                                      </p:to>
                                    </p:set>
                                    <p:anim calcmode="lin" valueType="num">
                                      <p:cBhvr additive="base">
                                        <p:cTn id="19"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55">
                                            <p:txEl>
                                              <p:pRg st="3" end="3"/>
                                            </p:txEl>
                                          </p:spTgt>
                                        </p:tgtEl>
                                        <p:attrNameLst>
                                          <p:attrName>style.visibility</p:attrName>
                                        </p:attrNameLst>
                                      </p:cBhvr>
                                      <p:to>
                                        <p:strVal val="visible"/>
                                      </p:to>
                                    </p:set>
                                    <p:anim calcmode="lin" valueType="num">
                                      <p:cBhvr additive="base">
                                        <p:cTn id="25"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555">
                                            <p:txEl>
                                              <p:pRg st="4" end="4"/>
                                            </p:txEl>
                                          </p:spTgt>
                                        </p:tgtEl>
                                        <p:attrNameLst>
                                          <p:attrName>style.visibility</p:attrName>
                                        </p:attrNameLst>
                                      </p:cBhvr>
                                      <p:to>
                                        <p:strVal val="visible"/>
                                      </p:to>
                                    </p:set>
                                    <p:anim calcmode="lin" valueType="num">
                                      <p:cBhvr additive="base">
                                        <p:cTn id="31"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r>
              <a:rPr lang="fa-IR" sz="3200" i="1">
                <a:cs typeface="B Zar" pitchFamily="2" charset="-78"/>
              </a:rPr>
              <a:t/>
            </a:r>
            <a:br>
              <a:rPr lang="fa-IR" sz="3200" i="1">
                <a:cs typeface="B Zar" pitchFamily="2" charset="-78"/>
              </a:rPr>
            </a:br>
            <a:r>
              <a:rPr lang="fa-IR" sz="3200" b="1" i="1">
                <a:cs typeface="B Zar" pitchFamily="2" charset="-78"/>
              </a:rPr>
              <a:t>ديدگاه متعادل براساس يافته هاي علمي نسبت به زنان:</a:t>
            </a:r>
            <a:r>
              <a:rPr lang="fa-IR" sz="3200" i="1"/>
              <a:t/>
            </a:r>
            <a:br>
              <a:rPr lang="fa-IR" sz="3200" i="1"/>
            </a:br>
            <a:endParaRPr lang="en-US" sz="3200" i="1"/>
          </a:p>
        </p:txBody>
      </p:sp>
      <p:sp>
        <p:nvSpPr>
          <p:cNvPr id="24579" name="Rectangle 3"/>
          <p:cNvSpPr>
            <a:spLocks noGrp="1" noChangeArrowheads="1"/>
          </p:cNvSpPr>
          <p:nvPr>
            <p:ph type="body" idx="1"/>
          </p:nvPr>
        </p:nvSpPr>
        <p:spPr>
          <a:xfrm>
            <a:off x="431800" y="1524000"/>
            <a:ext cx="11252200" cy="4495800"/>
          </a:xfrm>
        </p:spPr>
        <p:txBody>
          <a:bodyPr>
            <a:normAutofit fontScale="92500" lnSpcReduction="20000"/>
          </a:bodyPr>
          <a:lstStyle/>
          <a:p>
            <a:pPr marL="457200" indent="-457200">
              <a:lnSpc>
                <a:spcPct val="80000"/>
              </a:lnSpc>
              <a:buFont typeface="Wingdings" pitchFamily="2" charset="2"/>
              <a:buAutoNum type="arabicPeriod"/>
            </a:pPr>
            <a:r>
              <a:rPr lang="fa-IR" sz="1900" b="1" dirty="0" smtClean="0">
                <a:solidFill>
                  <a:srgbClr val="0000FF"/>
                </a:solidFill>
                <a:cs typeface="B Zar" pitchFamily="2" charset="-78"/>
              </a:rPr>
              <a:t>بيشتر </a:t>
            </a:r>
            <a:r>
              <a:rPr lang="fa-IR" sz="1900" b="1" dirty="0">
                <a:solidFill>
                  <a:srgbClr val="0000FF"/>
                </a:solidFill>
                <a:cs typeface="B Zar" pitchFamily="2" charset="-78"/>
              </a:rPr>
              <a:t>تفاوتهاي بين زن ومرد مربوط به انتظارات وتوقعات والدين وسبك تربيتي مختلف والدين ميان دختر وپسراست </a:t>
            </a:r>
            <a:r>
              <a:rPr lang="fa-IR" sz="1900" b="1" dirty="0" smtClean="0">
                <a:solidFill>
                  <a:srgbClr val="0000FF"/>
                </a:solidFill>
                <a:cs typeface="B Zar" pitchFamily="2" charset="-78"/>
              </a:rPr>
              <a:t>ونه</a:t>
            </a:r>
          </a:p>
          <a:p>
            <a:pPr marL="0" indent="0">
              <a:lnSpc>
                <a:spcPct val="80000"/>
              </a:lnSpc>
              <a:buNone/>
            </a:pPr>
            <a:r>
              <a:rPr lang="fa-IR" sz="1900" b="1" dirty="0" smtClean="0">
                <a:solidFill>
                  <a:srgbClr val="0000FF"/>
                </a:solidFill>
                <a:cs typeface="B Zar" pitchFamily="2" charset="-78"/>
              </a:rPr>
              <a:t> </a:t>
            </a:r>
            <a:r>
              <a:rPr lang="fa-IR" sz="1900" b="1" dirty="0">
                <a:solidFill>
                  <a:srgbClr val="0000FF"/>
                </a:solidFill>
                <a:cs typeface="B Zar" pitchFamily="2" charset="-78"/>
              </a:rPr>
              <a:t>مربوط به تفاوتهاي اساسي و ذاتي بين دو جنس.</a:t>
            </a:r>
          </a:p>
          <a:p>
            <a:pPr>
              <a:lnSpc>
                <a:spcPct val="80000"/>
              </a:lnSpc>
              <a:buFont typeface="Wingdings" pitchFamily="2" charset="2"/>
              <a:buNone/>
            </a:pPr>
            <a:endParaRPr lang="fa-IR" sz="3500" b="1" dirty="0">
              <a:solidFill>
                <a:srgbClr val="FF33CC"/>
              </a:solidFill>
              <a:cs typeface="B Zar" pitchFamily="2" charset="-78"/>
            </a:endParaRPr>
          </a:p>
          <a:p>
            <a:pPr>
              <a:lnSpc>
                <a:spcPct val="80000"/>
              </a:lnSpc>
              <a:buFont typeface="Wingdings" pitchFamily="2" charset="2"/>
              <a:buNone/>
            </a:pPr>
            <a:r>
              <a:rPr lang="fa-IR" sz="3500" b="1" dirty="0">
                <a:solidFill>
                  <a:srgbClr val="FF33CC"/>
                </a:solidFill>
                <a:cs typeface="B Zar" pitchFamily="2" charset="-78"/>
              </a:rPr>
              <a:t>2. زنان در خصوص نيمكره راست ازمردان قويترهستند بنابراين از نظر:</a:t>
            </a:r>
          </a:p>
          <a:p>
            <a:pPr>
              <a:lnSpc>
                <a:spcPct val="80000"/>
              </a:lnSpc>
            </a:pPr>
            <a:r>
              <a:rPr lang="fa-IR" sz="1800" b="1" dirty="0">
                <a:cs typeface="B Zar" pitchFamily="2" charset="-78"/>
              </a:rPr>
              <a:t>توانايي همدلي و همدردي با ديگران</a:t>
            </a:r>
          </a:p>
          <a:p>
            <a:pPr>
              <a:lnSpc>
                <a:spcPct val="80000"/>
              </a:lnSpc>
            </a:pPr>
            <a:r>
              <a:rPr lang="fa-IR" sz="1800" b="1" dirty="0">
                <a:solidFill>
                  <a:srgbClr val="0000FF"/>
                </a:solidFill>
                <a:cs typeface="B Zar" pitchFamily="2" charset="-78"/>
              </a:rPr>
              <a:t>توانايي دريافتهاي شهودي </a:t>
            </a:r>
          </a:p>
          <a:p>
            <a:pPr>
              <a:lnSpc>
                <a:spcPct val="80000"/>
              </a:lnSpc>
            </a:pPr>
            <a:r>
              <a:rPr lang="fa-IR" sz="1800" b="1" dirty="0">
                <a:cs typeface="B Zar" pitchFamily="2" charset="-78"/>
              </a:rPr>
              <a:t>توانايي كلامي وسيالي وروان بودن زبان</a:t>
            </a:r>
          </a:p>
          <a:p>
            <a:pPr>
              <a:lnSpc>
                <a:spcPct val="80000"/>
              </a:lnSpc>
            </a:pPr>
            <a:r>
              <a:rPr lang="fa-IR" sz="1800" b="1" dirty="0">
                <a:solidFill>
                  <a:srgbClr val="0000FF"/>
                </a:solidFill>
                <a:cs typeface="B Zar" pitchFamily="2" charset="-78"/>
              </a:rPr>
              <a:t>توانايي ابراز احساسات</a:t>
            </a:r>
          </a:p>
          <a:p>
            <a:pPr>
              <a:lnSpc>
                <a:spcPct val="80000"/>
              </a:lnSpc>
            </a:pPr>
            <a:r>
              <a:rPr lang="fa-IR" sz="1800" b="1" dirty="0">
                <a:cs typeface="B Zar" pitchFamily="2" charset="-78"/>
              </a:rPr>
              <a:t>برقراري روابط اجتماعي</a:t>
            </a:r>
          </a:p>
          <a:p>
            <a:pPr>
              <a:lnSpc>
                <a:spcPct val="80000"/>
              </a:lnSpc>
            </a:pPr>
            <a:r>
              <a:rPr lang="fa-IR" sz="1800" b="1" dirty="0">
                <a:solidFill>
                  <a:srgbClr val="0000FF"/>
                </a:solidFill>
                <a:cs typeface="B Zar" pitchFamily="2" charset="-78"/>
              </a:rPr>
              <a:t>دقت وظرافت وتوجه به تفاوتها</a:t>
            </a:r>
          </a:p>
          <a:p>
            <a:pPr>
              <a:lnSpc>
                <a:spcPct val="80000"/>
              </a:lnSpc>
            </a:pPr>
            <a:r>
              <a:rPr lang="fa-IR" sz="1800" b="1" dirty="0">
                <a:cs typeface="B Zar" pitchFamily="2" charset="-78"/>
              </a:rPr>
              <a:t>حس زيبايي شناسي</a:t>
            </a:r>
          </a:p>
          <a:p>
            <a:pPr>
              <a:lnSpc>
                <a:spcPct val="80000"/>
              </a:lnSpc>
            </a:pPr>
            <a:r>
              <a:rPr lang="fa-IR" sz="1800" b="1" dirty="0">
                <a:solidFill>
                  <a:srgbClr val="0000FF"/>
                </a:solidFill>
                <a:cs typeface="B Zar" pitchFamily="2" charset="-78"/>
              </a:rPr>
              <a:t>قدرت حافظه وبه خاطر سپردن</a:t>
            </a:r>
          </a:p>
          <a:p>
            <a:pPr>
              <a:lnSpc>
                <a:spcPct val="80000"/>
              </a:lnSpc>
            </a:pPr>
            <a:r>
              <a:rPr lang="fa-IR" sz="1800" b="1" dirty="0">
                <a:cs typeface="B Zar" pitchFamily="2" charset="-78"/>
              </a:rPr>
              <a:t>هوش موسيقيايي وريتميك  </a:t>
            </a:r>
          </a:p>
          <a:p>
            <a:pPr>
              <a:lnSpc>
                <a:spcPct val="80000"/>
              </a:lnSpc>
              <a:buFont typeface="Wingdings" pitchFamily="2" charset="2"/>
              <a:buNone/>
            </a:pPr>
            <a:r>
              <a:rPr lang="fa-IR" sz="1800" b="1" dirty="0">
                <a:cs typeface="B Zar" pitchFamily="2" charset="-78"/>
              </a:rPr>
              <a:t>                                                    </a:t>
            </a:r>
            <a:r>
              <a:rPr lang="fa-IR" sz="2800" b="1" dirty="0">
                <a:solidFill>
                  <a:srgbClr val="FF0000"/>
                </a:solidFill>
                <a:cs typeface="B Zar" pitchFamily="2" charset="-78"/>
              </a:rPr>
              <a:t>بالاتراز مردان هستند</a:t>
            </a:r>
            <a:r>
              <a:rPr lang="fa-IR" sz="2800" b="1" dirty="0">
                <a:cs typeface="B Zar" pitchFamily="2" charset="-78"/>
              </a:rPr>
              <a:t>.</a:t>
            </a:r>
          </a:p>
        </p:txBody>
      </p:sp>
    </p:spTree>
    <p:extLst>
      <p:ext uri="{BB962C8B-B14F-4D97-AF65-F5344CB8AC3E}">
        <p14:creationId xmlns:p14="http://schemas.microsoft.com/office/powerpoint/2010/main" val="3184631501"/>
      </p:ext>
    </p:extLst>
  </p:cSld>
  <p:clrMapOvr>
    <a:masterClrMapping/>
  </p:clrMapOvr>
  <p:transition spd="slow" advClick="0" advTm="5000">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additive="base">
                                        <p:cTn id="7" dur="5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9">
                                            <p:txEl>
                                              <p:pRg st="1" end="1"/>
                                            </p:txEl>
                                          </p:spTgt>
                                        </p:tgtEl>
                                        <p:attrNameLst>
                                          <p:attrName>style.visibility</p:attrName>
                                        </p:attrNameLst>
                                      </p:cBhvr>
                                      <p:to>
                                        <p:strVal val="visible"/>
                                      </p:to>
                                    </p:set>
                                    <p:anim calcmode="lin" valueType="num">
                                      <p:cBhvr additive="base">
                                        <p:cTn id="13" dur="5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9">
                                            <p:txEl>
                                              <p:pRg st="3" end="3"/>
                                            </p:txEl>
                                          </p:spTgt>
                                        </p:tgtEl>
                                        <p:attrNameLst>
                                          <p:attrName>style.visibility</p:attrName>
                                        </p:attrNameLst>
                                      </p:cBhvr>
                                      <p:to>
                                        <p:strVal val="visible"/>
                                      </p:to>
                                    </p:set>
                                    <p:anim calcmode="lin" valueType="num">
                                      <p:cBhvr additive="base">
                                        <p:cTn id="19" dur="500" fill="hold"/>
                                        <p:tgtEl>
                                          <p:spTgt spid="2457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579">
                                            <p:txEl>
                                              <p:pRg st="4" end="4"/>
                                            </p:txEl>
                                          </p:spTgt>
                                        </p:tgtEl>
                                        <p:attrNameLst>
                                          <p:attrName>style.visibility</p:attrName>
                                        </p:attrNameLst>
                                      </p:cBhvr>
                                      <p:to>
                                        <p:strVal val="visible"/>
                                      </p:to>
                                    </p:set>
                                    <p:anim calcmode="lin" valueType="num">
                                      <p:cBhvr additive="base">
                                        <p:cTn id="25" dur="500" fill="hold"/>
                                        <p:tgtEl>
                                          <p:spTgt spid="2457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57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579">
                                            <p:txEl>
                                              <p:pRg st="5" end="5"/>
                                            </p:txEl>
                                          </p:spTgt>
                                        </p:tgtEl>
                                        <p:attrNameLst>
                                          <p:attrName>style.visibility</p:attrName>
                                        </p:attrNameLst>
                                      </p:cBhvr>
                                      <p:to>
                                        <p:strVal val="visible"/>
                                      </p:to>
                                    </p:set>
                                    <p:anim calcmode="lin" valueType="num">
                                      <p:cBhvr additive="base">
                                        <p:cTn id="31" dur="500" fill="hold"/>
                                        <p:tgtEl>
                                          <p:spTgt spid="2457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57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4579">
                                            <p:txEl>
                                              <p:pRg st="6" end="6"/>
                                            </p:txEl>
                                          </p:spTgt>
                                        </p:tgtEl>
                                        <p:attrNameLst>
                                          <p:attrName>style.visibility</p:attrName>
                                        </p:attrNameLst>
                                      </p:cBhvr>
                                      <p:to>
                                        <p:strVal val="visible"/>
                                      </p:to>
                                    </p:set>
                                    <p:anim calcmode="lin" valueType="num">
                                      <p:cBhvr additive="base">
                                        <p:cTn id="37" dur="500" fill="hold"/>
                                        <p:tgtEl>
                                          <p:spTgt spid="24579">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57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4579">
                                            <p:txEl>
                                              <p:pRg st="7" end="7"/>
                                            </p:txEl>
                                          </p:spTgt>
                                        </p:tgtEl>
                                        <p:attrNameLst>
                                          <p:attrName>style.visibility</p:attrName>
                                        </p:attrNameLst>
                                      </p:cBhvr>
                                      <p:to>
                                        <p:strVal val="visible"/>
                                      </p:to>
                                    </p:set>
                                    <p:anim calcmode="lin" valueType="num">
                                      <p:cBhvr additive="base">
                                        <p:cTn id="43" dur="500" fill="hold"/>
                                        <p:tgtEl>
                                          <p:spTgt spid="24579">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57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4579">
                                            <p:txEl>
                                              <p:pRg st="8" end="8"/>
                                            </p:txEl>
                                          </p:spTgt>
                                        </p:tgtEl>
                                        <p:attrNameLst>
                                          <p:attrName>style.visibility</p:attrName>
                                        </p:attrNameLst>
                                      </p:cBhvr>
                                      <p:to>
                                        <p:strVal val="visible"/>
                                      </p:to>
                                    </p:set>
                                    <p:anim calcmode="lin" valueType="num">
                                      <p:cBhvr additive="base">
                                        <p:cTn id="49" dur="500" fill="hold"/>
                                        <p:tgtEl>
                                          <p:spTgt spid="24579">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457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4579">
                                            <p:txEl>
                                              <p:pRg st="9" end="9"/>
                                            </p:txEl>
                                          </p:spTgt>
                                        </p:tgtEl>
                                        <p:attrNameLst>
                                          <p:attrName>style.visibility</p:attrName>
                                        </p:attrNameLst>
                                      </p:cBhvr>
                                      <p:to>
                                        <p:strVal val="visible"/>
                                      </p:to>
                                    </p:set>
                                    <p:anim calcmode="lin" valueType="num">
                                      <p:cBhvr additive="base">
                                        <p:cTn id="55" dur="500" fill="hold"/>
                                        <p:tgtEl>
                                          <p:spTgt spid="24579">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4579">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4579">
                                            <p:txEl>
                                              <p:pRg st="10" end="10"/>
                                            </p:txEl>
                                          </p:spTgt>
                                        </p:tgtEl>
                                        <p:attrNameLst>
                                          <p:attrName>style.visibility</p:attrName>
                                        </p:attrNameLst>
                                      </p:cBhvr>
                                      <p:to>
                                        <p:strVal val="visible"/>
                                      </p:to>
                                    </p:set>
                                    <p:anim calcmode="lin" valueType="num">
                                      <p:cBhvr additive="base">
                                        <p:cTn id="61" dur="500" fill="hold"/>
                                        <p:tgtEl>
                                          <p:spTgt spid="24579">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4579">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4579">
                                            <p:txEl>
                                              <p:pRg st="11" end="11"/>
                                            </p:txEl>
                                          </p:spTgt>
                                        </p:tgtEl>
                                        <p:attrNameLst>
                                          <p:attrName>style.visibility</p:attrName>
                                        </p:attrNameLst>
                                      </p:cBhvr>
                                      <p:to>
                                        <p:strVal val="visible"/>
                                      </p:to>
                                    </p:set>
                                    <p:anim calcmode="lin" valueType="num">
                                      <p:cBhvr additive="base">
                                        <p:cTn id="67" dur="500" fill="hold"/>
                                        <p:tgtEl>
                                          <p:spTgt spid="24579">
                                            <p:txEl>
                                              <p:pRg st="11" end="1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4579">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4579">
                                            <p:txEl>
                                              <p:pRg st="12" end="12"/>
                                            </p:txEl>
                                          </p:spTgt>
                                        </p:tgtEl>
                                        <p:attrNameLst>
                                          <p:attrName>style.visibility</p:attrName>
                                        </p:attrNameLst>
                                      </p:cBhvr>
                                      <p:to>
                                        <p:strVal val="visible"/>
                                      </p:to>
                                    </p:set>
                                    <p:anim calcmode="lin" valueType="num">
                                      <p:cBhvr additive="base">
                                        <p:cTn id="73" dur="500" fill="hold"/>
                                        <p:tgtEl>
                                          <p:spTgt spid="24579">
                                            <p:txEl>
                                              <p:pRg st="12" end="12"/>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4579">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4579">
                                            <p:txEl>
                                              <p:pRg st="13" end="13"/>
                                            </p:txEl>
                                          </p:spTgt>
                                        </p:tgtEl>
                                        <p:attrNameLst>
                                          <p:attrName>style.visibility</p:attrName>
                                        </p:attrNameLst>
                                      </p:cBhvr>
                                      <p:to>
                                        <p:strVal val="visible"/>
                                      </p:to>
                                    </p:set>
                                    <p:anim calcmode="lin" valueType="num">
                                      <p:cBhvr additive="base">
                                        <p:cTn id="79" dur="500" fill="hold"/>
                                        <p:tgtEl>
                                          <p:spTgt spid="24579">
                                            <p:txEl>
                                              <p:pRg st="13" end="13"/>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4579">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fa-IR"/>
              <a:t>                                         </a:t>
            </a:r>
            <a:r>
              <a:rPr lang="fa-IR">
                <a:cs typeface="B Zar" pitchFamily="2" charset="-78"/>
              </a:rPr>
              <a:t>ادامه:</a:t>
            </a:r>
            <a:endParaRPr lang="en-US">
              <a:cs typeface="B Zar" pitchFamily="2" charset="-78"/>
            </a:endParaRPr>
          </a:p>
        </p:txBody>
      </p:sp>
      <p:sp>
        <p:nvSpPr>
          <p:cNvPr id="25603" name="Rectangle 3"/>
          <p:cNvSpPr>
            <a:spLocks noGrp="1" noChangeArrowheads="1"/>
          </p:cNvSpPr>
          <p:nvPr>
            <p:ph type="body" idx="1"/>
          </p:nvPr>
        </p:nvSpPr>
        <p:spPr>
          <a:xfrm>
            <a:off x="711200" y="1341441"/>
            <a:ext cx="10972800" cy="5183187"/>
          </a:xfrm>
        </p:spPr>
        <p:txBody>
          <a:bodyPr/>
          <a:lstStyle/>
          <a:p>
            <a:pPr>
              <a:lnSpc>
                <a:spcPct val="90000"/>
              </a:lnSpc>
              <a:buFont typeface="Wingdings" pitchFamily="2" charset="2"/>
              <a:buNone/>
            </a:pPr>
            <a:r>
              <a:rPr lang="fa-IR" dirty="0"/>
              <a:t>3</a:t>
            </a:r>
            <a:r>
              <a:rPr lang="fa-IR" dirty="0">
                <a:cs typeface="B Zar" pitchFamily="2" charset="-78"/>
              </a:rPr>
              <a:t>. </a:t>
            </a:r>
            <a:r>
              <a:rPr lang="fa-IR" sz="3200" dirty="0">
                <a:cs typeface="B Zar" pitchFamily="2" charset="-78"/>
              </a:rPr>
              <a:t>مشاغلي كه در آنها شأن ومنزلت زن زير سؤال ميرود وياباعث</a:t>
            </a:r>
            <a:r>
              <a:rPr lang="fa-IR" sz="3200" b="1" dirty="0">
                <a:cs typeface="B Zar" pitchFamily="2" charset="-78"/>
              </a:rPr>
              <a:t> </a:t>
            </a:r>
            <a:r>
              <a:rPr lang="fa-IR" sz="3200" dirty="0">
                <a:cs typeface="B Zar" pitchFamily="2" charset="-78"/>
              </a:rPr>
              <a:t>فرسودگي جسمي و رواني آنان ميشود مناسب زنان نميباشد هرچندكه توانايي انجام آنرا داشته باشند.</a:t>
            </a:r>
          </a:p>
          <a:p>
            <a:pPr>
              <a:lnSpc>
                <a:spcPct val="90000"/>
              </a:lnSpc>
              <a:buFont typeface="Wingdings" pitchFamily="2" charset="2"/>
              <a:buNone/>
            </a:pPr>
            <a:r>
              <a:rPr lang="fa-IR" sz="3200" dirty="0">
                <a:solidFill>
                  <a:srgbClr val="FF0000"/>
                </a:solidFill>
                <a:cs typeface="B Zar" pitchFamily="2" charset="-78"/>
              </a:rPr>
              <a:t>4. بنابر استدلالت بالا زنان درانجام برخي از مشاغل از مردان موفق بوده اند همانطور كه مردان در برخي از مشاغل از زنان موفق ترند واين مربوط به تفاوتهاي جنسي وجنسيتي است.</a:t>
            </a:r>
          </a:p>
          <a:p>
            <a:pPr>
              <a:lnSpc>
                <a:spcPct val="90000"/>
              </a:lnSpc>
              <a:buFont typeface="Wingdings" pitchFamily="2" charset="2"/>
              <a:buNone/>
            </a:pPr>
            <a:r>
              <a:rPr lang="fa-IR" sz="3200" dirty="0">
                <a:cs typeface="B Zar" pitchFamily="2" charset="-78"/>
              </a:rPr>
              <a:t>5. احتمال موفقيت زنان در مشاغل اجتماعي- هنري- تهوري بالا تر از مشاغل واقع بين- فكري و قراردادي است.</a:t>
            </a:r>
          </a:p>
          <a:p>
            <a:pPr>
              <a:lnSpc>
                <a:spcPct val="90000"/>
              </a:lnSpc>
              <a:buFont typeface="Wingdings" pitchFamily="2" charset="2"/>
              <a:buNone/>
            </a:pPr>
            <a:r>
              <a:rPr lang="fa-IR" sz="3200" dirty="0">
                <a:solidFill>
                  <a:srgbClr val="0000FF"/>
                </a:solidFill>
                <a:cs typeface="B Zar" pitchFamily="2" charset="-78"/>
              </a:rPr>
              <a:t>6.زنان بايد به مسأله تبعيض جنسيتي در محيطهاي كار توجه كافي داشته باشند.</a:t>
            </a:r>
            <a:endParaRPr lang="en-US" sz="3200" dirty="0">
              <a:solidFill>
                <a:srgbClr val="0000FF"/>
              </a:solidFill>
              <a:cs typeface="B Zar" pitchFamily="2" charset="-78"/>
            </a:endParaRPr>
          </a:p>
          <a:p>
            <a:pPr>
              <a:lnSpc>
                <a:spcPct val="90000"/>
              </a:lnSpc>
              <a:buFont typeface="Wingdings" pitchFamily="2" charset="2"/>
              <a:buNone/>
            </a:pPr>
            <a:endParaRPr lang="en-US" dirty="0">
              <a:cs typeface="B Zar" pitchFamily="2" charset="-78"/>
            </a:endParaRPr>
          </a:p>
        </p:txBody>
      </p:sp>
    </p:spTree>
    <p:extLst>
      <p:ext uri="{BB962C8B-B14F-4D97-AF65-F5344CB8AC3E}">
        <p14:creationId xmlns:p14="http://schemas.microsoft.com/office/powerpoint/2010/main" val="726572412"/>
      </p:ext>
    </p:extLst>
  </p:cSld>
  <p:clrMapOvr>
    <a:masterClrMapping/>
  </p:clrMapOvr>
  <p:transition spd="slow" advClick="0" advTm="5000">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 calcmode="lin" valueType="num">
                                      <p:cBhvr additive="base">
                                        <p:cTn id="7" dur="5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3">
                                            <p:txEl>
                                              <p:pRg st="1" end="1"/>
                                            </p:txEl>
                                          </p:spTgt>
                                        </p:tgtEl>
                                        <p:attrNameLst>
                                          <p:attrName>style.visibility</p:attrName>
                                        </p:attrNameLst>
                                      </p:cBhvr>
                                      <p:to>
                                        <p:strVal val="visible"/>
                                      </p:to>
                                    </p:set>
                                    <p:anim calcmode="lin" valueType="num">
                                      <p:cBhvr additive="base">
                                        <p:cTn id="13" dur="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3">
                                            <p:txEl>
                                              <p:pRg st="2" end="2"/>
                                            </p:txEl>
                                          </p:spTgt>
                                        </p:tgtEl>
                                        <p:attrNameLst>
                                          <p:attrName>style.visibility</p:attrName>
                                        </p:attrNameLst>
                                      </p:cBhvr>
                                      <p:to>
                                        <p:strVal val="visible"/>
                                      </p:to>
                                    </p:set>
                                    <p:anim calcmode="lin" valueType="num">
                                      <p:cBhvr additive="base">
                                        <p:cTn id="19" dur="5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603">
                                            <p:txEl>
                                              <p:pRg st="3" end="3"/>
                                            </p:txEl>
                                          </p:spTgt>
                                        </p:tgtEl>
                                        <p:attrNameLst>
                                          <p:attrName>style.visibility</p:attrName>
                                        </p:attrNameLst>
                                      </p:cBhvr>
                                      <p:to>
                                        <p:strVal val="visible"/>
                                      </p:to>
                                    </p:set>
                                    <p:anim calcmode="lin" valueType="num">
                                      <p:cBhvr additive="base">
                                        <p:cTn id="25" dur="5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60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2438400" y="228600"/>
            <a:ext cx="7620000" cy="990600"/>
          </a:xfrm>
        </p:spPr>
        <p:txBody>
          <a:bodyPr>
            <a:normAutofit/>
          </a:bodyPr>
          <a:lstStyle/>
          <a:p>
            <a:pPr algn="ctr" eaLnBrk="1" hangingPunct="1"/>
            <a:r>
              <a:rPr lang="fa-IR" sz="3600" b="1" dirty="0" smtClean="0">
                <a:solidFill>
                  <a:schemeClr val="tx1"/>
                </a:solidFill>
                <a:cs typeface="B Lotus" pitchFamily="2" charset="-78"/>
              </a:rPr>
              <a:t>گوش كردن، سوي ديگر ارتباط</a:t>
            </a:r>
            <a:endParaRPr lang="en-US" sz="3600" dirty="0" smtClean="0">
              <a:solidFill>
                <a:schemeClr val="tx1"/>
              </a:solidFill>
              <a:cs typeface="B Lotus" pitchFamily="2" charset="-78"/>
            </a:endParaRPr>
          </a:p>
        </p:txBody>
      </p:sp>
      <p:sp>
        <p:nvSpPr>
          <p:cNvPr id="95235" name="Rectangle 3"/>
          <p:cNvSpPr>
            <a:spLocks noGrp="1" noChangeArrowheads="1"/>
          </p:cNvSpPr>
          <p:nvPr>
            <p:ph type="body" sz="half" idx="2"/>
          </p:nvPr>
        </p:nvSpPr>
        <p:spPr>
          <a:xfrm>
            <a:off x="0" y="2352674"/>
            <a:ext cx="11952816" cy="4632325"/>
          </a:xfrm>
        </p:spPr>
        <p:txBody>
          <a:bodyPr>
            <a:noAutofit/>
          </a:bodyPr>
          <a:lstStyle/>
          <a:p>
            <a:pPr marL="0" indent="0" algn="ctr" eaLnBrk="1" hangingPunct="1">
              <a:lnSpc>
                <a:spcPct val="110000"/>
              </a:lnSpc>
              <a:buFont typeface="Wingdings" pitchFamily="2" charset="2"/>
              <a:buNone/>
            </a:pPr>
            <a:r>
              <a:rPr lang="en-US" sz="3600" b="1" dirty="0" smtClean="0">
                <a:cs typeface="B Lotus" pitchFamily="2" charset="-78"/>
              </a:rPr>
              <a:t>  </a:t>
            </a:r>
            <a:br>
              <a:rPr lang="en-US" sz="3600" b="1" dirty="0" smtClean="0">
                <a:cs typeface="B Lotus" pitchFamily="2" charset="-78"/>
              </a:rPr>
            </a:br>
            <a:r>
              <a:rPr lang="fa-IR" sz="3600" b="1" dirty="0" smtClean="0">
                <a:cs typeface="B Lotus" pitchFamily="2" charset="-78"/>
              </a:rPr>
              <a:t>سوالي كه بايد از خود بكنيد اينست:</a:t>
            </a:r>
          </a:p>
          <a:p>
            <a:pPr marL="0" indent="0" algn="ctr" eaLnBrk="1" hangingPunct="1">
              <a:lnSpc>
                <a:spcPct val="110000"/>
              </a:lnSpc>
              <a:buFont typeface="Wingdings" pitchFamily="2" charset="2"/>
              <a:buNone/>
            </a:pPr>
            <a:r>
              <a:rPr lang="fa-IR" sz="3600" b="1" dirty="0" smtClean="0">
                <a:cs typeface="B Lotus" pitchFamily="2" charset="-78"/>
              </a:rPr>
              <a:t> آيا واقعا گوش ميكنيد يا منتظر نوبت خود براي گفتن هستيد؟</a:t>
            </a:r>
            <a:endParaRPr lang="en-US" sz="3600" b="1" dirty="0" smtClean="0">
              <a:cs typeface="B Lotus" pitchFamily="2" charset="-78"/>
            </a:endParaRPr>
          </a:p>
          <a:p>
            <a:pPr marL="0" indent="0" eaLnBrk="1" hangingPunct="1">
              <a:lnSpc>
                <a:spcPct val="110000"/>
              </a:lnSpc>
              <a:buFont typeface="Wingdings" pitchFamily="2" charset="2"/>
              <a:buNone/>
            </a:pPr>
            <a:r>
              <a:rPr lang="en-US" sz="3600" b="1" dirty="0" smtClean="0">
                <a:cs typeface="B Lotus" pitchFamily="2" charset="-78"/>
              </a:rPr>
              <a:t> </a:t>
            </a:r>
            <a:r>
              <a:rPr lang="fa-IR" sz="3600" b="1" dirty="0" smtClean="0">
                <a:cs typeface="B Lotus" pitchFamily="2" charset="-78"/>
              </a:rPr>
              <a:t>اگر پيش از پايان سخنان ديگري درباره پاسخ خويش مي انديشيد در واقع شنونده نيستند.</a:t>
            </a:r>
            <a:endParaRPr lang="en-US" sz="3600" b="1" dirty="0" smtClean="0">
              <a:cs typeface="B Lotus" pitchFamily="2" charset="-78"/>
            </a:endParaRPr>
          </a:p>
        </p:txBody>
      </p:sp>
      <p:sp>
        <p:nvSpPr>
          <p:cNvPr id="95236" name="Rectangle 5"/>
          <p:cNvSpPr>
            <a:spLocks noChangeArrowheads="1"/>
          </p:cNvSpPr>
          <p:nvPr/>
        </p:nvSpPr>
        <p:spPr bwMode="auto">
          <a:xfrm>
            <a:off x="2679700" y="1376364"/>
            <a:ext cx="8407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rtl="0" eaLnBrk="0" hangingPunct="0"/>
            <a:r>
              <a:rPr lang="fa-IR" sz="3200" b="1" dirty="0">
                <a:latin typeface="Verdana" pitchFamily="34" charset="0"/>
                <a:cs typeface="B Badr" pitchFamily="2" charset="-78"/>
              </a:rPr>
              <a:t>بسياري از مردم ارتباط را تنها در  سخن گفتن ميدانند.</a:t>
            </a:r>
            <a:endParaRPr lang="en-US" sz="3200" b="1" dirty="0">
              <a:latin typeface="Verdana" pitchFamily="34" charset="0"/>
              <a:cs typeface="B Badr" pitchFamily="2" charset="-78"/>
            </a:endParaRPr>
          </a:p>
        </p:txBody>
      </p:sp>
    </p:spTree>
    <p:extLst>
      <p:ext uri="{BB962C8B-B14F-4D97-AF65-F5344CB8AC3E}">
        <p14:creationId xmlns:p14="http://schemas.microsoft.com/office/powerpoint/2010/main" val="165868397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423333" y="260351"/>
            <a:ext cx="11362267" cy="1006475"/>
          </a:xfrm>
        </p:spPr>
        <p:txBody>
          <a:bodyPr/>
          <a:lstStyle/>
          <a:p>
            <a:pPr algn="ctr" eaLnBrk="1" hangingPunct="1"/>
            <a:r>
              <a:rPr lang="ar-SA" sz="2400" b="1" smtClean="0">
                <a:solidFill>
                  <a:schemeClr val="tx1"/>
                </a:solidFill>
                <a:cs typeface="B Lotus" pitchFamily="2" charset="-78"/>
              </a:rPr>
              <a:t>اهداف</a:t>
            </a:r>
            <a:r>
              <a:rPr lang="fa-IR" sz="2400" b="1" smtClean="0">
                <a:solidFill>
                  <a:schemeClr val="tx1"/>
                </a:solidFill>
                <a:cs typeface="B Lotus" pitchFamily="2" charset="-78"/>
              </a:rPr>
              <a:t> گوش دادن</a:t>
            </a:r>
            <a:endParaRPr lang="en-US" sz="2400" b="1" smtClean="0">
              <a:solidFill>
                <a:schemeClr val="tx1"/>
              </a:solidFill>
              <a:cs typeface="B Lotus" pitchFamily="2" charset="-78"/>
            </a:endParaRPr>
          </a:p>
        </p:txBody>
      </p:sp>
      <p:sp>
        <p:nvSpPr>
          <p:cNvPr id="96259" name="Rectangle 3"/>
          <p:cNvSpPr>
            <a:spLocks noGrp="1" noChangeArrowheads="1"/>
          </p:cNvSpPr>
          <p:nvPr>
            <p:ph type="body" idx="1"/>
          </p:nvPr>
        </p:nvSpPr>
        <p:spPr>
          <a:xfrm>
            <a:off x="609600" y="1927226"/>
            <a:ext cx="10972800" cy="4525963"/>
          </a:xfrm>
        </p:spPr>
        <p:txBody>
          <a:bodyPr>
            <a:normAutofit/>
          </a:bodyPr>
          <a:lstStyle/>
          <a:p>
            <a:pPr algn="just" eaLnBrk="1" hangingPunct="1">
              <a:buClr>
                <a:schemeClr val="accent1"/>
              </a:buClr>
              <a:buFont typeface="Wingdings" pitchFamily="2" charset="2"/>
              <a:buChar char="ü"/>
            </a:pPr>
            <a:r>
              <a:rPr lang="ar-SA" sz="4400" dirty="0" smtClean="0">
                <a:cs typeface="B Lotus" pitchFamily="2" charset="-78"/>
              </a:rPr>
              <a:t>راهنمايي گرفتن </a:t>
            </a:r>
            <a:endParaRPr lang="en-US" sz="4400" dirty="0" smtClean="0">
              <a:cs typeface="B Lotus" pitchFamily="2" charset="-78"/>
            </a:endParaRPr>
          </a:p>
          <a:p>
            <a:pPr algn="just" eaLnBrk="1" hangingPunct="1">
              <a:buClr>
                <a:schemeClr val="accent1"/>
              </a:buClr>
              <a:buFont typeface="Wingdings" pitchFamily="2" charset="2"/>
              <a:buChar char="ü"/>
            </a:pPr>
            <a:r>
              <a:rPr lang="ar-SA" sz="4400" dirty="0" smtClean="0">
                <a:cs typeface="B Lotus" pitchFamily="2" charset="-78"/>
              </a:rPr>
              <a:t>درك ديگران</a:t>
            </a:r>
            <a:endParaRPr lang="en-US" sz="4400" dirty="0" smtClean="0">
              <a:cs typeface="B Lotus" pitchFamily="2" charset="-78"/>
            </a:endParaRPr>
          </a:p>
          <a:p>
            <a:pPr algn="just" eaLnBrk="1" hangingPunct="1">
              <a:buClr>
                <a:schemeClr val="accent1"/>
              </a:buClr>
              <a:buFont typeface="Wingdings" pitchFamily="2" charset="2"/>
              <a:buChar char="ü"/>
            </a:pPr>
            <a:r>
              <a:rPr lang="ar-SA" sz="4400" dirty="0" smtClean="0">
                <a:cs typeface="B Lotus" pitchFamily="2" charset="-78"/>
              </a:rPr>
              <a:t>حل مشكلات</a:t>
            </a:r>
            <a:endParaRPr lang="en-US" sz="4400" dirty="0" smtClean="0">
              <a:cs typeface="B Lotus" pitchFamily="2" charset="-78"/>
            </a:endParaRPr>
          </a:p>
          <a:p>
            <a:pPr algn="just" eaLnBrk="1" hangingPunct="1">
              <a:buClr>
                <a:schemeClr val="accent1"/>
              </a:buClr>
              <a:buFont typeface="Wingdings" pitchFamily="2" charset="2"/>
              <a:buChar char="ü"/>
            </a:pPr>
            <a:r>
              <a:rPr lang="ar-SA" sz="4400" dirty="0" smtClean="0">
                <a:cs typeface="B Lotus" pitchFamily="2" charset="-78"/>
              </a:rPr>
              <a:t>فهميدن احساسات ديگران</a:t>
            </a:r>
            <a:endParaRPr lang="en-US" sz="4400" dirty="0" smtClean="0">
              <a:cs typeface="B Lotus" pitchFamily="2" charset="-78"/>
            </a:endParaRPr>
          </a:p>
          <a:p>
            <a:pPr algn="just" eaLnBrk="1" hangingPunct="1">
              <a:buClr>
                <a:schemeClr val="accent1"/>
              </a:buClr>
              <a:buFont typeface="Wingdings" pitchFamily="2" charset="2"/>
              <a:buChar char="ü"/>
            </a:pPr>
            <a:r>
              <a:rPr lang="ar-SA" sz="4400" dirty="0" smtClean="0">
                <a:cs typeface="B Lotus" pitchFamily="2" charset="-78"/>
              </a:rPr>
              <a:t>حمايت عاطفي ديگران</a:t>
            </a:r>
            <a:endParaRPr lang="en-US" sz="4400" dirty="0" smtClean="0">
              <a:cs typeface="B Lotus" pitchFamily="2" charset="-78"/>
            </a:endParaRPr>
          </a:p>
          <a:p>
            <a:pPr algn="just" eaLnBrk="1" hangingPunct="1">
              <a:buClr>
                <a:schemeClr val="accent1"/>
              </a:buClr>
              <a:buFont typeface="Wingdings" pitchFamily="2" charset="2"/>
              <a:buChar char="ü"/>
            </a:pPr>
            <a:r>
              <a:rPr lang="ar-SA" sz="4400" dirty="0" smtClean="0">
                <a:cs typeface="B Lotus" pitchFamily="2" charset="-78"/>
              </a:rPr>
              <a:t>كسب اطلاعات</a:t>
            </a:r>
            <a:endParaRPr lang="en-US" sz="4400" dirty="0" smtClean="0">
              <a:cs typeface="B Lotus" pitchFamily="2" charset="-78"/>
            </a:endParaRPr>
          </a:p>
          <a:p>
            <a:pPr eaLnBrk="1" hangingPunct="1">
              <a:buFont typeface="Wingdings" pitchFamily="2" charset="2"/>
              <a:buNone/>
            </a:pPr>
            <a:endParaRPr lang="en-US" sz="4400" dirty="0" smtClean="0">
              <a:cs typeface="B Lotus" pitchFamily="2" charset="-78"/>
            </a:endParaRPr>
          </a:p>
        </p:txBody>
      </p:sp>
    </p:spTree>
    <p:extLst>
      <p:ext uri="{BB962C8B-B14F-4D97-AF65-F5344CB8AC3E}">
        <p14:creationId xmlns:p14="http://schemas.microsoft.com/office/powerpoint/2010/main" val="16674691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6259">
                                            <p:txEl>
                                              <p:pRg st="0" end="0"/>
                                            </p:txEl>
                                          </p:spTgt>
                                        </p:tgtEl>
                                        <p:attrNameLst>
                                          <p:attrName>style.visibility</p:attrName>
                                        </p:attrNameLst>
                                      </p:cBhvr>
                                      <p:to>
                                        <p:strVal val="visible"/>
                                      </p:to>
                                    </p:set>
                                    <p:anim calcmode="lin" valueType="num">
                                      <p:cBhvr additive="base">
                                        <p:cTn id="7" dur="500" fill="hold"/>
                                        <p:tgtEl>
                                          <p:spTgt spid="962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62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6259">
                                            <p:txEl>
                                              <p:pRg st="1" end="1"/>
                                            </p:txEl>
                                          </p:spTgt>
                                        </p:tgtEl>
                                        <p:attrNameLst>
                                          <p:attrName>style.visibility</p:attrName>
                                        </p:attrNameLst>
                                      </p:cBhvr>
                                      <p:to>
                                        <p:strVal val="visible"/>
                                      </p:to>
                                    </p:set>
                                    <p:anim calcmode="lin" valueType="num">
                                      <p:cBhvr additive="base">
                                        <p:cTn id="13" dur="500" fill="hold"/>
                                        <p:tgtEl>
                                          <p:spTgt spid="962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62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6259">
                                            <p:txEl>
                                              <p:pRg st="2" end="2"/>
                                            </p:txEl>
                                          </p:spTgt>
                                        </p:tgtEl>
                                        <p:attrNameLst>
                                          <p:attrName>style.visibility</p:attrName>
                                        </p:attrNameLst>
                                      </p:cBhvr>
                                      <p:to>
                                        <p:strVal val="visible"/>
                                      </p:to>
                                    </p:set>
                                    <p:anim calcmode="lin" valueType="num">
                                      <p:cBhvr additive="base">
                                        <p:cTn id="19" dur="500" fill="hold"/>
                                        <p:tgtEl>
                                          <p:spTgt spid="9625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62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6259">
                                            <p:txEl>
                                              <p:pRg st="3" end="3"/>
                                            </p:txEl>
                                          </p:spTgt>
                                        </p:tgtEl>
                                        <p:attrNameLst>
                                          <p:attrName>style.visibility</p:attrName>
                                        </p:attrNameLst>
                                      </p:cBhvr>
                                      <p:to>
                                        <p:strVal val="visible"/>
                                      </p:to>
                                    </p:set>
                                    <p:anim calcmode="lin" valueType="num">
                                      <p:cBhvr additive="base">
                                        <p:cTn id="25" dur="500" fill="hold"/>
                                        <p:tgtEl>
                                          <p:spTgt spid="9625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625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6259">
                                            <p:txEl>
                                              <p:pRg st="4" end="4"/>
                                            </p:txEl>
                                          </p:spTgt>
                                        </p:tgtEl>
                                        <p:attrNameLst>
                                          <p:attrName>style.visibility</p:attrName>
                                        </p:attrNameLst>
                                      </p:cBhvr>
                                      <p:to>
                                        <p:strVal val="visible"/>
                                      </p:to>
                                    </p:set>
                                    <p:anim calcmode="lin" valueType="num">
                                      <p:cBhvr additive="base">
                                        <p:cTn id="31" dur="500" fill="hold"/>
                                        <p:tgtEl>
                                          <p:spTgt spid="9625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625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6259">
                                            <p:txEl>
                                              <p:pRg st="5" end="5"/>
                                            </p:txEl>
                                          </p:spTgt>
                                        </p:tgtEl>
                                        <p:attrNameLst>
                                          <p:attrName>style.visibility</p:attrName>
                                        </p:attrNameLst>
                                      </p:cBhvr>
                                      <p:to>
                                        <p:strVal val="visible"/>
                                      </p:to>
                                    </p:set>
                                    <p:anim calcmode="lin" valueType="num">
                                      <p:cBhvr additive="base">
                                        <p:cTn id="37" dur="500" fill="hold"/>
                                        <p:tgtEl>
                                          <p:spTgt spid="9625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625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2BEE24F-AE14-4EE8-A5E4-C08BE0718FB1}" type="datetime1">
              <a:rPr lang="en-US" altLang="fa-IR" smtClean="0">
                <a:solidFill>
                  <a:srgbClr val="000000"/>
                </a:solidFill>
              </a:rPr>
              <a:t>9/2/2017</a:t>
            </a:fld>
            <a:endParaRPr lang="en-US" altLang="fa-IR" smtClean="0">
              <a:solidFill>
                <a:srgbClr val="000000"/>
              </a:solidFill>
            </a:endParaRPr>
          </a:p>
        </p:txBody>
      </p:sp>
      <p:sp>
        <p:nvSpPr>
          <p:cNvPr id="5123" name="Rectangle 3"/>
          <p:cNvSpPr>
            <a:spLocks noGrp="1" noChangeArrowheads="1"/>
          </p:cNvSpPr>
          <p:nvPr>
            <p:ph type="body" idx="1"/>
          </p:nvPr>
        </p:nvSpPr>
        <p:spPr>
          <a:xfrm>
            <a:off x="1981200" y="2479675"/>
            <a:ext cx="8229600" cy="3646488"/>
          </a:xfrm>
        </p:spPr>
        <p:txBody>
          <a:bodyPr/>
          <a:lstStyle/>
          <a:p>
            <a:pPr eaLnBrk="1" hangingPunct="1"/>
            <a:r>
              <a:rPr lang="ar-SA" altLang="fa-IR" sz="4800" b="1" dirty="0">
                <a:cs typeface="B Lotus" panose="00000400000000000000" pitchFamily="2" charset="-78"/>
              </a:rPr>
              <a:t>فرايندي است كه در آن فرد يا گروهي، ايده ها، حقايق ، افكار، احساسات و ارزش هاي در ذهن خود را در صورت تمايل به فرد يا گروهي ديگر منتقل مي نمايد.</a:t>
            </a:r>
            <a:endParaRPr lang="en-US" altLang="fa-IR" sz="4800" b="1" dirty="0">
              <a:cs typeface="B Lotus" panose="00000400000000000000" pitchFamily="2" charset="-78"/>
            </a:endParaRPr>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fld id="{5A8248AB-E0E7-4B30-9DE9-7712DEACC487}" type="slidenum">
              <a:rPr lang="ar-SA" altLang="fa-IR" smtClean="0">
                <a:solidFill>
                  <a:srgbClr val="000000"/>
                </a:solidFill>
              </a:rPr>
              <a:pPr/>
              <a:t>7</a:t>
            </a:fld>
            <a:endParaRPr lang="en-US" altLang="fa-IR">
              <a:solidFill>
                <a:srgbClr val="000000"/>
              </a:solidFill>
            </a:endParaRPr>
          </a:p>
        </p:txBody>
      </p:sp>
    </p:spTree>
    <p:extLst>
      <p:ext uri="{BB962C8B-B14F-4D97-AF65-F5344CB8AC3E}">
        <p14:creationId xmlns:p14="http://schemas.microsoft.com/office/powerpoint/2010/main" val="3131312590"/>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fade">
                                      <p:cBhvr>
                                        <p:cTn id="7" dur="2000"/>
                                        <p:tgtEl>
                                          <p:spTgt spid="51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bwMode="auto">
          <a:xfrm>
            <a:off x="1913468" y="274638"/>
            <a:ext cx="9999133" cy="1143000"/>
          </a:xfrm>
        </p:spPr>
        <p:txBody>
          <a:bodyPr vert="horz" wrap="square" lIns="91440" tIns="45720" rIns="91440" bIns="45720" numCol="1" anchorCtr="0" compatLnSpc="1">
            <a:prstTxWarp prst="textNoShape">
              <a:avLst/>
            </a:prstTxWarp>
          </a:bodyPr>
          <a:lstStyle/>
          <a:p>
            <a:pPr algn="ctr" rtl="1" eaLnBrk="1" hangingPunct="1"/>
            <a:r>
              <a:rPr lang="fa-IR" altLang="fa-IR" sz="3600" b="1" smtClean="0">
                <a:solidFill>
                  <a:srgbClr val="C00000"/>
                </a:solidFill>
                <a:effectLst/>
                <a:cs typeface="B Nazanin" pitchFamily="2" charset="-78"/>
              </a:rPr>
              <a:t>چرا خوب گوش نمي كنيم؟</a:t>
            </a:r>
            <a:endParaRPr lang="en-US" altLang="fa-IR" sz="3600" b="1" smtClean="0">
              <a:solidFill>
                <a:srgbClr val="C00000"/>
              </a:solidFill>
              <a:effectLst/>
              <a:cs typeface="B Nazanin" pitchFamily="2" charset="-78"/>
            </a:endParaRPr>
          </a:p>
        </p:txBody>
      </p:sp>
      <p:pic>
        <p:nvPicPr>
          <p:cNvPr id="197635" name="Picture 4" descr="AG00406_"/>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422902" y="2924175"/>
            <a:ext cx="4205817" cy="307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pPr>
              <a:defRPr/>
            </a:pPr>
            <a:fld id="{1EB5D9C8-9846-4521-89F5-CBB27C28A7AE}"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6BAFCA2F-6FB0-4160-AB95-4A4D4B8CCA14}" type="slidenum">
              <a:rPr lang="fa-IR" altLang="fa-IR" smtClean="0"/>
              <a:pPr/>
              <a:t>70</a:t>
            </a:fld>
            <a:endParaRPr lang="en-US" altLang="fa-IR"/>
          </a:p>
        </p:txBody>
      </p:sp>
    </p:spTree>
    <p:extLst>
      <p:ext uri="{BB962C8B-B14F-4D97-AF65-F5344CB8AC3E}">
        <p14:creationId xmlns:p14="http://schemas.microsoft.com/office/powerpoint/2010/main" val="400898336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41666"/>
                                        </p:tgtEl>
                                        <p:attrNameLst>
                                          <p:attrName>style.visibility</p:attrName>
                                        </p:attrNameLst>
                                      </p:cBhvr>
                                      <p:to>
                                        <p:strVal val="visible"/>
                                      </p:to>
                                    </p:set>
                                    <p:anim calcmode="lin" valueType="num">
                                      <p:cBhvr>
                                        <p:cTn id="7" dur="500" fill="hold"/>
                                        <p:tgtEl>
                                          <p:spTgt spid="241666"/>
                                        </p:tgtEl>
                                        <p:attrNameLst>
                                          <p:attrName>ppt_w</p:attrName>
                                        </p:attrNameLst>
                                      </p:cBhvr>
                                      <p:tavLst>
                                        <p:tav tm="0">
                                          <p:val>
                                            <p:fltVal val="0"/>
                                          </p:val>
                                        </p:tav>
                                        <p:tav tm="100000">
                                          <p:val>
                                            <p:strVal val="#ppt_w"/>
                                          </p:val>
                                        </p:tav>
                                      </p:tavLst>
                                    </p:anim>
                                    <p:anim calcmode="lin" valueType="num">
                                      <p:cBhvr>
                                        <p:cTn id="8" dur="500" fill="hold"/>
                                        <p:tgtEl>
                                          <p:spTgt spid="241666"/>
                                        </p:tgtEl>
                                        <p:attrNameLst>
                                          <p:attrName>ppt_h</p:attrName>
                                        </p:attrNameLst>
                                      </p:cBhvr>
                                      <p:tavLst>
                                        <p:tav tm="0">
                                          <p:val>
                                            <p:fltVal val="0"/>
                                          </p:val>
                                        </p:tav>
                                        <p:tav tm="100000">
                                          <p:val>
                                            <p:strVal val="#ppt_h"/>
                                          </p:val>
                                        </p:tav>
                                      </p:tavLst>
                                    </p:anim>
                                    <p:animEffect transition="in" filter="fade">
                                      <p:cBhvr>
                                        <p:cTn id="9" dur="500"/>
                                        <p:tgtEl>
                                          <p:spTgt spid="241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1524000" y="1700214"/>
            <a:ext cx="10299700" cy="4395787"/>
          </a:xfrm>
          <a:prstGeom prst="rect">
            <a:avLst/>
          </a:prstGeom>
          <a:noFill/>
          <a:ln w="9525">
            <a:noFill/>
            <a:miter lim="800000"/>
            <a:headEnd/>
            <a:tailEnd/>
          </a:ln>
        </p:spPr>
        <p:txBody>
          <a:bodyPr>
            <a:normAutofit/>
          </a:bodyPr>
          <a:lstStyle/>
          <a:p>
            <a:pPr>
              <a:spcBef>
                <a:spcPct val="20000"/>
              </a:spcBef>
              <a:buClr>
                <a:srgbClr val="FF0000"/>
              </a:buClr>
              <a:buSzPct val="200000"/>
              <a:buFont typeface="Arial" pitchFamily="34" charset="0"/>
              <a:buChar char="•"/>
              <a:defRPr/>
            </a:pPr>
            <a:r>
              <a:rPr lang="fa-IR" sz="4000" b="1" dirty="0">
                <a:solidFill>
                  <a:srgbClr val="336699"/>
                </a:solidFill>
                <a:cs typeface="B Nazanin" pitchFamily="2" charset="-78"/>
              </a:rPr>
              <a:t>فكر مي كنيم خودمان مطالب بهتري براي گفتن داريم.</a:t>
            </a:r>
          </a:p>
          <a:p>
            <a:pPr>
              <a:spcBef>
                <a:spcPct val="20000"/>
              </a:spcBef>
              <a:buClr>
                <a:srgbClr val="FF0000"/>
              </a:buClr>
              <a:buSzPct val="200000"/>
              <a:buFont typeface="Arial" pitchFamily="34" charset="0"/>
              <a:buChar char="•"/>
              <a:defRPr/>
            </a:pPr>
            <a:r>
              <a:rPr lang="fa-IR" sz="4000" b="1" dirty="0">
                <a:solidFill>
                  <a:srgbClr val="FF0000"/>
                </a:solidFill>
                <a:cs typeface="B Nazanin" pitchFamily="2" charset="-78"/>
              </a:rPr>
              <a:t>گوينده، انگيزه اي را براي شنيدن برايمان تدارك نديده است.</a:t>
            </a:r>
          </a:p>
          <a:p>
            <a:pPr>
              <a:spcBef>
                <a:spcPct val="20000"/>
              </a:spcBef>
              <a:buClr>
                <a:srgbClr val="FF0000"/>
              </a:buClr>
              <a:buSzPct val="200000"/>
              <a:buFont typeface="Arial" pitchFamily="34" charset="0"/>
              <a:buChar char="•"/>
              <a:defRPr/>
            </a:pPr>
            <a:r>
              <a:rPr lang="fa-IR" sz="4000" b="1" dirty="0">
                <a:solidFill>
                  <a:srgbClr val="336699"/>
                </a:solidFill>
                <a:cs typeface="B Nazanin" pitchFamily="2" charset="-78"/>
              </a:rPr>
              <a:t>تصور مي كنيم كه آنچه را گفته خواهد شد از قبل مي دانيم</a:t>
            </a:r>
            <a:r>
              <a:rPr lang="en-US" sz="4000" b="1" dirty="0">
                <a:solidFill>
                  <a:srgbClr val="336699"/>
                </a:solidFill>
                <a:cs typeface="B Nazanin" pitchFamily="2" charset="-78"/>
              </a:rPr>
              <a:t>.</a:t>
            </a:r>
          </a:p>
        </p:txBody>
      </p:sp>
      <p:sp>
        <p:nvSpPr>
          <p:cNvPr id="2" name="Date Placeholder 1"/>
          <p:cNvSpPr>
            <a:spLocks noGrp="1"/>
          </p:cNvSpPr>
          <p:nvPr>
            <p:ph type="dt" sz="half" idx="10"/>
          </p:nvPr>
        </p:nvSpPr>
        <p:spPr/>
        <p:txBody>
          <a:bodyPr/>
          <a:lstStyle/>
          <a:p>
            <a:pPr>
              <a:defRPr/>
            </a:pPr>
            <a:fld id="{EE82D2F0-312A-4D02-9EFE-CFAF3A4A3DDC}"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6BAFCA2F-6FB0-4160-AB95-4A4D4B8CCA14}" type="slidenum">
              <a:rPr lang="fa-IR" altLang="fa-IR" smtClean="0"/>
              <a:pPr/>
              <a:t>71</a:t>
            </a:fld>
            <a:endParaRPr lang="en-US" altLang="fa-IR"/>
          </a:p>
        </p:txBody>
      </p:sp>
    </p:spTree>
    <p:extLst>
      <p:ext uri="{BB962C8B-B14F-4D97-AF65-F5344CB8AC3E}">
        <p14:creationId xmlns:p14="http://schemas.microsoft.com/office/powerpoint/2010/main" val="283610910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stCondLst>
                                            <p:cond delay="0"/>
                                          </p:stCondLst>
                                        </p:cTn>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stCondLst>
                                            <p:cond delay="0"/>
                                          </p:stCondLst>
                                        </p:cTn>
                                        <p:tgtEl>
                                          <p:spTgt spid="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stCondLst>
                                            <p:cond delay="0"/>
                                          </p:stCondLst>
                                        </p:cTn>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body" idx="4294967295"/>
          </p:nvPr>
        </p:nvSpPr>
        <p:spPr>
          <a:xfrm>
            <a:off x="1488019" y="620712"/>
            <a:ext cx="10703983" cy="4586287"/>
          </a:xfrm>
        </p:spPr>
        <p:txBody>
          <a:bodyPr/>
          <a:lstStyle/>
          <a:p>
            <a:pPr algn="justLow" rtl="1" eaLnBrk="1" hangingPunct="1">
              <a:buClr>
                <a:srgbClr val="FF0000"/>
              </a:buClr>
              <a:buSzPct val="200000"/>
              <a:buFont typeface="Arial" pitchFamily="34" charset="0"/>
              <a:buChar char="•"/>
            </a:pPr>
            <a:r>
              <a:rPr lang="fa-IR" altLang="fa-IR" sz="4400" dirty="0" smtClean="0">
                <a:solidFill>
                  <a:srgbClr val="336699"/>
                </a:solidFill>
                <a:cs typeface="B Nazanin" pitchFamily="2" charset="-78"/>
              </a:rPr>
              <a:t>محيط گفت و شنود محيط نامناسبي است و به سهولت موجب پرت شدن حواس مي شود.</a:t>
            </a:r>
          </a:p>
          <a:p>
            <a:pPr algn="justLow" rtl="1" eaLnBrk="1" hangingPunct="1">
              <a:buClr>
                <a:srgbClr val="FF0000"/>
              </a:buClr>
              <a:buSzPct val="200000"/>
              <a:buFont typeface="Arial" pitchFamily="34" charset="0"/>
              <a:buChar char="•"/>
            </a:pPr>
            <a:r>
              <a:rPr lang="fa-IR" altLang="fa-IR" sz="4400" dirty="0" smtClean="0">
                <a:solidFill>
                  <a:srgbClr val="0000FF"/>
                </a:solidFill>
                <a:cs typeface="B Nazanin" pitchFamily="2" charset="-78"/>
              </a:rPr>
              <a:t>گوينده يا پيامش را دوست نداريم.</a:t>
            </a:r>
          </a:p>
          <a:p>
            <a:pPr algn="justLow" rtl="1" eaLnBrk="1" hangingPunct="1">
              <a:buClr>
                <a:srgbClr val="FF0000"/>
              </a:buClr>
              <a:buSzPct val="200000"/>
              <a:buFont typeface="Arial" pitchFamily="34" charset="0"/>
              <a:buChar char="•"/>
            </a:pPr>
            <a:r>
              <a:rPr lang="fa-IR" altLang="fa-IR" sz="4400" dirty="0" smtClean="0">
                <a:solidFill>
                  <a:srgbClr val="C00000"/>
                </a:solidFill>
                <a:cs typeface="B Nazanin" pitchFamily="2" charset="-78"/>
              </a:rPr>
              <a:t>ذهنمان بسته است.</a:t>
            </a:r>
          </a:p>
          <a:p>
            <a:pPr algn="justLow" rtl="1" eaLnBrk="1" hangingPunct="1">
              <a:buClr>
                <a:srgbClr val="FF0000"/>
              </a:buClr>
              <a:buSzPct val="200000"/>
              <a:buFont typeface="Arial" pitchFamily="34" charset="0"/>
              <a:buChar char="•"/>
            </a:pPr>
            <a:r>
              <a:rPr lang="fa-IR" altLang="fa-IR" sz="4400" dirty="0" smtClean="0">
                <a:solidFill>
                  <a:srgbClr val="336699"/>
                </a:solidFill>
                <a:cs typeface="B Nazanin" pitchFamily="2" charset="-78"/>
              </a:rPr>
              <a:t>فقط به آنچه توجه مان را جلب مي كند گوش مي سپاريم.</a:t>
            </a:r>
            <a:endParaRPr lang="en-US" altLang="fa-IR" sz="4400" dirty="0" smtClean="0">
              <a:solidFill>
                <a:srgbClr val="336699"/>
              </a:solidFill>
              <a:cs typeface="B Nazanin" pitchFamily="2" charset="-78"/>
            </a:endParaRPr>
          </a:p>
        </p:txBody>
      </p:sp>
      <p:sp>
        <p:nvSpPr>
          <p:cNvPr id="2" name="Date Placeholder 1"/>
          <p:cNvSpPr>
            <a:spLocks noGrp="1"/>
          </p:cNvSpPr>
          <p:nvPr>
            <p:ph type="dt" sz="half" idx="10"/>
          </p:nvPr>
        </p:nvSpPr>
        <p:spPr/>
        <p:txBody>
          <a:bodyPr/>
          <a:lstStyle/>
          <a:p>
            <a:pPr>
              <a:defRPr/>
            </a:pPr>
            <a:fld id="{A5A02046-3E87-4684-B548-0AF64B773214}"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75C91ED1-D00E-4EC5-A2CF-F8E94E992B68}" type="slidenum">
              <a:rPr lang="fa-IR" altLang="fa-IR" smtClean="0"/>
              <a:pPr/>
              <a:t>72</a:t>
            </a:fld>
            <a:endParaRPr lang="en-US" altLang="fa-IR"/>
          </a:p>
        </p:txBody>
      </p:sp>
    </p:spTree>
    <p:extLst>
      <p:ext uri="{BB962C8B-B14F-4D97-AF65-F5344CB8AC3E}">
        <p14:creationId xmlns:p14="http://schemas.microsoft.com/office/powerpoint/2010/main" val="20022717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3715">
                                            <p:txEl>
                                              <p:pRg st="0" end="0"/>
                                            </p:txEl>
                                          </p:spTgt>
                                        </p:tgtEl>
                                        <p:attrNameLst>
                                          <p:attrName>style.visibility</p:attrName>
                                        </p:attrNameLst>
                                      </p:cBhvr>
                                      <p:to>
                                        <p:strVal val="visible"/>
                                      </p:to>
                                    </p:set>
                                    <p:anim calcmode="lin" valueType="num">
                                      <p:cBhvr additive="base">
                                        <p:cTn id="7" dur="500" fill="hold"/>
                                        <p:tgtEl>
                                          <p:spTgt spid="2437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37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3715">
                                            <p:txEl>
                                              <p:pRg st="1" end="1"/>
                                            </p:txEl>
                                          </p:spTgt>
                                        </p:tgtEl>
                                        <p:attrNameLst>
                                          <p:attrName>style.visibility</p:attrName>
                                        </p:attrNameLst>
                                      </p:cBhvr>
                                      <p:to>
                                        <p:strVal val="visible"/>
                                      </p:to>
                                    </p:set>
                                    <p:anim calcmode="lin" valueType="num">
                                      <p:cBhvr additive="base">
                                        <p:cTn id="13" dur="500" fill="hold"/>
                                        <p:tgtEl>
                                          <p:spTgt spid="2437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37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3715">
                                            <p:txEl>
                                              <p:pRg st="2" end="2"/>
                                            </p:txEl>
                                          </p:spTgt>
                                        </p:tgtEl>
                                        <p:attrNameLst>
                                          <p:attrName>style.visibility</p:attrName>
                                        </p:attrNameLst>
                                      </p:cBhvr>
                                      <p:to>
                                        <p:strVal val="visible"/>
                                      </p:to>
                                    </p:set>
                                    <p:anim calcmode="lin" valueType="num">
                                      <p:cBhvr additive="base">
                                        <p:cTn id="19" dur="500" fill="hold"/>
                                        <p:tgtEl>
                                          <p:spTgt spid="2437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37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3715">
                                            <p:txEl>
                                              <p:pRg st="3" end="3"/>
                                            </p:txEl>
                                          </p:spTgt>
                                        </p:tgtEl>
                                        <p:attrNameLst>
                                          <p:attrName>style.visibility</p:attrName>
                                        </p:attrNameLst>
                                      </p:cBhvr>
                                      <p:to>
                                        <p:strVal val="visible"/>
                                      </p:to>
                                    </p:set>
                                    <p:anim calcmode="lin" valueType="num">
                                      <p:cBhvr additive="base">
                                        <p:cTn id="25" dur="500" fill="hold"/>
                                        <p:tgtEl>
                                          <p:spTgt spid="2437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371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5"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3"/>
          <p:cNvSpPr>
            <a:spLocks noGrp="1" noChangeArrowheads="1"/>
          </p:cNvSpPr>
          <p:nvPr>
            <p:ph type="body" idx="4294967295"/>
          </p:nvPr>
        </p:nvSpPr>
        <p:spPr>
          <a:xfrm>
            <a:off x="1488017" y="620712"/>
            <a:ext cx="9889067" cy="5056187"/>
          </a:xfrm>
        </p:spPr>
        <p:txBody>
          <a:bodyPr/>
          <a:lstStyle/>
          <a:p>
            <a:pPr algn="justLow" rtl="1" eaLnBrk="1" hangingPunct="1">
              <a:buClr>
                <a:srgbClr val="FF0000"/>
              </a:buClr>
              <a:buSzPct val="200000"/>
              <a:buFont typeface="Arial" pitchFamily="34" charset="0"/>
              <a:buChar char="•"/>
            </a:pPr>
            <a:r>
              <a:rPr lang="fa-IR" altLang="fa-IR" sz="4400" b="1" dirty="0" smtClean="0">
                <a:solidFill>
                  <a:srgbClr val="FF0000"/>
                </a:solidFill>
                <a:cs typeface="B Nazanin" pitchFamily="2" charset="-78"/>
              </a:rPr>
              <a:t>در نتيجه گيري كردن مطلب، شتاب به خرج مي دهيم.</a:t>
            </a:r>
          </a:p>
          <a:p>
            <a:pPr algn="justLow" rtl="1" eaLnBrk="1" hangingPunct="1">
              <a:buClr>
                <a:srgbClr val="FF0000"/>
              </a:buClr>
              <a:buSzPct val="200000"/>
              <a:buFont typeface="Arial" pitchFamily="34" charset="0"/>
              <a:buChar char="•"/>
            </a:pPr>
            <a:r>
              <a:rPr lang="fa-IR" altLang="fa-IR" sz="4400" b="1" dirty="0" smtClean="0">
                <a:solidFill>
                  <a:srgbClr val="336699"/>
                </a:solidFill>
                <a:cs typeface="B Nazanin" pitchFamily="2" charset="-78"/>
              </a:rPr>
              <a:t>ترجيح مي دهيم خودمان حرف بزنيم.</a:t>
            </a:r>
          </a:p>
          <a:p>
            <a:pPr algn="justLow" rtl="1" eaLnBrk="1" hangingPunct="1">
              <a:buClr>
                <a:srgbClr val="FF0000"/>
              </a:buClr>
              <a:buSzPct val="200000"/>
              <a:buFont typeface="Arial" pitchFamily="34" charset="0"/>
              <a:buChar char="•"/>
            </a:pPr>
            <a:r>
              <a:rPr lang="fa-IR" altLang="fa-IR" sz="4400" b="1" dirty="0" smtClean="0">
                <a:solidFill>
                  <a:srgbClr val="0000FF"/>
                </a:solidFill>
                <a:cs typeface="B Nazanin" pitchFamily="2" charset="-78"/>
              </a:rPr>
              <a:t>حواسمان را جمع نمي كنيم.</a:t>
            </a:r>
          </a:p>
          <a:p>
            <a:pPr algn="justLow" rtl="1" eaLnBrk="1" hangingPunct="1">
              <a:buClr>
                <a:srgbClr val="FF0000"/>
              </a:buClr>
              <a:buSzPct val="200000"/>
              <a:buFont typeface="Arial" pitchFamily="34" charset="0"/>
              <a:buChar char="•"/>
            </a:pPr>
            <a:r>
              <a:rPr lang="fa-IR" altLang="fa-IR" sz="4400" b="1" dirty="0" smtClean="0">
                <a:solidFill>
                  <a:srgbClr val="336699"/>
                </a:solidFill>
                <a:cs typeface="B Nazanin" pitchFamily="2" charset="-78"/>
              </a:rPr>
              <a:t>صرفا گوش مي كنيم كه مجالي يابيم تا حرف طرف مقابل را قطع كنيم و خود داد سخن دهيم.</a:t>
            </a:r>
            <a:endParaRPr lang="en-US" altLang="fa-IR" sz="4400" b="1" dirty="0" smtClean="0">
              <a:solidFill>
                <a:srgbClr val="336699"/>
              </a:solidFill>
              <a:cs typeface="B Nazanin" pitchFamily="2" charset="-78"/>
            </a:endParaRPr>
          </a:p>
        </p:txBody>
      </p:sp>
      <p:sp>
        <p:nvSpPr>
          <p:cNvPr id="2" name="Date Placeholder 1"/>
          <p:cNvSpPr>
            <a:spLocks noGrp="1"/>
          </p:cNvSpPr>
          <p:nvPr>
            <p:ph type="dt" sz="half" idx="10"/>
          </p:nvPr>
        </p:nvSpPr>
        <p:spPr/>
        <p:txBody>
          <a:bodyPr/>
          <a:lstStyle/>
          <a:p>
            <a:pPr>
              <a:defRPr/>
            </a:pPr>
            <a:fld id="{358B40BB-DC77-4AB5-BEE1-D0556494C45D}"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75C91ED1-D00E-4EC5-A2CF-F8E94E992B68}" type="slidenum">
              <a:rPr lang="fa-IR" altLang="fa-IR" smtClean="0"/>
              <a:pPr/>
              <a:t>73</a:t>
            </a:fld>
            <a:endParaRPr lang="en-US" altLang="fa-IR"/>
          </a:p>
        </p:txBody>
      </p:sp>
    </p:spTree>
    <p:extLst>
      <p:ext uri="{BB962C8B-B14F-4D97-AF65-F5344CB8AC3E}">
        <p14:creationId xmlns:p14="http://schemas.microsoft.com/office/powerpoint/2010/main" val="208755339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4739">
                                            <p:txEl>
                                              <p:pRg st="0" end="0"/>
                                            </p:txEl>
                                          </p:spTgt>
                                        </p:tgtEl>
                                        <p:attrNameLst>
                                          <p:attrName>style.visibility</p:attrName>
                                        </p:attrNameLst>
                                      </p:cBhvr>
                                      <p:to>
                                        <p:strVal val="visible"/>
                                      </p:to>
                                    </p:set>
                                    <p:animEffect transition="in" filter="checkerboard(across)">
                                      <p:cBhvr>
                                        <p:cTn id="7" dur="500"/>
                                        <p:tgtEl>
                                          <p:spTgt spid="2447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44739">
                                            <p:txEl>
                                              <p:pRg st="1" end="1"/>
                                            </p:txEl>
                                          </p:spTgt>
                                        </p:tgtEl>
                                        <p:attrNameLst>
                                          <p:attrName>style.visibility</p:attrName>
                                        </p:attrNameLst>
                                      </p:cBhvr>
                                      <p:to>
                                        <p:strVal val="visible"/>
                                      </p:to>
                                    </p:set>
                                    <p:animEffect transition="in" filter="checkerboard(across)">
                                      <p:cBhvr>
                                        <p:cTn id="12" dur="500"/>
                                        <p:tgtEl>
                                          <p:spTgt spid="2447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44739">
                                            <p:txEl>
                                              <p:pRg st="2" end="2"/>
                                            </p:txEl>
                                          </p:spTgt>
                                        </p:tgtEl>
                                        <p:attrNameLst>
                                          <p:attrName>style.visibility</p:attrName>
                                        </p:attrNameLst>
                                      </p:cBhvr>
                                      <p:to>
                                        <p:strVal val="visible"/>
                                      </p:to>
                                    </p:set>
                                    <p:animEffect transition="in" filter="checkerboard(across)">
                                      <p:cBhvr>
                                        <p:cTn id="17" dur="500"/>
                                        <p:tgtEl>
                                          <p:spTgt spid="24473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44739">
                                            <p:txEl>
                                              <p:pRg st="3" end="3"/>
                                            </p:txEl>
                                          </p:spTgt>
                                        </p:tgtEl>
                                        <p:attrNameLst>
                                          <p:attrName>style.visibility</p:attrName>
                                        </p:attrNameLst>
                                      </p:cBhvr>
                                      <p:to>
                                        <p:strVal val="visible"/>
                                      </p:to>
                                    </p:set>
                                    <p:animEffect transition="in" filter="checkerboard(across)">
                                      <p:cBhvr>
                                        <p:cTn id="22" dur="500"/>
                                        <p:tgtEl>
                                          <p:spTgt spid="2447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9"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1"/>
          <p:cNvSpPr>
            <a:spLocks noChangeArrowheads="1"/>
          </p:cNvSpPr>
          <p:nvPr/>
        </p:nvSpPr>
        <p:spPr bwMode="auto">
          <a:xfrm>
            <a:off x="2927352" y="3244850"/>
            <a:ext cx="6432549"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fa-IR" altLang="fa-IR" sz="3200" b="1" smtClean="0">
                <a:solidFill>
                  <a:srgbClr val="C00000"/>
                </a:solidFill>
                <a:latin typeface="Arial" pitchFamily="34" charset="0"/>
                <a:cs typeface="B Nazanin" pitchFamily="2" charset="-78"/>
              </a:rPr>
              <a:t>شيوه هاي مختلف گوش كردن</a:t>
            </a:r>
            <a:endParaRPr lang="en-AU" altLang="fa-IR" sz="3200" smtClean="0">
              <a:solidFill>
                <a:prstClr val="black"/>
              </a:solidFill>
              <a:latin typeface="Arial" pitchFamily="34" charset="0"/>
              <a:cs typeface="Arial" pitchFamily="34" charset="0"/>
            </a:endParaRPr>
          </a:p>
        </p:txBody>
      </p:sp>
      <p:pic>
        <p:nvPicPr>
          <p:cNvPr id="201731" name="Picture 4" descr="Copy of AG00383_"/>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860802" y="4271966"/>
            <a:ext cx="3977217"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pPr>
              <a:defRPr/>
            </a:pPr>
            <a:fld id="{F7E24539-2408-466E-BF6E-9D037533BEF5}"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75C91ED1-D00E-4EC5-A2CF-F8E94E992B68}" type="slidenum">
              <a:rPr lang="fa-IR" altLang="fa-IR" smtClean="0"/>
              <a:pPr/>
              <a:t>74</a:t>
            </a:fld>
            <a:endParaRPr lang="en-US" altLang="fa-IR"/>
          </a:p>
        </p:txBody>
      </p:sp>
    </p:spTree>
    <p:extLst>
      <p:ext uri="{BB962C8B-B14F-4D97-AF65-F5344CB8AC3E}">
        <p14:creationId xmlns:p14="http://schemas.microsoft.com/office/powerpoint/2010/main" val="242916479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idx="1"/>
          </p:nvPr>
        </p:nvSpPr>
        <p:spPr/>
        <p:txBody>
          <a:bodyPr/>
          <a:lstStyle/>
          <a:p>
            <a:pPr algn="justLow" rtl="1" eaLnBrk="1" hangingPunct="1">
              <a:buClr>
                <a:srgbClr val="FF0000"/>
              </a:buClr>
              <a:buSzPct val="150000"/>
              <a:buFont typeface="Wingdings" pitchFamily="2" charset="2"/>
              <a:buChar char="E"/>
            </a:pPr>
            <a:r>
              <a:rPr lang="fa-IR" altLang="fa-IR" sz="6000" b="1" dirty="0" smtClean="0">
                <a:solidFill>
                  <a:srgbClr val="336699"/>
                </a:solidFill>
                <a:cs typeface="B Nazanin" pitchFamily="2" charset="-78"/>
              </a:rPr>
              <a:t>نصفه و نيمه شنيدن</a:t>
            </a:r>
          </a:p>
          <a:p>
            <a:pPr algn="justLow" rtl="1" eaLnBrk="1" hangingPunct="1">
              <a:buClr>
                <a:srgbClr val="FF0000"/>
              </a:buClr>
              <a:buSzPct val="150000"/>
              <a:buFont typeface="Wingdings" pitchFamily="2" charset="2"/>
              <a:buChar char="E"/>
            </a:pPr>
            <a:r>
              <a:rPr lang="fa-IR" altLang="fa-IR" sz="6000" b="1" dirty="0" smtClean="0">
                <a:solidFill>
                  <a:srgbClr val="336699"/>
                </a:solidFill>
                <a:cs typeface="B Nazanin" pitchFamily="2" charset="-78"/>
              </a:rPr>
              <a:t>بي تفاوت شنيدن</a:t>
            </a:r>
          </a:p>
          <a:p>
            <a:pPr algn="justLow" rtl="1" eaLnBrk="1" hangingPunct="1">
              <a:buClr>
                <a:srgbClr val="FF0000"/>
              </a:buClr>
              <a:buSzPct val="150000"/>
              <a:buFont typeface="Wingdings" pitchFamily="2" charset="2"/>
              <a:buChar char="E"/>
            </a:pPr>
            <a:r>
              <a:rPr lang="fa-IR" altLang="fa-IR" sz="6000" b="1" dirty="0" smtClean="0">
                <a:solidFill>
                  <a:srgbClr val="336699"/>
                </a:solidFill>
                <a:cs typeface="B Nazanin" pitchFamily="2" charset="-78"/>
              </a:rPr>
              <a:t>شنيدن توام با تصديق</a:t>
            </a:r>
          </a:p>
          <a:p>
            <a:pPr algn="justLow" rtl="1" eaLnBrk="1" hangingPunct="1">
              <a:buClr>
                <a:srgbClr val="FF0000"/>
              </a:buClr>
              <a:buSzPct val="150000"/>
              <a:buFont typeface="Wingdings" pitchFamily="2" charset="2"/>
              <a:buChar char="E"/>
            </a:pPr>
            <a:r>
              <a:rPr lang="fa-IR" altLang="fa-IR" sz="6000" b="1" dirty="0" smtClean="0">
                <a:solidFill>
                  <a:srgbClr val="336699"/>
                </a:solidFill>
                <a:cs typeface="B Nazanin" pitchFamily="2" charset="-78"/>
              </a:rPr>
              <a:t>دقيق شدن</a:t>
            </a:r>
          </a:p>
          <a:p>
            <a:pPr algn="justLow" rtl="1" eaLnBrk="1" hangingPunct="1">
              <a:buClr>
                <a:srgbClr val="FF0000"/>
              </a:buClr>
              <a:buSzPct val="200000"/>
              <a:buFont typeface="Wingdings" pitchFamily="2" charset="2"/>
              <a:buChar char="E"/>
            </a:pPr>
            <a:endParaRPr lang="en-US" altLang="fa-IR" sz="6000" b="1" dirty="0" smtClean="0">
              <a:solidFill>
                <a:srgbClr val="336699"/>
              </a:solidFill>
              <a:cs typeface="B Nazanin" pitchFamily="2" charset="-78"/>
            </a:endParaRPr>
          </a:p>
        </p:txBody>
      </p:sp>
      <p:sp>
        <p:nvSpPr>
          <p:cNvPr id="2" name="Date Placeholder 1"/>
          <p:cNvSpPr>
            <a:spLocks noGrp="1"/>
          </p:cNvSpPr>
          <p:nvPr>
            <p:ph type="dt" sz="half" idx="10"/>
          </p:nvPr>
        </p:nvSpPr>
        <p:spPr/>
        <p:txBody>
          <a:bodyPr/>
          <a:lstStyle/>
          <a:p>
            <a:pPr>
              <a:defRPr/>
            </a:pPr>
            <a:fld id="{6A879591-1110-47B1-A37C-26113C5621FD}"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75</a:t>
            </a:fld>
            <a:endParaRPr lang="en-US" altLang="fa-IR"/>
          </a:p>
        </p:txBody>
      </p:sp>
    </p:spTree>
    <p:extLst>
      <p:ext uri="{BB962C8B-B14F-4D97-AF65-F5344CB8AC3E}">
        <p14:creationId xmlns:p14="http://schemas.microsoft.com/office/powerpoint/2010/main" val="53031589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45763">
                                            <p:txEl>
                                              <p:pRg st="0" end="0"/>
                                            </p:txEl>
                                          </p:spTgt>
                                        </p:tgtEl>
                                        <p:attrNameLst>
                                          <p:attrName>style.visibility</p:attrName>
                                        </p:attrNameLst>
                                      </p:cBhvr>
                                      <p:to>
                                        <p:strVal val="visible"/>
                                      </p:to>
                                    </p:set>
                                    <p:animEffect transition="in" filter="fade">
                                      <p:cBhvr>
                                        <p:cTn id="7" dur="2000"/>
                                        <p:tgtEl>
                                          <p:spTgt spid="245763">
                                            <p:txEl>
                                              <p:pRg st="0" end="0"/>
                                            </p:txEl>
                                          </p:spTgt>
                                        </p:tgtEl>
                                      </p:cBhvr>
                                    </p:animEffect>
                                    <p:anim calcmode="lin" valueType="num">
                                      <p:cBhvr>
                                        <p:cTn id="8" dur="2000" fill="hold"/>
                                        <p:tgtEl>
                                          <p:spTgt spid="24576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4576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5" presetClass="entr" presetSubtype="0" fill="hold" grpId="0" nodeType="clickEffect">
                                  <p:stCondLst>
                                    <p:cond delay="0"/>
                                  </p:stCondLst>
                                  <p:iterate type="lt">
                                    <p:tmPct val="10000"/>
                                  </p:iterate>
                                  <p:childTnLst>
                                    <p:set>
                                      <p:cBhvr>
                                        <p:cTn id="13" dur="1" fill="hold">
                                          <p:stCondLst>
                                            <p:cond delay="0"/>
                                          </p:stCondLst>
                                        </p:cTn>
                                        <p:tgtEl>
                                          <p:spTgt spid="245763">
                                            <p:txEl>
                                              <p:pRg st="1" end="1"/>
                                            </p:txEl>
                                          </p:spTgt>
                                        </p:tgtEl>
                                        <p:attrNameLst>
                                          <p:attrName>style.visibility</p:attrName>
                                        </p:attrNameLst>
                                      </p:cBhvr>
                                      <p:to>
                                        <p:strVal val="visible"/>
                                      </p:to>
                                    </p:set>
                                    <p:animEffect transition="in" filter="fade">
                                      <p:cBhvr>
                                        <p:cTn id="14" dur="2000"/>
                                        <p:tgtEl>
                                          <p:spTgt spid="245763">
                                            <p:txEl>
                                              <p:pRg st="1" end="1"/>
                                            </p:txEl>
                                          </p:spTgt>
                                        </p:tgtEl>
                                      </p:cBhvr>
                                    </p:animEffect>
                                    <p:anim calcmode="lin" valueType="num">
                                      <p:cBhvr>
                                        <p:cTn id="15" dur="2000" fill="hold"/>
                                        <p:tgtEl>
                                          <p:spTgt spid="24576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24576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5" presetClass="entr" presetSubtype="0" fill="hold" grpId="0" nodeType="clickEffect">
                                  <p:stCondLst>
                                    <p:cond delay="0"/>
                                  </p:stCondLst>
                                  <p:iterate type="lt">
                                    <p:tmPct val="10000"/>
                                  </p:iterate>
                                  <p:childTnLst>
                                    <p:set>
                                      <p:cBhvr>
                                        <p:cTn id="20" dur="1" fill="hold">
                                          <p:stCondLst>
                                            <p:cond delay="0"/>
                                          </p:stCondLst>
                                        </p:cTn>
                                        <p:tgtEl>
                                          <p:spTgt spid="245763">
                                            <p:txEl>
                                              <p:pRg st="2" end="2"/>
                                            </p:txEl>
                                          </p:spTgt>
                                        </p:tgtEl>
                                        <p:attrNameLst>
                                          <p:attrName>style.visibility</p:attrName>
                                        </p:attrNameLst>
                                      </p:cBhvr>
                                      <p:to>
                                        <p:strVal val="visible"/>
                                      </p:to>
                                    </p:set>
                                    <p:animEffect transition="in" filter="fade">
                                      <p:cBhvr>
                                        <p:cTn id="21" dur="2000"/>
                                        <p:tgtEl>
                                          <p:spTgt spid="245763">
                                            <p:txEl>
                                              <p:pRg st="2" end="2"/>
                                            </p:txEl>
                                          </p:spTgt>
                                        </p:tgtEl>
                                      </p:cBhvr>
                                    </p:animEffect>
                                    <p:anim calcmode="lin" valueType="num">
                                      <p:cBhvr>
                                        <p:cTn id="22" dur="2000" fill="hold"/>
                                        <p:tgtEl>
                                          <p:spTgt spid="245763">
                                            <p:txEl>
                                              <p:pRg st="2" end="2"/>
                                            </p:txEl>
                                          </p:spTgt>
                                        </p:tgtEl>
                                        <p:attrNameLst>
                                          <p:attrName>ppt_w</p:attrName>
                                        </p:attrNameLst>
                                      </p:cBhvr>
                                      <p:tavLst>
                                        <p:tav tm="0" fmla="#ppt_w*sin(2.5*pi*$)">
                                          <p:val>
                                            <p:fltVal val="0"/>
                                          </p:val>
                                        </p:tav>
                                        <p:tav tm="100000">
                                          <p:val>
                                            <p:fltVal val="1"/>
                                          </p:val>
                                        </p:tav>
                                      </p:tavLst>
                                    </p:anim>
                                    <p:anim calcmode="lin" valueType="num">
                                      <p:cBhvr>
                                        <p:cTn id="23" dur="2000" fill="hold"/>
                                        <p:tgtEl>
                                          <p:spTgt spid="24576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5" presetClass="entr" presetSubtype="0" fill="hold" grpId="0" nodeType="clickEffect">
                                  <p:stCondLst>
                                    <p:cond delay="0"/>
                                  </p:stCondLst>
                                  <p:iterate type="lt">
                                    <p:tmPct val="10000"/>
                                  </p:iterate>
                                  <p:childTnLst>
                                    <p:set>
                                      <p:cBhvr>
                                        <p:cTn id="27" dur="1" fill="hold">
                                          <p:stCondLst>
                                            <p:cond delay="0"/>
                                          </p:stCondLst>
                                        </p:cTn>
                                        <p:tgtEl>
                                          <p:spTgt spid="245763">
                                            <p:txEl>
                                              <p:pRg st="3" end="3"/>
                                            </p:txEl>
                                          </p:spTgt>
                                        </p:tgtEl>
                                        <p:attrNameLst>
                                          <p:attrName>style.visibility</p:attrName>
                                        </p:attrNameLst>
                                      </p:cBhvr>
                                      <p:to>
                                        <p:strVal val="visible"/>
                                      </p:to>
                                    </p:set>
                                    <p:animEffect transition="in" filter="fade">
                                      <p:cBhvr>
                                        <p:cTn id="28" dur="2000"/>
                                        <p:tgtEl>
                                          <p:spTgt spid="245763">
                                            <p:txEl>
                                              <p:pRg st="3" end="3"/>
                                            </p:txEl>
                                          </p:spTgt>
                                        </p:tgtEl>
                                      </p:cBhvr>
                                    </p:animEffect>
                                    <p:anim calcmode="lin" valueType="num">
                                      <p:cBhvr>
                                        <p:cTn id="29" dur="2000" fill="hold"/>
                                        <p:tgtEl>
                                          <p:spTgt spid="245763">
                                            <p:txEl>
                                              <p:pRg st="3" end="3"/>
                                            </p:txEl>
                                          </p:spTgt>
                                        </p:tgtEl>
                                        <p:attrNameLst>
                                          <p:attrName>ppt_w</p:attrName>
                                        </p:attrNameLst>
                                      </p:cBhvr>
                                      <p:tavLst>
                                        <p:tav tm="0" fmla="#ppt_w*sin(2.5*pi*$)">
                                          <p:val>
                                            <p:fltVal val="0"/>
                                          </p:val>
                                        </p:tav>
                                        <p:tav tm="100000">
                                          <p:val>
                                            <p:fltVal val="1"/>
                                          </p:val>
                                        </p:tav>
                                      </p:tavLst>
                                    </p:anim>
                                    <p:anim calcmode="lin" valueType="num">
                                      <p:cBhvr>
                                        <p:cTn id="30" dur="2000" fill="hold"/>
                                        <p:tgtEl>
                                          <p:spTgt spid="245763">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Content Placeholder 2"/>
          <p:cNvSpPr>
            <a:spLocks noGrp="1"/>
          </p:cNvSpPr>
          <p:nvPr>
            <p:ph idx="1"/>
          </p:nvPr>
        </p:nvSpPr>
        <p:spPr/>
        <p:txBody>
          <a:bodyPr/>
          <a:lstStyle/>
          <a:p>
            <a:pPr marL="82550" indent="0" algn="ctr">
              <a:buFont typeface="Wingdings 2" pitchFamily="18" charset="2"/>
              <a:buNone/>
            </a:pPr>
            <a:r>
              <a:rPr lang="fa-IR" altLang="fa-IR" b="1" smtClean="0">
                <a:solidFill>
                  <a:srgbClr val="C00000"/>
                </a:solidFill>
                <a:cs typeface="B Nazanin" pitchFamily="2" charset="-78"/>
              </a:rPr>
              <a:t>پنج فن براي دقيق شنيدن</a:t>
            </a:r>
            <a:endParaRPr lang="en-AU" altLang="fa-IR" smtClean="0">
              <a:ea typeface="Majalla UI"/>
            </a:endParaRPr>
          </a:p>
        </p:txBody>
      </p:sp>
      <p:pic>
        <p:nvPicPr>
          <p:cNvPr id="203779" name="Picture 4" descr="AG00319_"/>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271435" y="2924175"/>
            <a:ext cx="5376333" cy="291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pPr>
              <a:defRPr/>
            </a:pPr>
            <a:fld id="{49204679-123C-483A-9D94-5EA9CA5D2C56}"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76</a:t>
            </a:fld>
            <a:endParaRPr lang="en-US" altLang="fa-IR"/>
          </a:p>
        </p:txBody>
      </p:sp>
    </p:spTree>
    <p:extLst>
      <p:ext uri="{BB962C8B-B14F-4D97-AF65-F5344CB8AC3E}">
        <p14:creationId xmlns:p14="http://schemas.microsoft.com/office/powerpoint/2010/main" val="345615244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3"/>
          <p:cNvSpPr>
            <a:spLocks noGrp="1" noChangeArrowheads="1"/>
          </p:cNvSpPr>
          <p:nvPr>
            <p:ph idx="1"/>
          </p:nvPr>
        </p:nvSpPr>
        <p:spPr>
          <a:xfrm>
            <a:off x="609600" y="1341441"/>
            <a:ext cx="10972800" cy="4784725"/>
          </a:xfrm>
        </p:spPr>
        <p:txBody>
          <a:bodyPr/>
          <a:lstStyle/>
          <a:p>
            <a:pPr algn="justLow" rtl="1" eaLnBrk="1" hangingPunct="1">
              <a:buClr>
                <a:srgbClr val="FF0000"/>
              </a:buClr>
              <a:buSzPct val="150000"/>
              <a:buFont typeface="Wingdings" pitchFamily="2" charset="2"/>
              <a:buChar char="E"/>
            </a:pPr>
            <a:r>
              <a:rPr lang="fa-IR" altLang="fa-IR" sz="4800" b="1" dirty="0" smtClean="0">
                <a:solidFill>
                  <a:srgbClr val="336699"/>
                </a:solidFill>
                <a:cs typeface="B Nazanin" pitchFamily="2" charset="-78"/>
              </a:rPr>
              <a:t>انعكاس احساسات</a:t>
            </a:r>
          </a:p>
          <a:p>
            <a:pPr algn="justLow" rtl="1" eaLnBrk="1" hangingPunct="1">
              <a:buClr>
                <a:srgbClr val="FF0000"/>
              </a:buClr>
              <a:buSzPct val="150000"/>
              <a:buFont typeface="Wingdings" pitchFamily="2" charset="2"/>
              <a:buChar char="E"/>
            </a:pPr>
            <a:r>
              <a:rPr lang="fa-IR" altLang="fa-IR" sz="4800" b="1" dirty="0" smtClean="0">
                <a:solidFill>
                  <a:srgbClr val="336699"/>
                </a:solidFill>
                <a:cs typeface="B Nazanin" pitchFamily="2" charset="-78"/>
              </a:rPr>
              <a:t>تعبير و تفسير كردن</a:t>
            </a:r>
          </a:p>
          <a:p>
            <a:pPr algn="justLow" rtl="1" eaLnBrk="1" hangingPunct="1">
              <a:buClr>
                <a:srgbClr val="FF0000"/>
              </a:buClr>
              <a:buSzPct val="150000"/>
              <a:buFont typeface="Wingdings" pitchFamily="2" charset="2"/>
              <a:buChar char="E"/>
            </a:pPr>
            <a:r>
              <a:rPr lang="fa-IR" altLang="fa-IR" sz="4800" b="1" dirty="0" smtClean="0">
                <a:solidFill>
                  <a:srgbClr val="336699"/>
                </a:solidFill>
                <a:cs typeface="B Nazanin" pitchFamily="2" charset="-78"/>
              </a:rPr>
              <a:t>انعكاس مفاهيم</a:t>
            </a:r>
          </a:p>
          <a:p>
            <a:pPr algn="justLow" rtl="1" eaLnBrk="1" hangingPunct="1">
              <a:buClr>
                <a:srgbClr val="FF0000"/>
              </a:buClr>
              <a:buSzPct val="150000"/>
              <a:buFont typeface="Wingdings" pitchFamily="2" charset="2"/>
              <a:buChar char="E"/>
            </a:pPr>
            <a:r>
              <a:rPr lang="fa-IR" altLang="fa-IR" sz="4800" b="1" dirty="0" smtClean="0">
                <a:solidFill>
                  <a:srgbClr val="336699"/>
                </a:solidFill>
                <a:cs typeface="B Nazanin" pitchFamily="2" charset="-78"/>
              </a:rPr>
              <a:t>تركيب كردن</a:t>
            </a:r>
          </a:p>
          <a:p>
            <a:pPr algn="justLow" rtl="1" eaLnBrk="1" hangingPunct="1">
              <a:buClr>
                <a:srgbClr val="FF0000"/>
              </a:buClr>
              <a:buSzPct val="150000"/>
              <a:buFont typeface="Wingdings" pitchFamily="2" charset="2"/>
              <a:buChar char="E"/>
            </a:pPr>
            <a:r>
              <a:rPr lang="fa-IR" altLang="fa-IR" sz="4800" b="1" dirty="0" smtClean="0">
                <a:solidFill>
                  <a:srgbClr val="336699"/>
                </a:solidFill>
                <a:cs typeface="B Nazanin" pitchFamily="2" charset="-78"/>
              </a:rPr>
              <a:t>تجسمات خود را با صداي بلند نشان دهيد.</a:t>
            </a:r>
          </a:p>
          <a:p>
            <a:pPr algn="justLow" rtl="1" eaLnBrk="1" hangingPunct="1">
              <a:buClr>
                <a:srgbClr val="FF0000"/>
              </a:buClr>
              <a:buSzPct val="150000"/>
              <a:buFont typeface="Wingdings" pitchFamily="2" charset="2"/>
              <a:buChar char="E"/>
            </a:pPr>
            <a:endParaRPr lang="en-US" altLang="fa-IR" sz="4800" b="1" dirty="0" smtClean="0">
              <a:solidFill>
                <a:srgbClr val="336699"/>
              </a:solidFill>
              <a:cs typeface="B Nazanin" pitchFamily="2" charset="-78"/>
            </a:endParaRPr>
          </a:p>
        </p:txBody>
      </p:sp>
      <p:sp>
        <p:nvSpPr>
          <p:cNvPr id="2" name="Date Placeholder 1"/>
          <p:cNvSpPr>
            <a:spLocks noGrp="1"/>
          </p:cNvSpPr>
          <p:nvPr>
            <p:ph type="dt" sz="half" idx="10"/>
          </p:nvPr>
        </p:nvSpPr>
        <p:spPr/>
        <p:txBody>
          <a:bodyPr/>
          <a:lstStyle/>
          <a:p>
            <a:pPr>
              <a:defRPr/>
            </a:pPr>
            <a:fld id="{BA5E01FB-8CAA-4694-879F-7786A7F58614}"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77</a:t>
            </a:fld>
            <a:endParaRPr lang="en-US" altLang="fa-IR"/>
          </a:p>
        </p:txBody>
      </p:sp>
    </p:spTree>
    <p:extLst>
      <p:ext uri="{BB962C8B-B14F-4D97-AF65-F5344CB8AC3E}">
        <p14:creationId xmlns:p14="http://schemas.microsoft.com/office/powerpoint/2010/main" val="2948447596"/>
      </p:ext>
    </p:extLst>
  </p:cSld>
  <p:clrMapOvr>
    <a:masterClrMapping/>
  </p:clrMapOvr>
  <p:transition spd="slow"/>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3"/>
          <p:cNvSpPr>
            <a:spLocks noGrp="1" noChangeArrowheads="1"/>
          </p:cNvSpPr>
          <p:nvPr>
            <p:ph type="body" idx="1"/>
          </p:nvPr>
        </p:nvSpPr>
        <p:spPr>
          <a:xfrm>
            <a:off x="1295400" y="2143125"/>
            <a:ext cx="10303933" cy="4464050"/>
          </a:xfrm>
        </p:spPr>
        <p:txBody>
          <a:bodyPr/>
          <a:lstStyle/>
          <a:p>
            <a:pPr algn="ctr" rtl="1" eaLnBrk="1" hangingPunct="1">
              <a:buFont typeface="Wingdings" pitchFamily="2" charset="2"/>
              <a:buNone/>
            </a:pPr>
            <a:r>
              <a:rPr lang="fa-IR" altLang="fa-IR" sz="5400" b="1" dirty="0" smtClean="0">
                <a:solidFill>
                  <a:srgbClr val="C00000"/>
                </a:solidFill>
                <a:cs typeface="B Nazanin" pitchFamily="2" charset="-78"/>
              </a:rPr>
              <a:t>هر گونه واکنش باید اصولی باشد، نه شخصی.</a:t>
            </a:r>
          </a:p>
        </p:txBody>
      </p:sp>
      <p:pic>
        <p:nvPicPr>
          <p:cNvPr id="205827" name="Picture 2" descr="C:\Program Files\Microsoft Office\MEDIA\CAGCAT10\j0301252.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39251" y="357191"/>
            <a:ext cx="2440516"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pPr>
              <a:defRPr/>
            </a:pPr>
            <a:fld id="{E6DACD25-BBEB-4230-9374-2325F0906173}"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78</a:t>
            </a:fld>
            <a:endParaRPr lang="en-US" altLang="fa-IR"/>
          </a:p>
        </p:txBody>
      </p:sp>
    </p:spTree>
    <p:extLst>
      <p:ext uri="{BB962C8B-B14F-4D97-AF65-F5344CB8AC3E}">
        <p14:creationId xmlns:p14="http://schemas.microsoft.com/office/powerpoint/2010/main" val="3648046744"/>
      </p:ext>
    </p:extLst>
  </p:cSld>
  <p:clrMapOvr>
    <a:masterClrMapping/>
  </p:clrMapOvr>
  <p:transition spd="slow"/>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Content Placeholder 2"/>
          <p:cNvSpPr>
            <a:spLocks noGrp="1"/>
          </p:cNvSpPr>
          <p:nvPr>
            <p:ph idx="1"/>
          </p:nvPr>
        </p:nvSpPr>
        <p:spPr/>
        <p:txBody>
          <a:bodyPr/>
          <a:lstStyle/>
          <a:p>
            <a:pPr marL="0" indent="0" algn="ctr" rtl="1">
              <a:buFont typeface="Wingdings 2" pitchFamily="18" charset="2"/>
              <a:buNone/>
            </a:pPr>
            <a:r>
              <a:rPr lang="fa-IR" altLang="fa-IR" sz="6000" b="1" dirty="0" smtClean="0">
                <a:solidFill>
                  <a:srgbClr val="C00000"/>
                </a:solidFill>
                <a:cs typeface="B Nazanin" pitchFamily="2" charset="-78"/>
              </a:rPr>
              <a:t>چه کنیم تا واکنش ما موثر واقع شود؟</a:t>
            </a:r>
            <a:endParaRPr lang="en-US" altLang="fa-IR" sz="6000" dirty="0" smtClean="0">
              <a:solidFill>
                <a:srgbClr val="C00000"/>
              </a:solidFill>
              <a:ea typeface="Majalla UI"/>
            </a:endParaRPr>
          </a:p>
        </p:txBody>
      </p:sp>
      <p:sp>
        <p:nvSpPr>
          <p:cNvPr id="2" name="Date Placeholder 1"/>
          <p:cNvSpPr>
            <a:spLocks noGrp="1"/>
          </p:cNvSpPr>
          <p:nvPr>
            <p:ph type="dt" sz="half" idx="10"/>
          </p:nvPr>
        </p:nvSpPr>
        <p:spPr/>
        <p:txBody>
          <a:bodyPr/>
          <a:lstStyle/>
          <a:p>
            <a:pPr>
              <a:defRPr/>
            </a:pPr>
            <a:fld id="{58048F53-9B9F-4E56-A264-447EB9071398}"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79</a:t>
            </a:fld>
            <a:endParaRPr lang="en-US" altLang="fa-IR"/>
          </a:p>
        </p:txBody>
      </p:sp>
    </p:spTree>
    <p:extLst>
      <p:ext uri="{BB962C8B-B14F-4D97-AF65-F5344CB8AC3E}">
        <p14:creationId xmlns:p14="http://schemas.microsoft.com/office/powerpoint/2010/main" val="3046015467"/>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a:ln>
            <a:solidFill>
              <a:srgbClr val="FF0000"/>
            </a:solidFill>
          </a:ln>
        </p:spPr>
        <p:txBody>
          <a:bodyPr/>
          <a:lstStyle/>
          <a:p>
            <a:pPr algn="r"/>
            <a:r>
              <a:rPr lang="fa-IR" dirty="0" smtClean="0">
                <a:solidFill>
                  <a:srgbClr val="FF0000"/>
                </a:solidFill>
              </a:rPr>
              <a:t>این گفتگو چه نوع گفتگوئی است؟</a:t>
            </a:r>
            <a:endParaRPr lang="fa-IR" dirty="0">
              <a:solidFill>
                <a:srgbClr val="FF0000"/>
              </a:solidFill>
            </a:endParaRPr>
          </a:p>
        </p:txBody>
      </p:sp>
      <p:sp>
        <p:nvSpPr>
          <p:cNvPr id="3" name="Content Placeholder 2"/>
          <p:cNvSpPr>
            <a:spLocks noGrp="1"/>
          </p:cNvSpPr>
          <p:nvPr>
            <p:ph idx="1"/>
          </p:nvPr>
        </p:nvSpPr>
        <p:spPr>
          <a:blipFill>
            <a:blip r:embed="rId3"/>
            <a:tile tx="0" ty="0" sx="100000" sy="100000" flip="none" algn="tl"/>
          </a:blipFill>
        </p:spPr>
        <p:txBody>
          <a:bodyPr/>
          <a:lstStyle/>
          <a:p>
            <a:r>
              <a:rPr lang="fa-IR" sz="2400" dirty="0">
                <a:solidFill>
                  <a:srgbClr val="0000FF"/>
                </a:solidFill>
              </a:rPr>
              <a:t>گفتم غم تو دارم گفتا غمت سر آید </a:t>
            </a:r>
            <a:r>
              <a:rPr lang="fa-IR" sz="2400" dirty="0"/>
              <a:t>		گفتم که ماه من شو گفتا اگر برآید</a:t>
            </a:r>
          </a:p>
          <a:p>
            <a:r>
              <a:rPr lang="fa-IR" sz="2400" dirty="0">
                <a:solidFill>
                  <a:srgbClr val="0000FF"/>
                </a:solidFill>
              </a:rPr>
              <a:t>گفتم ز مهرورزان رسم وفا بیاموز </a:t>
            </a:r>
            <a:r>
              <a:rPr lang="fa-IR" sz="2400" dirty="0"/>
              <a:t>		گفتا ز خوب رویان این کار کمتر آید</a:t>
            </a:r>
          </a:p>
          <a:p>
            <a:r>
              <a:rPr lang="fa-IR" sz="2400" dirty="0">
                <a:solidFill>
                  <a:srgbClr val="0000FF"/>
                </a:solidFill>
              </a:rPr>
              <a:t>گفتم که بر خیالت راه نظر ببندم </a:t>
            </a:r>
            <a:r>
              <a:rPr lang="fa-IR" sz="2400" dirty="0"/>
              <a:t>		</a:t>
            </a:r>
            <a:r>
              <a:rPr lang="fa-IR" sz="2400" dirty="0" smtClean="0"/>
              <a:t>           گفتا </a:t>
            </a:r>
            <a:r>
              <a:rPr lang="fa-IR" sz="2400" dirty="0"/>
              <a:t>که </a:t>
            </a:r>
            <a:r>
              <a:rPr lang="fa-IR" sz="2400" dirty="0" smtClean="0"/>
              <a:t>شب‌ رو </a:t>
            </a:r>
            <a:r>
              <a:rPr lang="fa-IR" sz="2400" dirty="0"/>
              <a:t>است او، از راه دیگر آید</a:t>
            </a:r>
          </a:p>
          <a:p>
            <a:r>
              <a:rPr lang="fa-IR" sz="2400" dirty="0">
                <a:solidFill>
                  <a:srgbClr val="0000FF"/>
                </a:solidFill>
              </a:rPr>
              <a:t>گفتم که بوی زلفت گمراه عالمم کرد </a:t>
            </a:r>
            <a:r>
              <a:rPr lang="fa-IR" sz="2400" dirty="0"/>
              <a:t>		گفتا اگر بدانی هم اوت رهبر آید</a:t>
            </a:r>
          </a:p>
          <a:p>
            <a:r>
              <a:rPr lang="fa-IR" sz="2400" dirty="0">
                <a:solidFill>
                  <a:srgbClr val="0000FF"/>
                </a:solidFill>
              </a:rPr>
              <a:t>گفتم خوشا هوایی کز باد صبح خیزد </a:t>
            </a:r>
            <a:r>
              <a:rPr lang="fa-IR" sz="2400" dirty="0"/>
              <a:t>		گفتا خنک نسیمی کز کوی دلبر آید</a:t>
            </a:r>
          </a:p>
          <a:p>
            <a:r>
              <a:rPr lang="fa-IR" sz="2400" dirty="0">
                <a:solidFill>
                  <a:srgbClr val="0000FF"/>
                </a:solidFill>
              </a:rPr>
              <a:t>گفتم که نوش لعلت ما را به آرزو کشت </a:t>
            </a:r>
            <a:r>
              <a:rPr lang="fa-IR" sz="2400" dirty="0"/>
              <a:t>		گفتا تو بندگی کن کو بنده پرور آید</a:t>
            </a:r>
          </a:p>
          <a:p>
            <a:r>
              <a:rPr lang="fa-IR" sz="2400" dirty="0">
                <a:solidFill>
                  <a:srgbClr val="0000FF"/>
                </a:solidFill>
              </a:rPr>
              <a:t>گفتم دل رحیمت کی عزم صلح دارد </a:t>
            </a:r>
            <a:r>
              <a:rPr lang="fa-IR" sz="2400" dirty="0"/>
              <a:t>		گفتا مگوی با کس تا وقت آن درآید</a:t>
            </a:r>
          </a:p>
          <a:p>
            <a:r>
              <a:rPr lang="fa-IR" sz="2400" dirty="0">
                <a:solidFill>
                  <a:srgbClr val="0000FF"/>
                </a:solidFill>
              </a:rPr>
              <a:t>گفتم زمان عشرت دیدی که چون سر آمد</a:t>
            </a:r>
            <a:r>
              <a:rPr lang="fa-IR" sz="2400" dirty="0"/>
              <a:t> 		گفتا خموش حافظ کاین غصه هم سر آید</a:t>
            </a:r>
          </a:p>
        </p:txBody>
      </p:sp>
      <p:sp>
        <p:nvSpPr>
          <p:cNvPr id="4" name="Date Placeholder 3"/>
          <p:cNvSpPr>
            <a:spLocks noGrp="1"/>
          </p:cNvSpPr>
          <p:nvPr>
            <p:ph type="dt" sz="half" idx="10"/>
          </p:nvPr>
        </p:nvSpPr>
        <p:spPr/>
        <p:txBody>
          <a:bodyPr/>
          <a:lstStyle/>
          <a:p>
            <a:pPr>
              <a:defRPr/>
            </a:pPr>
            <a:fld id="{337FC8C6-5413-4192-9012-562996628E92}" type="datetime1">
              <a:rPr lang="en-US" smtClean="0">
                <a:solidFill>
                  <a:srgbClr val="000000"/>
                </a:solidFill>
              </a:rPr>
              <a:t>9/2/2017</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8</a:t>
            </a:fld>
            <a:endParaRPr lang="en-US" altLang="fa-IR">
              <a:solidFill>
                <a:srgbClr val="000000"/>
              </a:solidFill>
            </a:endParaRPr>
          </a:p>
        </p:txBody>
      </p:sp>
      <p:pic>
        <p:nvPicPr>
          <p:cNvPr id="2050" name="Picture 2" descr="حافظ"/>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4813" y="328612"/>
            <a:ext cx="936625" cy="1143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8195912"/>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down)">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ipe(down)">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wipe(down)">
                                      <p:cBhvr>
                                        <p:cTn id="4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3"/>
          <p:cNvSpPr>
            <a:spLocks noGrp="1" noChangeArrowheads="1"/>
          </p:cNvSpPr>
          <p:nvPr>
            <p:ph type="body" idx="1"/>
          </p:nvPr>
        </p:nvSpPr>
        <p:spPr>
          <a:xfrm>
            <a:off x="1875367" y="1130300"/>
            <a:ext cx="9999133" cy="4800600"/>
          </a:xfrm>
        </p:spPr>
        <p:txBody>
          <a:bodyPr/>
          <a:lstStyle/>
          <a:p>
            <a:pPr marL="609600" indent="-609600" algn="justLow" rtl="1" eaLnBrk="1" hangingPunct="1">
              <a:lnSpc>
                <a:spcPct val="90000"/>
              </a:lnSpc>
              <a:buClr>
                <a:srgbClr val="FF0000"/>
              </a:buClr>
              <a:buFontTx/>
              <a:buAutoNum type="arabicPeriod"/>
            </a:pPr>
            <a:r>
              <a:rPr lang="fa-IR" altLang="fa-IR" sz="4000" b="1" dirty="0" smtClean="0">
                <a:solidFill>
                  <a:srgbClr val="336699"/>
                </a:solidFill>
                <a:cs typeface="B Nazanin" pitchFamily="2" charset="-78"/>
              </a:rPr>
              <a:t>دقیق و مشخص سخن بگویید.</a:t>
            </a:r>
          </a:p>
          <a:p>
            <a:pPr marL="609600" indent="-609600" algn="justLow" rtl="1" eaLnBrk="1" hangingPunct="1">
              <a:lnSpc>
                <a:spcPct val="90000"/>
              </a:lnSpc>
              <a:buClr>
                <a:srgbClr val="FF0000"/>
              </a:buClr>
              <a:buFontTx/>
              <a:buAutoNum type="arabicPeriod"/>
            </a:pPr>
            <a:r>
              <a:rPr lang="fa-IR" altLang="fa-IR" sz="4000" b="1" dirty="0" smtClean="0">
                <a:solidFill>
                  <a:srgbClr val="FF0000"/>
                </a:solidFill>
                <a:cs typeface="B Nazanin" pitchFamily="2" charset="-78"/>
              </a:rPr>
              <a:t>از برچسب زدن به افراد بپرهیزید و فقط رفتار را کانون توجه قرار دهید.</a:t>
            </a:r>
          </a:p>
          <a:p>
            <a:pPr marL="609600" indent="-609600" algn="justLow" rtl="1" eaLnBrk="1" hangingPunct="1">
              <a:lnSpc>
                <a:spcPct val="90000"/>
              </a:lnSpc>
              <a:buClr>
                <a:srgbClr val="FF0000"/>
              </a:buClr>
              <a:buFontTx/>
              <a:buAutoNum type="arabicPeriod"/>
            </a:pPr>
            <a:r>
              <a:rPr lang="fa-IR" altLang="fa-IR" sz="4000" b="1" dirty="0" smtClean="0">
                <a:solidFill>
                  <a:srgbClr val="336699"/>
                </a:solidFill>
                <a:cs typeface="B Nazanin" pitchFamily="2" charset="-78"/>
              </a:rPr>
              <a:t>سازنده باشید (نیرو ببخشید).</a:t>
            </a:r>
          </a:p>
          <a:p>
            <a:pPr marL="609600" indent="-609600" algn="justLow" rtl="1" eaLnBrk="1" hangingPunct="1">
              <a:lnSpc>
                <a:spcPct val="90000"/>
              </a:lnSpc>
              <a:buClr>
                <a:srgbClr val="FF0000"/>
              </a:buClr>
              <a:buFontTx/>
              <a:buAutoNum type="arabicPeriod"/>
            </a:pPr>
            <a:r>
              <a:rPr lang="fa-IR" altLang="fa-IR" sz="4000" b="1" dirty="0" smtClean="0">
                <a:solidFill>
                  <a:srgbClr val="0000FF"/>
                </a:solidFill>
                <a:cs typeface="B Nazanin" pitchFamily="2" charset="-78"/>
              </a:rPr>
              <a:t>واقع  بین باشید.</a:t>
            </a:r>
          </a:p>
          <a:p>
            <a:pPr marL="609600" indent="-609600" algn="justLow" rtl="1" eaLnBrk="1" hangingPunct="1">
              <a:lnSpc>
                <a:spcPct val="90000"/>
              </a:lnSpc>
              <a:buClr>
                <a:srgbClr val="FF0000"/>
              </a:buClr>
              <a:buFontTx/>
              <a:buAutoNum type="arabicPeriod"/>
            </a:pPr>
            <a:r>
              <a:rPr lang="fa-IR" altLang="fa-IR" sz="4000" b="1" dirty="0" smtClean="0">
                <a:solidFill>
                  <a:srgbClr val="336699"/>
                </a:solidFill>
                <a:cs typeface="B Nazanin" pitchFamily="2" charset="-78"/>
              </a:rPr>
              <a:t>افراد را به نتیجه عملکردشان دعوت کنید.</a:t>
            </a:r>
          </a:p>
          <a:p>
            <a:pPr marL="609600" indent="-609600" algn="justLow" rtl="1" eaLnBrk="1" hangingPunct="1">
              <a:lnSpc>
                <a:spcPct val="90000"/>
              </a:lnSpc>
              <a:buClr>
                <a:srgbClr val="FF0000"/>
              </a:buClr>
              <a:buFontTx/>
              <a:buAutoNum type="arabicPeriod"/>
            </a:pPr>
            <a:r>
              <a:rPr lang="fa-IR" altLang="fa-IR" sz="4000" b="1" dirty="0" smtClean="0">
                <a:solidFill>
                  <a:srgbClr val="FF33CC"/>
                </a:solidFill>
                <a:cs typeface="B Nazanin" pitchFamily="2" charset="-78"/>
              </a:rPr>
              <a:t>نتایج را با افراد در میان بگذارید.</a:t>
            </a:r>
          </a:p>
          <a:p>
            <a:pPr marL="609600" indent="-609600" algn="justLow" rtl="1" eaLnBrk="1" hangingPunct="1">
              <a:lnSpc>
                <a:spcPct val="90000"/>
              </a:lnSpc>
              <a:buClr>
                <a:srgbClr val="FF0000"/>
              </a:buClr>
              <a:buFontTx/>
              <a:buAutoNum type="arabicPeriod"/>
            </a:pPr>
            <a:r>
              <a:rPr lang="fa-IR" altLang="fa-IR" sz="4000" b="1" dirty="0" smtClean="0">
                <a:solidFill>
                  <a:srgbClr val="0000FF"/>
                </a:solidFill>
                <a:cs typeface="B Nazanin" pitchFamily="2" charset="-78"/>
              </a:rPr>
              <a:t>نظریات خود را کوتاه و صادقانه بیان کنید.</a:t>
            </a:r>
          </a:p>
          <a:p>
            <a:pPr marL="609600" indent="-609600" algn="justLow" rtl="1" eaLnBrk="1" hangingPunct="1">
              <a:lnSpc>
                <a:spcPct val="90000"/>
              </a:lnSpc>
              <a:buClr>
                <a:srgbClr val="FF0000"/>
              </a:buClr>
              <a:buFontTx/>
              <a:buAutoNum type="arabicPeriod"/>
            </a:pPr>
            <a:endParaRPr lang="fa-IR" altLang="fa-IR" sz="4000" b="1" dirty="0" smtClean="0">
              <a:solidFill>
                <a:srgbClr val="336699"/>
              </a:solidFill>
              <a:cs typeface="B Nazanin" pitchFamily="2" charset="-78"/>
            </a:endParaRPr>
          </a:p>
          <a:p>
            <a:pPr marL="609600" indent="-609600" algn="justLow" rtl="1" eaLnBrk="1" hangingPunct="1">
              <a:lnSpc>
                <a:spcPct val="90000"/>
              </a:lnSpc>
              <a:buFont typeface="Wingdings" pitchFamily="2" charset="2"/>
              <a:buNone/>
            </a:pPr>
            <a:endParaRPr lang="en-US" altLang="fa-IR" sz="4000" b="1" dirty="0" smtClean="0">
              <a:solidFill>
                <a:srgbClr val="336699"/>
              </a:solidFill>
              <a:cs typeface="B Nazanin" pitchFamily="2" charset="-78"/>
            </a:endParaRPr>
          </a:p>
        </p:txBody>
      </p:sp>
      <p:sp>
        <p:nvSpPr>
          <p:cNvPr id="2" name="Date Placeholder 1"/>
          <p:cNvSpPr>
            <a:spLocks noGrp="1"/>
          </p:cNvSpPr>
          <p:nvPr>
            <p:ph type="dt" sz="half" idx="10"/>
          </p:nvPr>
        </p:nvSpPr>
        <p:spPr/>
        <p:txBody>
          <a:bodyPr/>
          <a:lstStyle/>
          <a:p>
            <a:pPr>
              <a:defRPr/>
            </a:pPr>
            <a:fld id="{B9734640-84C0-4731-B286-7F2FCBFE73F5}" type="datetime1">
              <a:rPr lang="en-US" smtClean="0">
                <a:solidFill>
                  <a:srgbClr val="D2D2D2">
                    <a:shade val="50000"/>
                    <a:satMod val="200000"/>
                  </a:srgbClr>
                </a:solidFill>
              </a:rPr>
              <a:t>9/2/2017</a:t>
            </a:fld>
            <a:endParaRPr lang="en-US" dirty="0">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80</a:t>
            </a:fld>
            <a:endParaRPr lang="en-US" altLang="fa-IR"/>
          </a:p>
        </p:txBody>
      </p:sp>
    </p:spTree>
    <p:extLst>
      <p:ext uri="{BB962C8B-B14F-4D97-AF65-F5344CB8AC3E}">
        <p14:creationId xmlns:p14="http://schemas.microsoft.com/office/powerpoint/2010/main" val="164006044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7874">
                                            <p:txEl>
                                              <p:pRg st="0" end="0"/>
                                            </p:txEl>
                                          </p:spTgt>
                                        </p:tgtEl>
                                        <p:attrNameLst>
                                          <p:attrName>style.visibility</p:attrName>
                                        </p:attrNameLst>
                                      </p:cBhvr>
                                      <p:to>
                                        <p:strVal val="visible"/>
                                      </p:to>
                                    </p:set>
                                    <p:anim calcmode="lin" valueType="num">
                                      <p:cBhvr additive="base">
                                        <p:cTn id="7" dur="500" fill="hold"/>
                                        <p:tgtEl>
                                          <p:spTgt spid="2078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78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7874">
                                            <p:txEl>
                                              <p:pRg st="1" end="1"/>
                                            </p:txEl>
                                          </p:spTgt>
                                        </p:tgtEl>
                                        <p:attrNameLst>
                                          <p:attrName>style.visibility</p:attrName>
                                        </p:attrNameLst>
                                      </p:cBhvr>
                                      <p:to>
                                        <p:strVal val="visible"/>
                                      </p:to>
                                    </p:set>
                                    <p:anim calcmode="lin" valueType="num">
                                      <p:cBhvr additive="base">
                                        <p:cTn id="13" dur="500" fill="hold"/>
                                        <p:tgtEl>
                                          <p:spTgt spid="20787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78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7874">
                                            <p:txEl>
                                              <p:pRg st="2" end="2"/>
                                            </p:txEl>
                                          </p:spTgt>
                                        </p:tgtEl>
                                        <p:attrNameLst>
                                          <p:attrName>style.visibility</p:attrName>
                                        </p:attrNameLst>
                                      </p:cBhvr>
                                      <p:to>
                                        <p:strVal val="visible"/>
                                      </p:to>
                                    </p:set>
                                    <p:anim calcmode="lin" valueType="num">
                                      <p:cBhvr additive="base">
                                        <p:cTn id="19" dur="500" fill="hold"/>
                                        <p:tgtEl>
                                          <p:spTgt spid="20787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787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7874">
                                            <p:txEl>
                                              <p:pRg st="3" end="3"/>
                                            </p:txEl>
                                          </p:spTgt>
                                        </p:tgtEl>
                                        <p:attrNameLst>
                                          <p:attrName>style.visibility</p:attrName>
                                        </p:attrNameLst>
                                      </p:cBhvr>
                                      <p:to>
                                        <p:strVal val="visible"/>
                                      </p:to>
                                    </p:set>
                                    <p:anim calcmode="lin" valueType="num">
                                      <p:cBhvr additive="base">
                                        <p:cTn id="25" dur="500" fill="hold"/>
                                        <p:tgtEl>
                                          <p:spTgt spid="20787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787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7874">
                                            <p:txEl>
                                              <p:pRg st="4" end="4"/>
                                            </p:txEl>
                                          </p:spTgt>
                                        </p:tgtEl>
                                        <p:attrNameLst>
                                          <p:attrName>style.visibility</p:attrName>
                                        </p:attrNameLst>
                                      </p:cBhvr>
                                      <p:to>
                                        <p:strVal val="visible"/>
                                      </p:to>
                                    </p:set>
                                    <p:anim calcmode="lin" valueType="num">
                                      <p:cBhvr additive="base">
                                        <p:cTn id="31" dur="500" fill="hold"/>
                                        <p:tgtEl>
                                          <p:spTgt spid="20787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787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7874">
                                            <p:txEl>
                                              <p:pRg st="5" end="5"/>
                                            </p:txEl>
                                          </p:spTgt>
                                        </p:tgtEl>
                                        <p:attrNameLst>
                                          <p:attrName>style.visibility</p:attrName>
                                        </p:attrNameLst>
                                      </p:cBhvr>
                                      <p:to>
                                        <p:strVal val="visible"/>
                                      </p:to>
                                    </p:set>
                                    <p:anim calcmode="lin" valueType="num">
                                      <p:cBhvr additive="base">
                                        <p:cTn id="37" dur="500" fill="hold"/>
                                        <p:tgtEl>
                                          <p:spTgt spid="20787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787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7874">
                                            <p:txEl>
                                              <p:pRg st="6" end="6"/>
                                            </p:txEl>
                                          </p:spTgt>
                                        </p:tgtEl>
                                        <p:attrNameLst>
                                          <p:attrName>style.visibility</p:attrName>
                                        </p:attrNameLst>
                                      </p:cBhvr>
                                      <p:to>
                                        <p:strVal val="visible"/>
                                      </p:to>
                                    </p:set>
                                    <p:anim calcmode="lin" valueType="num">
                                      <p:cBhvr additive="base">
                                        <p:cTn id="43" dur="500" fill="hold"/>
                                        <p:tgtEl>
                                          <p:spTgt spid="20787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787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4"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bwMode="auto">
          <a:xfrm>
            <a:off x="666751" y="549275"/>
            <a:ext cx="10972800" cy="3022600"/>
          </a:xfrm>
        </p:spPr>
        <p:txBody>
          <a:bodyPr vert="horz" wrap="square" lIns="91440" tIns="45720" rIns="91440" bIns="45720" numCol="1" anchorCtr="0" compatLnSpc="1">
            <a:prstTxWarp prst="textNoShape">
              <a:avLst/>
            </a:prstTxWarp>
          </a:bodyPr>
          <a:lstStyle/>
          <a:p>
            <a:pPr algn="ctr" rtl="1" eaLnBrk="1" hangingPunct="1"/>
            <a:r>
              <a:rPr lang="fa-IR" altLang="fa-IR" sz="3200" b="1" smtClean="0">
                <a:solidFill>
                  <a:srgbClr val="C00000"/>
                </a:solidFill>
                <a:effectLst/>
                <a:cs typeface="B Nazanin" pitchFamily="2" charset="-78"/>
              </a:rPr>
              <a:t>انواع شخصیت ها</a:t>
            </a:r>
            <a:r>
              <a:rPr lang="en-US" altLang="fa-IR" sz="3200" b="1" smtClean="0">
                <a:solidFill>
                  <a:srgbClr val="C00000"/>
                </a:solidFill>
                <a:effectLst/>
                <a:cs typeface="B Nazanin" pitchFamily="2" charset="-78"/>
              </a:rPr>
              <a:t> : </a:t>
            </a:r>
          </a:p>
        </p:txBody>
      </p:sp>
      <p:pic>
        <p:nvPicPr>
          <p:cNvPr id="5" name="Picture 17" descr="J0076187"/>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790953" y="3357566"/>
            <a:ext cx="4709583" cy="246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pPr>
              <a:defRPr/>
            </a:pPr>
            <a:fld id="{F3C3EA87-3381-4E8E-9C29-E789F061AD6E}"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81</a:t>
            </a:fld>
            <a:endParaRPr lang="en-US" altLang="fa-IR"/>
          </a:p>
        </p:txBody>
      </p:sp>
    </p:spTree>
    <p:extLst>
      <p:ext uri="{BB962C8B-B14F-4D97-AF65-F5344CB8AC3E}">
        <p14:creationId xmlns:p14="http://schemas.microsoft.com/office/powerpoint/2010/main" val="116174940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8546"/>
                                        </p:tgtEl>
                                        <p:attrNameLst>
                                          <p:attrName>style.visibility</p:attrName>
                                        </p:attrNameLst>
                                      </p:cBhvr>
                                      <p:to>
                                        <p:strVal val="visible"/>
                                      </p:to>
                                    </p:set>
                                    <p:animEffect transition="in" filter="wipe(down)">
                                      <p:cBhvr>
                                        <p:cTn id="12" dur="500"/>
                                        <p:tgtEl>
                                          <p:spTgt spid="108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1488019" y="1752600"/>
            <a:ext cx="10462681" cy="4525963"/>
          </a:xfrm>
          <a:prstGeom prst="rect">
            <a:avLst/>
          </a:prstGeom>
          <a:noFill/>
          <a:ln w="9525">
            <a:noFill/>
            <a:miter lim="800000"/>
            <a:headEnd/>
            <a:tailEnd/>
          </a:ln>
        </p:spPr>
        <p:txBody>
          <a:bodyPr/>
          <a:lstStyle/>
          <a:p>
            <a:pPr marL="609600" indent="-609600" algn="justLow" fontAlgn="base">
              <a:spcBef>
                <a:spcPct val="20000"/>
              </a:spcBef>
              <a:spcAft>
                <a:spcPct val="0"/>
              </a:spcAft>
              <a:buClr>
                <a:srgbClr val="FF0000"/>
              </a:buClr>
              <a:buFontTx/>
              <a:buAutoNum type="arabicPeriod"/>
              <a:defRPr/>
            </a:pPr>
            <a:r>
              <a:rPr lang="fa-IR" sz="2800" b="1" dirty="0">
                <a:solidFill>
                  <a:srgbClr val="C00000"/>
                </a:solidFill>
                <a:effectLst>
                  <a:outerShdw blurRad="38100" dist="38100" dir="2700000" algn="tl">
                    <a:srgbClr val="C0C0C0"/>
                  </a:outerShdw>
                </a:effectLst>
                <a:cs typeface="B Nazanin" pitchFamily="2" charset="-78"/>
              </a:rPr>
              <a:t>منصب جو و </a:t>
            </a:r>
            <a:r>
              <a:rPr lang="fa-IR" sz="2800" b="1" dirty="0" smtClean="0">
                <a:solidFill>
                  <a:srgbClr val="C00000"/>
                </a:solidFill>
                <a:effectLst>
                  <a:outerShdw blurRad="38100" dist="38100" dir="2700000" algn="tl">
                    <a:srgbClr val="C0C0C0"/>
                  </a:outerShdw>
                </a:effectLst>
                <a:cs typeface="B Nazanin" pitchFamily="2" charset="-78"/>
              </a:rPr>
              <a:t>مقتدر:</a:t>
            </a:r>
          </a:p>
          <a:p>
            <a:pPr algn="justLow" fontAlgn="base">
              <a:spcBef>
                <a:spcPct val="20000"/>
              </a:spcBef>
              <a:spcAft>
                <a:spcPct val="0"/>
              </a:spcAft>
              <a:buClr>
                <a:srgbClr val="FF0000"/>
              </a:buClr>
              <a:defRPr/>
            </a:pPr>
            <a:r>
              <a:rPr lang="fa-IR" sz="2800" b="1" dirty="0" smtClean="0">
                <a:solidFill>
                  <a:srgbClr val="336699"/>
                </a:solidFill>
                <a:cs typeface="B Nazanin" pitchFamily="2" charset="-78"/>
              </a:rPr>
              <a:t>برون </a:t>
            </a:r>
            <a:r>
              <a:rPr lang="fa-IR" sz="2800" b="1" dirty="0">
                <a:solidFill>
                  <a:srgbClr val="336699"/>
                </a:solidFill>
                <a:cs typeface="B Nazanin" pitchFamily="2" charset="-78"/>
              </a:rPr>
              <a:t>گرایانی که تنها کارشان را مرکز توجه قرار می دهند. اهل پیشی گرفتن، به سهولت تصمیم می گیرند. </a:t>
            </a:r>
          </a:p>
          <a:p>
            <a:pPr algn="justLow" fontAlgn="base">
              <a:spcBef>
                <a:spcPct val="20000"/>
              </a:spcBef>
              <a:spcAft>
                <a:spcPct val="0"/>
              </a:spcAft>
              <a:buClr>
                <a:srgbClr val="FF0000"/>
              </a:buClr>
              <a:defRPr/>
            </a:pPr>
            <a:r>
              <a:rPr lang="fa-IR" sz="2800" b="1" dirty="0">
                <a:solidFill>
                  <a:srgbClr val="FF0000"/>
                </a:solidFill>
                <a:cs typeface="B Nazanin" pitchFamily="2" charset="-78"/>
              </a:rPr>
              <a:t>اهل ابتکار عمل، بلند پرواز و سلطه جو، مقتدر، از پذیرش مسئولیت لذت می برند، با دیگران مقابله می کنند. </a:t>
            </a:r>
          </a:p>
          <a:p>
            <a:pPr algn="justLow" fontAlgn="base">
              <a:spcBef>
                <a:spcPct val="20000"/>
              </a:spcBef>
              <a:spcAft>
                <a:spcPct val="0"/>
              </a:spcAft>
              <a:buClr>
                <a:srgbClr val="FF0000"/>
              </a:buClr>
              <a:defRPr/>
            </a:pPr>
            <a:r>
              <a:rPr lang="fa-IR" sz="2800" b="1" dirty="0">
                <a:solidFill>
                  <a:srgbClr val="336699"/>
                </a:solidFill>
                <a:cs typeface="B Nazanin" pitchFamily="2" charset="-78"/>
              </a:rPr>
              <a:t>صریح اللهجه و مستقیم به اصل مطلب می پردازند، سرعت عمل دارند و از دیگران هم انتظار دارند چنین باشند. </a:t>
            </a:r>
          </a:p>
          <a:p>
            <a:pPr algn="justLow" fontAlgn="base">
              <a:spcBef>
                <a:spcPct val="20000"/>
              </a:spcBef>
              <a:spcAft>
                <a:spcPct val="0"/>
              </a:spcAft>
              <a:buClr>
                <a:srgbClr val="FF0000"/>
              </a:buClr>
              <a:defRPr/>
            </a:pPr>
            <a:r>
              <a:rPr lang="fa-IR" sz="2800" b="1" dirty="0">
                <a:solidFill>
                  <a:srgbClr val="FF0000"/>
                </a:solidFill>
                <a:cs typeface="B Nazanin" pitchFamily="2" charset="-78"/>
              </a:rPr>
              <a:t>بیزار از نتایج کارهای نا مرتب.</a:t>
            </a:r>
          </a:p>
          <a:p>
            <a:pPr marL="609600" indent="-609600" fontAlgn="base">
              <a:spcBef>
                <a:spcPct val="20000"/>
              </a:spcBef>
              <a:spcAft>
                <a:spcPct val="0"/>
              </a:spcAft>
              <a:buFont typeface="Wingdings" pitchFamily="2" charset="2"/>
              <a:buNone/>
              <a:defRPr/>
            </a:pPr>
            <a:endParaRPr lang="en-US" sz="2800" dirty="0">
              <a:solidFill>
                <a:srgbClr val="336699"/>
              </a:solidFill>
              <a:effectLst>
                <a:outerShdw blurRad="38100" dist="38100" dir="2700000" algn="tl">
                  <a:srgbClr val="C0C0C0"/>
                </a:outerShdw>
              </a:effectLst>
              <a:cs typeface="B Nazanin" pitchFamily="2" charset="-78"/>
            </a:endParaRPr>
          </a:p>
        </p:txBody>
      </p:sp>
      <p:sp>
        <p:nvSpPr>
          <p:cNvPr id="2" name="Date Placeholder 1"/>
          <p:cNvSpPr>
            <a:spLocks noGrp="1"/>
          </p:cNvSpPr>
          <p:nvPr>
            <p:ph type="dt" sz="half" idx="10"/>
          </p:nvPr>
        </p:nvSpPr>
        <p:spPr/>
        <p:txBody>
          <a:bodyPr/>
          <a:lstStyle/>
          <a:p>
            <a:pPr>
              <a:defRPr/>
            </a:pPr>
            <a:fld id="{85DE0D7D-10F1-4B31-9A55-40862C8AED4C}"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5" name="Slide Number Placeholder 4"/>
          <p:cNvSpPr>
            <a:spLocks noGrp="1"/>
          </p:cNvSpPr>
          <p:nvPr>
            <p:ph type="sldNum" sz="quarter" idx="12"/>
          </p:nvPr>
        </p:nvSpPr>
        <p:spPr/>
        <p:txBody>
          <a:bodyPr/>
          <a:lstStyle/>
          <a:p>
            <a:fld id="{129AC55F-BA67-47F9-AA05-52607F52F441}" type="slidenum">
              <a:rPr lang="fa-IR" altLang="fa-IR" smtClean="0"/>
              <a:pPr/>
              <a:t>82</a:t>
            </a:fld>
            <a:endParaRPr lang="en-US" altLang="fa-IR"/>
          </a:p>
        </p:txBody>
      </p:sp>
    </p:spTree>
    <p:extLst>
      <p:ext uri="{BB962C8B-B14F-4D97-AF65-F5344CB8AC3E}">
        <p14:creationId xmlns:p14="http://schemas.microsoft.com/office/powerpoint/2010/main" val="29048958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3"/>
          <p:cNvSpPr>
            <a:spLocks noGrp="1" noChangeArrowheads="1"/>
          </p:cNvSpPr>
          <p:nvPr>
            <p:ph type="body" idx="1"/>
          </p:nvPr>
        </p:nvSpPr>
        <p:spPr>
          <a:xfrm>
            <a:off x="1390652" y="1739900"/>
            <a:ext cx="9889067" cy="4497388"/>
          </a:xfrm>
        </p:spPr>
        <p:txBody>
          <a:bodyPr/>
          <a:lstStyle/>
          <a:p>
            <a:pPr algn="justLow" rtl="1" eaLnBrk="1" hangingPunct="1">
              <a:buClr>
                <a:srgbClr val="FF0000"/>
              </a:buClr>
              <a:buFont typeface="Wingdings" pitchFamily="2" charset="2"/>
              <a:buChar char="ü"/>
            </a:pPr>
            <a:r>
              <a:rPr lang="fa-IR" altLang="fa-IR" sz="5400" dirty="0" smtClean="0">
                <a:solidFill>
                  <a:srgbClr val="000066"/>
                </a:solidFill>
                <a:cs typeface="B Nazanin" pitchFamily="2" charset="-78"/>
              </a:rPr>
              <a:t>رفتار توام با احترام و هرگز آن را زیر سئوال نبرید، با دقت و صراحت با آنها ارتباط برقرار کنید و کار خوب ارایه دهید.</a:t>
            </a:r>
          </a:p>
          <a:p>
            <a:pPr algn="justLow" rtl="1" eaLnBrk="1" hangingPunct="1">
              <a:buClr>
                <a:srgbClr val="FF0000"/>
              </a:buClr>
              <a:buFont typeface="Wingdings" pitchFamily="2" charset="2"/>
              <a:buChar char="ü"/>
            </a:pPr>
            <a:r>
              <a:rPr lang="fa-IR" altLang="fa-IR" sz="5400" dirty="0" smtClean="0">
                <a:solidFill>
                  <a:srgbClr val="000066"/>
                </a:solidFill>
                <a:cs typeface="B Nazanin" pitchFamily="2" charset="-78"/>
              </a:rPr>
              <a:t> </a:t>
            </a:r>
            <a:r>
              <a:rPr lang="fa-IR" altLang="fa-IR" sz="5400" dirty="0" smtClean="0">
                <a:solidFill>
                  <a:srgbClr val="FF0000"/>
                </a:solidFill>
                <a:cs typeface="B Nazanin" pitchFamily="2" charset="-78"/>
              </a:rPr>
              <a:t>در گفتگو با آنها به اصل مطلب بپردازید و فقط از نتایج کار با خبر شان سازید.</a:t>
            </a:r>
            <a:endParaRPr lang="en-US" altLang="fa-IR" sz="5400" dirty="0" smtClean="0">
              <a:solidFill>
                <a:srgbClr val="FF0000"/>
              </a:solidFill>
              <a:cs typeface="B Nazanin" pitchFamily="2" charset="-78"/>
            </a:endParaRPr>
          </a:p>
        </p:txBody>
      </p:sp>
      <p:sp>
        <p:nvSpPr>
          <p:cNvPr id="2" name="Rectangle 1"/>
          <p:cNvSpPr/>
          <p:nvPr/>
        </p:nvSpPr>
        <p:spPr>
          <a:xfrm>
            <a:off x="2311400" y="894834"/>
            <a:ext cx="8750300" cy="769441"/>
          </a:xfrm>
          <a:prstGeom prst="rect">
            <a:avLst/>
          </a:prstGeom>
        </p:spPr>
        <p:txBody>
          <a:bodyPr wrap="square">
            <a:spAutoFit/>
          </a:bodyPr>
          <a:lstStyle/>
          <a:p>
            <a:r>
              <a:rPr lang="fa-IR" sz="4400" dirty="0" smtClean="0">
                <a:solidFill>
                  <a:srgbClr val="FF0000"/>
                </a:solidFill>
              </a:rPr>
              <a:t>چگونگی </a:t>
            </a:r>
            <a:r>
              <a:rPr lang="fa-IR" sz="4400" dirty="0">
                <a:solidFill>
                  <a:srgbClr val="FF0000"/>
                </a:solidFill>
              </a:rPr>
              <a:t>بر خورد با مدیران </a:t>
            </a:r>
            <a:r>
              <a:rPr lang="fa-IR" sz="4400" dirty="0" smtClean="0">
                <a:solidFill>
                  <a:srgbClr val="FF0000"/>
                </a:solidFill>
              </a:rPr>
              <a:t>مقتدر:</a:t>
            </a:r>
            <a:endParaRPr lang="fa-IR" sz="4400" dirty="0">
              <a:solidFill>
                <a:srgbClr val="FF0000"/>
              </a:solidFill>
            </a:endParaRPr>
          </a:p>
        </p:txBody>
      </p:sp>
      <p:sp>
        <p:nvSpPr>
          <p:cNvPr id="3" name="Date Placeholder 2"/>
          <p:cNvSpPr>
            <a:spLocks noGrp="1"/>
          </p:cNvSpPr>
          <p:nvPr>
            <p:ph type="dt" sz="half" idx="10"/>
          </p:nvPr>
        </p:nvSpPr>
        <p:spPr/>
        <p:txBody>
          <a:bodyPr/>
          <a:lstStyle/>
          <a:p>
            <a:pPr>
              <a:defRPr/>
            </a:pPr>
            <a:fld id="{F5E16B03-05B9-4F63-A11B-BD8B926A29F3}"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4" name="Footer Placeholder 3"/>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5" name="Slide Number Placeholder 4"/>
          <p:cNvSpPr>
            <a:spLocks noGrp="1"/>
          </p:cNvSpPr>
          <p:nvPr>
            <p:ph type="sldNum" sz="quarter" idx="12"/>
          </p:nvPr>
        </p:nvSpPr>
        <p:spPr/>
        <p:txBody>
          <a:bodyPr/>
          <a:lstStyle/>
          <a:p>
            <a:fld id="{129AC55F-BA67-47F9-AA05-52607F52F441}" type="slidenum">
              <a:rPr lang="fa-IR" altLang="fa-IR" smtClean="0"/>
              <a:pPr/>
              <a:t>83</a:t>
            </a:fld>
            <a:endParaRPr lang="en-US" altLang="fa-IR"/>
          </a:p>
        </p:txBody>
      </p:sp>
    </p:spTree>
    <p:extLst>
      <p:ext uri="{BB962C8B-B14F-4D97-AF65-F5344CB8AC3E}">
        <p14:creationId xmlns:p14="http://schemas.microsoft.com/office/powerpoint/2010/main" val="192755820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1970">
                                            <p:txEl>
                                              <p:pRg st="0" end="0"/>
                                            </p:txEl>
                                          </p:spTgt>
                                        </p:tgtEl>
                                        <p:attrNameLst>
                                          <p:attrName>style.visibility</p:attrName>
                                        </p:attrNameLst>
                                      </p:cBhvr>
                                      <p:to>
                                        <p:strVal val="visible"/>
                                      </p:to>
                                    </p:set>
                                    <p:anim calcmode="lin" valueType="num">
                                      <p:cBhvr additive="base">
                                        <p:cTn id="7" dur="500" fill="hold"/>
                                        <p:tgtEl>
                                          <p:spTgt spid="2119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19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1970">
                                            <p:txEl>
                                              <p:pRg st="1" end="1"/>
                                            </p:txEl>
                                          </p:spTgt>
                                        </p:tgtEl>
                                        <p:attrNameLst>
                                          <p:attrName>style.visibility</p:attrName>
                                        </p:attrNameLst>
                                      </p:cBhvr>
                                      <p:to>
                                        <p:strVal val="visible"/>
                                      </p:to>
                                    </p:set>
                                    <p:anim calcmode="lin" valueType="num">
                                      <p:cBhvr additive="base">
                                        <p:cTn id="13" dur="500" fill="hold"/>
                                        <p:tgtEl>
                                          <p:spTgt spid="21197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197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0"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algn="justLow" rtl="1" eaLnBrk="1" hangingPunct="1">
              <a:defRPr/>
            </a:pPr>
            <a:r>
              <a:rPr lang="en-US" sz="3200" b="1" dirty="0" smtClean="0">
                <a:solidFill>
                  <a:srgbClr val="FF0000"/>
                </a:solidFill>
                <a:cs typeface="B Nazanin" pitchFamily="2" charset="-78"/>
              </a:rPr>
              <a:t> -2</a:t>
            </a:r>
            <a:r>
              <a:rPr lang="fa-IR" sz="3200" b="1" dirty="0" smtClean="0">
                <a:solidFill>
                  <a:srgbClr val="FF0000"/>
                </a:solidFill>
                <a:cs typeface="B Nazanin" pitchFamily="2" charset="-78"/>
              </a:rPr>
              <a:t>خونگرم و اجتماعی</a:t>
            </a:r>
            <a:r>
              <a:rPr lang="en-US" sz="3200" b="1" dirty="0" smtClean="0">
                <a:solidFill>
                  <a:srgbClr val="FF0000"/>
                </a:solidFill>
                <a:cs typeface="B Nazanin" pitchFamily="2" charset="-78"/>
              </a:rPr>
              <a:t>:</a:t>
            </a:r>
          </a:p>
        </p:txBody>
      </p:sp>
      <p:sp>
        <p:nvSpPr>
          <p:cNvPr id="212995" name="Rectangle 3"/>
          <p:cNvSpPr>
            <a:spLocks noGrp="1" noChangeArrowheads="1"/>
          </p:cNvSpPr>
          <p:nvPr>
            <p:ph type="body" idx="1"/>
          </p:nvPr>
        </p:nvSpPr>
        <p:spPr>
          <a:xfrm>
            <a:off x="1488019" y="1549400"/>
            <a:ext cx="10310281" cy="4724400"/>
          </a:xfrm>
        </p:spPr>
        <p:txBody>
          <a:bodyPr/>
          <a:lstStyle/>
          <a:p>
            <a:pPr algn="justLow" rtl="1" eaLnBrk="1" hangingPunct="1">
              <a:buFont typeface="Wingdings" pitchFamily="2" charset="2"/>
              <a:buNone/>
            </a:pPr>
            <a:r>
              <a:rPr lang="fa-IR" altLang="fa-IR" sz="4000" b="1" dirty="0" smtClean="0">
                <a:solidFill>
                  <a:srgbClr val="0000FF"/>
                </a:solidFill>
                <a:cs typeface="B Nazanin" pitchFamily="2" charset="-78"/>
              </a:rPr>
              <a:t>افکارشان حول امور مردم متمرکز می کنند. مردم دوست، خوش مشرب و خونگرم هستند. </a:t>
            </a:r>
          </a:p>
          <a:p>
            <a:pPr algn="justLow" rtl="1" eaLnBrk="1" hangingPunct="1">
              <a:buFont typeface="Wingdings" pitchFamily="2" charset="2"/>
              <a:buNone/>
            </a:pPr>
            <a:r>
              <a:rPr lang="fa-IR" altLang="fa-IR" sz="4000" b="1" dirty="0" smtClean="0">
                <a:solidFill>
                  <a:srgbClr val="336699"/>
                </a:solidFill>
                <a:cs typeface="B Nazanin" pitchFamily="2" charset="-78"/>
              </a:rPr>
              <a:t>اغلب به ریزه کاریها و نکات جزیی بی توجه اند،</a:t>
            </a:r>
          </a:p>
          <a:p>
            <a:pPr algn="justLow" rtl="1" eaLnBrk="1" hangingPunct="1">
              <a:buFont typeface="Wingdings" pitchFamily="2" charset="2"/>
              <a:buNone/>
            </a:pPr>
            <a:r>
              <a:rPr lang="fa-IR" altLang="fa-IR" sz="4000" b="1" dirty="0" smtClean="0">
                <a:solidFill>
                  <a:srgbClr val="336699"/>
                </a:solidFill>
                <a:cs typeface="B Nazanin" pitchFamily="2" charset="-78"/>
              </a:rPr>
              <a:t> </a:t>
            </a:r>
            <a:r>
              <a:rPr lang="fa-IR" altLang="fa-IR" sz="4000" b="1" dirty="0" smtClean="0">
                <a:solidFill>
                  <a:srgbClr val="FF33CC"/>
                </a:solidFill>
                <a:cs typeface="B Nazanin" pitchFamily="2" charset="-78"/>
              </a:rPr>
              <a:t>به سهولت مردم را تحت تاثیر قرار می دهند،</a:t>
            </a:r>
          </a:p>
          <a:p>
            <a:pPr algn="justLow" rtl="1" eaLnBrk="1" hangingPunct="1">
              <a:buFont typeface="Wingdings" pitchFamily="2" charset="2"/>
              <a:buNone/>
            </a:pPr>
            <a:r>
              <a:rPr lang="fa-IR" altLang="fa-IR" sz="4000" b="1" dirty="0" smtClean="0">
                <a:solidFill>
                  <a:srgbClr val="336699"/>
                </a:solidFill>
                <a:cs typeface="B Nazanin" pitchFamily="2" charset="-78"/>
              </a:rPr>
              <a:t> نمی توانند آرام بنشینند، پرشور و پر حرارت و دوستار تفریح و سرگرمی اند،</a:t>
            </a:r>
          </a:p>
          <a:p>
            <a:pPr algn="justLow" rtl="1" eaLnBrk="1" hangingPunct="1">
              <a:buFont typeface="Wingdings" pitchFamily="2" charset="2"/>
              <a:buNone/>
            </a:pPr>
            <a:r>
              <a:rPr lang="fa-IR" altLang="fa-IR" sz="4000" b="1" dirty="0" smtClean="0">
                <a:solidFill>
                  <a:srgbClr val="336699"/>
                </a:solidFill>
                <a:cs typeface="B Nazanin" pitchFamily="2" charset="-78"/>
              </a:rPr>
              <a:t> </a:t>
            </a:r>
            <a:r>
              <a:rPr lang="fa-IR" altLang="fa-IR" sz="4000" b="1" dirty="0" smtClean="0">
                <a:solidFill>
                  <a:srgbClr val="0000FF"/>
                </a:solidFill>
                <a:cs typeface="B Nazanin" pitchFamily="2" charset="-78"/>
              </a:rPr>
              <a:t>احساسات خود را بی پروا آشکار می کنند، اهل تغییراند.</a:t>
            </a:r>
            <a:endParaRPr lang="en-US" altLang="fa-IR" sz="4000" b="1" dirty="0" smtClean="0">
              <a:solidFill>
                <a:srgbClr val="0000FF"/>
              </a:solidFill>
              <a:cs typeface="B Nazanin" pitchFamily="2" charset="-78"/>
            </a:endParaRPr>
          </a:p>
        </p:txBody>
      </p:sp>
      <p:sp>
        <p:nvSpPr>
          <p:cNvPr id="2" name="Date Placeholder 1"/>
          <p:cNvSpPr>
            <a:spLocks noGrp="1"/>
          </p:cNvSpPr>
          <p:nvPr>
            <p:ph type="dt" sz="half" idx="10"/>
          </p:nvPr>
        </p:nvSpPr>
        <p:spPr/>
        <p:txBody>
          <a:bodyPr/>
          <a:lstStyle/>
          <a:p>
            <a:pPr>
              <a:defRPr/>
            </a:pPr>
            <a:fld id="{6C858565-EA05-448D-ACAA-E6E42D52C425}"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84</a:t>
            </a:fld>
            <a:endParaRPr lang="en-US" altLang="fa-IR"/>
          </a:p>
        </p:txBody>
      </p:sp>
    </p:spTree>
    <p:extLst>
      <p:ext uri="{BB962C8B-B14F-4D97-AF65-F5344CB8AC3E}">
        <p14:creationId xmlns:p14="http://schemas.microsoft.com/office/powerpoint/2010/main" val="296006490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2995">
                                            <p:txEl>
                                              <p:pRg st="0" end="0"/>
                                            </p:txEl>
                                          </p:spTgt>
                                        </p:tgtEl>
                                        <p:attrNameLst>
                                          <p:attrName>style.visibility</p:attrName>
                                        </p:attrNameLst>
                                      </p:cBhvr>
                                      <p:to>
                                        <p:strVal val="visible"/>
                                      </p:to>
                                    </p:set>
                                    <p:anim calcmode="lin" valueType="num">
                                      <p:cBhvr additive="base">
                                        <p:cTn id="7" dur="500" fill="hold"/>
                                        <p:tgtEl>
                                          <p:spTgt spid="2129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29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2995">
                                            <p:txEl>
                                              <p:pRg st="1" end="1"/>
                                            </p:txEl>
                                          </p:spTgt>
                                        </p:tgtEl>
                                        <p:attrNameLst>
                                          <p:attrName>style.visibility</p:attrName>
                                        </p:attrNameLst>
                                      </p:cBhvr>
                                      <p:to>
                                        <p:strVal val="visible"/>
                                      </p:to>
                                    </p:set>
                                    <p:anim calcmode="lin" valueType="num">
                                      <p:cBhvr additive="base">
                                        <p:cTn id="13" dur="500" fill="hold"/>
                                        <p:tgtEl>
                                          <p:spTgt spid="2129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29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2995">
                                            <p:txEl>
                                              <p:pRg st="2" end="2"/>
                                            </p:txEl>
                                          </p:spTgt>
                                        </p:tgtEl>
                                        <p:attrNameLst>
                                          <p:attrName>style.visibility</p:attrName>
                                        </p:attrNameLst>
                                      </p:cBhvr>
                                      <p:to>
                                        <p:strVal val="visible"/>
                                      </p:to>
                                    </p:set>
                                    <p:anim calcmode="lin" valueType="num">
                                      <p:cBhvr additive="base">
                                        <p:cTn id="19" dur="500" fill="hold"/>
                                        <p:tgtEl>
                                          <p:spTgt spid="21299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29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2995">
                                            <p:txEl>
                                              <p:pRg st="3" end="3"/>
                                            </p:txEl>
                                          </p:spTgt>
                                        </p:tgtEl>
                                        <p:attrNameLst>
                                          <p:attrName>style.visibility</p:attrName>
                                        </p:attrNameLst>
                                      </p:cBhvr>
                                      <p:to>
                                        <p:strVal val="visible"/>
                                      </p:to>
                                    </p:set>
                                    <p:anim calcmode="lin" valueType="num">
                                      <p:cBhvr additive="base">
                                        <p:cTn id="25" dur="500" fill="hold"/>
                                        <p:tgtEl>
                                          <p:spTgt spid="21299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299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2995">
                                            <p:txEl>
                                              <p:pRg st="4" end="4"/>
                                            </p:txEl>
                                          </p:spTgt>
                                        </p:tgtEl>
                                        <p:attrNameLst>
                                          <p:attrName>style.visibility</p:attrName>
                                        </p:attrNameLst>
                                      </p:cBhvr>
                                      <p:to>
                                        <p:strVal val="visible"/>
                                      </p:to>
                                    </p:set>
                                    <p:anim calcmode="lin" valueType="num">
                                      <p:cBhvr additive="base">
                                        <p:cTn id="31" dur="500" fill="hold"/>
                                        <p:tgtEl>
                                          <p:spTgt spid="21299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1299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5"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algn="justLow" rtl="1" eaLnBrk="1" hangingPunct="1">
              <a:defRPr/>
            </a:pPr>
            <a:r>
              <a:rPr lang="fa-IR" sz="3200" b="1" dirty="0" smtClean="0">
                <a:solidFill>
                  <a:srgbClr val="FF0000"/>
                </a:solidFill>
                <a:cs typeface="B Nazanin" pitchFamily="2" charset="-78"/>
              </a:rPr>
              <a:t>چگونگی ارتباط با خونگرم ها</a:t>
            </a:r>
            <a:r>
              <a:rPr lang="en-US" sz="3200" b="1" dirty="0" smtClean="0">
                <a:solidFill>
                  <a:srgbClr val="FF0000"/>
                </a:solidFill>
                <a:cs typeface="B Nazanin" pitchFamily="2" charset="-78"/>
              </a:rPr>
              <a:t> : </a:t>
            </a:r>
          </a:p>
        </p:txBody>
      </p:sp>
      <p:sp>
        <p:nvSpPr>
          <p:cNvPr id="214019" name="Rectangle 3"/>
          <p:cNvSpPr>
            <a:spLocks noGrp="1" noChangeArrowheads="1"/>
          </p:cNvSpPr>
          <p:nvPr>
            <p:ph type="body" idx="1"/>
          </p:nvPr>
        </p:nvSpPr>
        <p:spPr>
          <a:xfrm>
            <a:off x="1488019" y="1628775"/>
            <a:ext cx="9791700" cy="4497388"/>
          </a:xfrm>
        </p:spPr>
        <p:txBody>
          <a:bodyPr/>
          <a:lstStyle/>
          <a:p>
            <a:pPr algn="justLow" rtl="1" eaLnBrk="1" hangingPunct="1">
              <a:buClr>
                <a:srgbClr val="FF0000"/>
              </a:buClr>
              <a:buFont typeface="Wingdings" pitchFamily="2" charset="2"/>
              <a:buChar char="ü"/>
            </a:pPr>
            <a:r>
              <a:rPr lang="fa-IR" altLang="fa-IR" sz="4000" b="1" dirty="0" smtClean="0">
                <a:solidFill>
                  <a:srgbClr val="000066"/>
                </a:solidFill>
                <a:cs typeface="B Nazanin" pitchFamily="2" charset="-78"/>
              </a:rPr>
              <a:t>از شرح و بسط بپرهیزید، </a:t>
            </a:r>
          </a:p>
          <a:p>
            <a:pPr algn="justLow" rtl="1" eaLnBrk="1" hangingPunct="1">
              <a:buClr>
                <a:srgbClr val="FF0000"/>
              </a:buClr>
              <a:buFont typeface="Wingdings" pitchFamily="2" charset="2"/>
              <a:buChar char="ü"/>
            </a:pPr>
            <a:r>
              <a:rPr lang="fa-IR" altLang="fa-IR" sz="4000" b="1" dirty="0" smtClean="0">
                <a:solidFill>
                  <a:srgbClr val="FF0000"/>
                </a:solidFill>
                <a:cs typeface="B Nazanin" pitchFamily="2" charset="-78"/>
              </a:rPr>
              <a:t>از ارایه کارهای طولانی و وقت گیر به آنها بپرهیزید، </a:t>
            </a:r>
          </a:p>
          <a:p>
            <a:pPr algn="justLow" rtl="1" eaLnBrk="1" hangingPunct="1">
              <a:buClr>
                <a:srgbClr val="FF0000"/>
              </a:buClr>
              <a:buFont typeface="Wingdings" pitchFamily="2" charset="2"/>
              <a:buChar char="ü"/>
            </a:pPr>
            <a:r>
              <a:rPr lang="fa-IR" altLang="fa-IR" sz="4000" b="1" dirty="0" smtClean="0">
                <a:solidFill>
                  <a:srgbClr val="000066"/>
                </a:solidFill>
                <a:cs typeface="B Nazanin" pitchFamily="2" charset="-78"/>
              </a:rPr>
              <a:t>بگذارید حرف بزنند،</a:t>
            </a:r>
          </a:p>
          <a:p>
            <a:pPr algn="justLow" rtl="1" eaLnBrk="1" hangingPunct="1">
              <a:buClr>
                <a:srgbClr val="FF0000"/>
              </a:buClr>
              <a:buFont typeface="Wingdings" pitchFamily="2" charset="2"/>
              <a:buChar char="ü"/>
            </a:pPr>
            <a:r>
              <a:rPr lang="fa-IR" altLang="fa-IR" sz="4000" b="1" dirty="0" smtClean="0">
                <a:solidFill>
                  <a:srgbClr val="0000FF"/>
                </a:solidFill>
                <a:cs typeface="B Nazanin" pitchFamily="2" charset="-78"/>
              </a:rPr>
              <a:t> در کارها سهیم شوند</a:t>
            </a:r>
            <a:r>
              <a:rPr lang="fa-IR" altLang="fa-IR" sz="4000" b="1" dirty="0" smtClean="0">
                <a:solidFill>
                  <a:srgbClr val="000066"/>
                </a:solidFill>
                <a:cs typeface="B Nazanin" pitchFamily="2" charset="-78"/>
              </a:rPr>
              <a:t>،</a:t>
            </a:r>
          </a:p>
          <a:p>
            <a:pPr algn="justLow" rtl="1" eaLnBrk="1" hangingPunct="1">
              <a:buClr>
                <a:srgbClr val="FF0000"/>
              </a:buClr>
              <a:buFont typeface="Wingdings" pitchFamily="2" charset="2"/>
              <a:buChar char="ü"/>
            </a:pPr>
            <a:r>
              <a:rPr lang="fa-IR" altLang="fa-IR" sz="4000" b="1" dirty="0" smtClean="0">
                <a:solidFill>
                  <a:srgbClr val="000066"/>
                </a:solidFill>
                <a:cs typeface="B Nazanin" pitchFamily="2" charset="-78"/>
              </a:rPr>
              <a:t> با آنها مانند یک دوست رفتار کنید.</a:t>
            </a:r>
            <a:endParaRPr lang="en-US" altLang="fa-IR" sz="4000" b="1" dirty="0" smtClean="0">
              <a:solidFill>
                <a:srgbClr val="000066"/>
              </a:solidFill>
              <a:cs typeface="B Nazanin" pitchFamily="2" charset="-78"/>
            </a:endParaRPr>
          </a:p>
        </p:txBody>
      </p:sp>
      <p:sp>
        <p:nvSpPr>
          <p:cNvPr id="2" name="Date Placeholder 1"/>
          <p:cNvSpPr>
            <a:spLocks noGrp="1"/>
          </p:cNvSpPr>
          <p:nvPr>
            <p:ph type="dt" sz="half" idx="10"/>
          </p:nvPr>
        </p:nvSpPr>
        <p:spPr/>
        <p:txBody>
          <a:bodyPr/>
          <a:lstStyle/>
          <a:p>
            <a:pPr>
              <a:defRPr/>
            </a:pPr>
            <a:fld id="{9CBA226C-801E-49E7-A3D5-A0899EA88DE0}"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85</a:t>
            </a:fld>
            <a:endParaRPr lang="en-US" altLang="fa-IR"/>
          </a:p>
        </p:txBody>
      </p:sp>
    </p:spTree>
    <p:extLst>
      <p:ext uri="{BB962C8B-B14F-4D97-AF65-F5344CB8AC3E}">
        <p14:creationId xmlns:p14="http://schemas.microsoft.com/office/powerpoint/2010/main" val="164925268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4019">
                                            <p:txEl>
                                              <p:pRg st="0" end="0"/>
                                            </p:txEl>
                                          </p:spTgt>
                                        </p:tgtEl>
                                        <p:attrNameLst>
                                          <p:attrName>style.visibility</p:attrName>
                                        </p:attrNameLst>
                                      </p:cBhvr>
                                      <p:to>
                                        <p:strVal val="visible"/>
                                      </p:to>
                                    </p:set>
                                    <p:anim calcmode="lin" valueType="num">
                                      <p:cBhvr additive="base">
                                        <p:cTn id="7" dur="500" fill="hold"/>
                                        <p:tgtEl>
                                          <p:spTgt spid="2140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40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4019">
                                            <p:txEl>
                                              <p:pRg st="1" end="1"/>
                                            </p:txEl>
                                          </p:spTgt>
                                        </p:tgtEl>
                                        <p:attrNameLst>
                                          <p:attrName>style.visibility</p:attrName>
                                        </p:attrNameLst>
                                      </p:cBhvr>
                                      <p:to>
                                        <p:strVal val="visible"/>
                                      </p:to>
                                    </p:set>
                                    <p:anim calcmode="lin" valueType="num">
                                      <p:cBhvr additive="base">
                                        <p:cTn id="13" dur="500" fill="hold"/>
                                        <p:tgtEl>
                                          <p:spTgt spid="2140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40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4019">
                                            <p:txEl>
                                              <p:pRg st="2" end="2"/>
                                            </p:txEl>
                                          </p:spTgt>
                                        </p:tgtEl>
                                        <p:attrNameLst>
                                          <p:attrName>style.visibility</p:attrName>
                                        </p:attrNameLst>
                                      </p:cBhvr>
                                      <p:to>
                                        <p:strVal val="visible"/>
                                      </p:to>
                                    </p:set>
                                    <p:anim calcmode="lin" valueType="num">
                                      <p:cBhvr additive="base">
                                        <p:cTn id="19" dur="500" fill="hold"/>
                                        <p:tgtEl>
                                          <p:spTgt spid="21401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40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4019">
                                            <p:txEl>
                                              <p:pRg st="3" end="3"/>
                                            </p:txEl>
                                          </p:spTgt>
                                        </p:tgtEl>
                                        <p:attrNameLst>
                                          <p:attrName>style.visibility</p:attrName>
                                        </p:attrNameLst>
                                      </p:cBhvr>
                                      <p:to>
                                        <p:strVal val="visible"/>
                                      </p:to>
                                    </p:set>
                                    <p:anim calcmode="lin" valueType="num">
                                      <p:cBhvr additive="base">
                                        <p:cTn id="25" dur="500" fill="hold"/>
                                        <p:tgtEl>
                                          <p:spTgt spid="21401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40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4019">
                                            <p:txEl>
                                              <p:pRg st="4" end="4"/>
                                            </p:txEl>
                                          </p:spTgt>
                                        </p:tgtEl>
                                        <p:attrNameLst>
                                          <p:attrName>style.visibility</p:attrName>
                                        </p:attrNameLst>
                                      </p:cBhvr>
                                      <p:to>
                                        <p:strVal val="visible"/>
                                      </p:to>
                                    </p:set>
                                    <p:anim calcmode="lin" valueType="num">
                                      <p:cBhvr additive="base">
                                        <p:cTn id="31" dur="500" fill="hold"/>
                                        <p:tgtEl>
                                          <p:spTgt spid="21401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1401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9"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fa-IR" sz="3600" b="1" dirty="0" smtClean="0"/>
              <a:t>درون گرایانی هستندکه برای مردم و ارتباط با آنها اهمیت قایلند، تا کار و وظیفه،</a:t>
            </a:r>
          </a:p>
          <a:p>
            <a:pPr algn="r" rtl="1"/>
            <a:r>
              <a:rPr lang="fa-IR" sz="3600" b="1" dirty="0" smtClean="0"/>
              <a:t> از اختلاف وکشمکش بیزارند،</a:t>
            </a:r>
          </a:p>
          <a:p>
            <a:pPr algn="r" rtl="1"/>
            <a:r>
              <a:rPr lang="fa-IR" sz="3600" b="1" dirty="0" smtClean="0"/>
              <a:t> یک کار شناخته شده و یکنواخت را ترجیح می دهند،</a:t>
            </a:r>
          </a:p>
          <a:p>
            <a:pPr algn="r" rtl="1"/>
            <a:r>
              <a:rPr lang="fa-IR" sz="3600" b="1" dirty="0" smtClean="0"/>
              <a:t> ریسک نمی کنند،آرام و بی دست و پایند،</a:t>
            </a:r>
          </a:p>
          <a:p>
            <a:pPr algn="r" rtl="1"/>
            <a:r>
              <a:rPr lang="fa-IR" sz="3600" b="1" dirty="0" smtClean="0"/>
              <a:t> سازگار و بسازند، </a:t>
            </a:r>
            <a:endParaRPr lang="fa-IR" sz="3600" b="1" dirty="0"/>
          </a:p>
        </p:txBody>
      </p:sp>
      <p:sp>
        <p:nvSpPr>
          <p:cNvPr id="4" name="Date Placeholder 3"/>
          <p:cNvSpPr>
            <a:spLocks noGrp="1"/>
          </p:cNvSpPr>
          <p:nvPr>
            <p:ph type="dt" sz="half" idx="10"/>
          </p:nvPr>
        </p:nvSpPr>
        <p:spPr/>
        <p:txBody>
          <a:bodyPr/>
          <a:lstStyle/>
          <a:p>
            <a:pPr>
              <a:defRPr/>
            </a:pPr>
            <a:fld id="{EC428315-542C-49B5-BAFE-7EB3FF13D0BF}" type="datetime1">
              <a:rPr lang="en-US" smtClean="0">
                <a:solidFill>
                  <a:srgbClr val="D2D2D2">
                    <a:shade val="50000"/>
                    <a:satMod val="200000"/>
                  </a:srgbClr>
                </a:solidFill>
              </a:rPr>
              <a:pPr>
                <a:defRPr/>
              </a:pPr>
              <a:t>9/2/2017</a:t>
            </a:fld>
            <a:endParaRPr lang="en-US">
              <a:solidFill>
                <a:srgbClr val="D2D2D2">
                  <a:shade val="50000"/>
                  <a:satMod val="200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6" name="Slide Number Placeholder 5"/>
          <p:cNvSpPr>
            <a:spLocks noGrp="1"/>
          </p:cNvSpPr>
          <p:nvPr>
            <p:ph type="sldNum" sz="quarter" idx="12"/>
          </p:nvPr>
        </p:nvSpPr>
        <p:spPr/>
        <p:txBody>
          <a:bodyPr/>
          <a:lstStyle/>
          <a:p>
            <a:fld id="{129AC55F-BA67-47F9-AA05-52607F52F441}" type="slidenum">
              <a:rPr lang="fa-IR" altLang="fa-IR" smtClean="0"/>
              <a:pPr/>
              <a:t>86</a:t>
            </a:fld>
            <a:endParaRPr lang="en-US" altLang="fa-I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7225" y="495300"/>
            <a:ext cx="5541963"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0177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3467" y="393700"/>
            <a:ext cx="9999133" cy="5854700"/>
          </a:xfrm>
        </p:spPr>
        <p:txBody>
          <a:bodyPr/>
          <a:lstStyle/>
          <a:p>
            <a:pPr algn="r" rtl="1"/>
            <a:r>
              <a:rPr lang="fa-IR" sz="4800" dirty="0" smtClean="0"/>
              <a:t>پیوسته در صددند تا دل دیگران را به دست آورند، </a:t>
            </a:r>
          </a:p>
          <a:p>
            <a:pPr algn="r" rtl="1"/>
            <a:r>
              <a:rPr lang="fa-IR" sz="4800" dirty="0" smtClean="0"/>
              <a:t>با متانت به سخنان گوش می سپارند و خوب فکر میکنند.</a:t>
            </a:r>
          </a:p>
          <a:p>
            <a:pPr algn="r" rtl="1"/>
            <a:r>
              <a:rPr lang="fa-IR" sz="4800" dirty="0" smtClean="0"/>
              <a:t> در آرام کردن افراد عصبانی ماهرند،</a:t>
            </a:r>
          </a:p>
          <a:p>
            <a:pPr algn="r" rtl="1"/>
            <a:r>
              <a:rPr lang="fa-IR" sz="4800" dirty="0" smtClean="0"/>
              <a:t> مثل چسب افراد یک گروه را به هم پیوند می دهند.</a:t>
            </a:r>
          </a:p>
          <a:p>
            <a:pPr algn="r" rtl="1"/>
            <a:endParaRPr lang="fa-IR" dirty="0"/>
          </a:p>
        </p:txBody>
      </p:sp>
      <p:sp>
        <p:nvSpPr>
          <p:cNvPr id="4" name="Date Placeholder 3"/>
          <p:cNvSpPr>
            <a:spLocks noGrp="1"/>
          </p:cNvSpPr>
          <p:nvPr>
            <p:ph type="dt" sz="half" idx="10"/>
          </p:nvPr>
        </p:nvSpPr>
        <p:spPr/>
        <p:txBody>
          <a:bodyPr/>
          <a:lstStyle/>
          <a:p>
            <a:pPr>
              <a:defRPr/>
            </a:pPr>
            <a:fld id="{EC428315-542C-49B5-BAFE-7EB3FF13D0BF}"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5" name="Footer Placeholder 4"/>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6" name="Slide Number Placeholder 5"/>
          <p:cNvSpPr>
            <a:spLocks noGrp="1"/>
          </p:cNvSpPr>
          <p:nvPr>
            <p:ph type="sldNum" sz="quarter" idx="12"/>
          </p:nvPr>
        </p:nvSpPr>
        <p:spPr/>
        <p:txBody>
          <a:bodyPr/>
          <a:lstStyle/>
          <a:p>
            <a:fld id="{129AC55F-BA67-47F9-AA05-52607F52F441}" type="slidenum">
              <a:rPr lang="fa-IR" altLang="fa-IR" smtClean="0"/>
              <a:pPr/>
              <a:t>87</a:t>
            </a:fld>
            <a:endParaRPr lang="en-US" altLang="fa-IR"/>
          </a:p>
        </p:txBody>
      </p:sp>
    </p:spTree>
    <p:extLst>
      <p:ext uri="{BB962C8B-B14F-4D97-AF65-F5344CB8AC3E}">
        <p14:creationId xmlns:p14="http://schemas.microsoft.com/office/powerpoint/2010/main" val="1515833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algn="justLow" rtl="1" eaLnBrk="1" hangingPunct="1">
              <a:defRPr/>
            </a:pPr>
            <a:r>
              <a:rPr lang="fa-IR" sz="3200" b="1" dirty="0" smtClean="0">
                <a:solidFill>
                  <a:srgbClr val="FF0000"/>
                </a:solidFill>
                <a:effectLst>
                  <a:outerShdw blurRad="38100" dist="38100" dir="2700000" algn="tl">
                    <a:srgbClr val="C0C0C0"/>
                  </a:outerShdw>
                </a:effectLst>
                <a:cs typeface="B Nazanin" pitchFamily="2" charset="-78"/>
              </a:rPr>
              <a:t>چگونگی بر خورد با ثابت قدمها </a:t>
            </a:r>
            <a:r>
              <a:rPr lang="en-US" sz="3200" b="1" dirty="0" smtClean="0">
                <a:solidFill>
                  <a:srgbClr val="FF0000"/>
                </a:solidFill>
                <a:effectLst>
                  <a:outerShdw blurRad="38100" dist="38100" dir="2700000" algn="tl">
                    <a:srgbClr val="C0C0C0"/>
                  </a:outerShdw>
                </a:effectLst>
                <a:cs typeface="B Nazanin" pitchFamily="2" charset="-78"/>
              </a:rPr>
              <a:t>:</a:t>
            </a:r>
          </a:p>
        </p:txBody>
      </p:sp>
      <p:sp>
        <p:nvSpPr>
          <p:cNvPr id="216067" name="Rectangle 3"/>
          <p:cNvSpPr>
            <a:spLocks noGrp="1" noChangeArrowheads="1"/>
          </p:cNvSpPr>
          <p:nvPr>
            <p:ph type="body" idx="1"/>
          </p:nvPr>
        </p:nvSpPr>
        <p:spPr>
          <a:xfrm>
            <a:off x="1488019" y="1628775"/>
            <a:ext cx="10176933" cy="4038600"/>
          </a:xfrm>
        </p:spPr>
        <p:txBody>
          <a:bodyPr/>
          <a:lstStyle/>
          <a:p>
            <a:pPr algn="justLow" rtl="1" eaLnBrk="1" hangingPunct="1">
              <a:buClr>
                <a:srgbClr val="FF0000"/>
              </a:buClr>
              <a:buFont typeface="Wingdings" pitchFamily="2" charset="2"/>
              <a:buChar char="ü"/>
            </a:pPr>
            <a:r>
              <a:rPr lang="fa-IR" altLang="fa-IR" sz="6000" dirty="0" smtClean="0">
                <a:solidFill>
                  <a:srgbClr val="000066"/>
                </a:solidFill>
                <a:cs typeface="B Nazanin" pitchFamily="2" charset="-78"/>
              </a:rPr>
              <a:t>سوالات زیادی را مطرح کنید و با دقت به آنها گوش فرا دهید، </a:t>
            </a:r>
          </a:p>
          <a:p>
            <a:pPr algn="justLow" rtl="1" eaLnBrk="1" hangingPunct="1">
              <a:buClr>
                <a:srgbClr val="FF0000"/>
              </a:buClr>
              <a:buFont typeface="Wingdings" pitchFamily="2" charset="2"/>
              <a:buChar char="ü"/>
            </a:pPr>
            <a:r>
              <a:rPr lang="fa-IR" altLang="fa-IR" sz="6000" dirty="0" smtClean="0">
                <a:solidFill>
                  <a:srgbClr val="000066"/>
                </a:solidFill>
                <a:cs typeface="B Nazanin" pitchFamily="2" charset="-78"/>
              </a:rPr>
              <a:t>مراقب باشید که صداقت آنها را نادیده نگیرید و به آنها توجه کنید.</a:t>
            </a:r>
            <a:endParaRPr lang="en-US" altLang="fa-IR" sz="6000" dirty="0" smtClean="0">
              <a:solidFill>
                <a:srgbClr val="000066"/>
              </a:solidFill>
              <a:cs typeface="B Nazanin" pitchFamily="2" charset="-78"/>
            </a:endParaRPr>
          </a:p>
        </p:txBody>
      </p:sp>
      <p:sp>
        <p:nvSpPr>
          <p:cNvPr id="2" name="Date Placeholder 1"/>
          <p:cNvSpPr>
            <a:spLocks noGrp="1"/>
          </p:cNvSpPr>
          <p:nvPr>
            <p:ph type="dt" sz="half" idx="10"/>
          </p:nvPr>
        </p:nvSpPr>
        <p:spPr/>
        <p:txBody>
          <a:bodyPr/>
          <a:lstStyle/>
          <a:p>
            <a:pPr>
              <a:defRPr/>
            </a:pPr>
            <a:fld id="{BB565266-DCF7-47E4-BFAB-53255278E748}"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88</a:t>
            </a:fld>
            <a:endParaRPr lang="en-US" altLang="fa-IR"/>
          </a:p>
        </p:txBody>
      </p:sp>
    </p:spTree>
    <p:extLst>
      <p:ext uri="{BB962C8B-B14F-4D97-AF65-F5344CB8AC3E}">
        <p14:creationId xmlns:p14="http://schemas.microsoft.com/office/powerpoint/2010/main" val="34534457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6067">
                                            <p:txEl>
                                              <p:pRg st="0" end="0"/>
                                            </p:txEl>
                                          </p:spTgt>
                                        </p:tgtEl>
                                        <p:attrNameLst>
                                          <p:attrName>style.visibility</p:attrName>
                                        </p:attrNameLst>
                                      </p:cBhvr>
                                      <p:to>
                                        <p:strVal val="visible"/>
                                      </p:to>
                                    </p:set>
                                    <p:anim calcmode="lin" valueType="num">
                                      <p:cBhvr additive="base">
                                        <p:cTn id="7" dur="500" fill="hold"/>
                                        <p:tgtEl>
                                          <p:spTgt spid="2160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60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6067">
                                            <p:txEl>
                                              <p:pRg st="1" end="1"/>
                                            </p:txEl>
                                          </p:spTgt>
                                        </p:tgtEl>
                                        <p:attrNameLst>
                                          <p:attrName>style.visibility</p:attrName>
                                        </p:attrNameLst>
                                      </p:cBhvr>
                                      <p:to>
                                        <p:strVal val="visible"/>
                                      </p:to>
                                    </p:set>
                                    <p:anim calcmode="lin" valueType="num">
                                      <p:cBhvr additive="base">
                                        <p:cTn id="13" dur="500" fill="hold"/>
                                        <p:tgtEl>
                                          <p:spTgt spid="2160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606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7"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857251" y="500063"/>
            <a:ext cx="10972800" cy="1143000"/>
          </a:xfrm>
        </p:spPr>
        <p:txBody>
          <a:bodyPr/>
          <a:lstStyle/>
          <a:p>
            <a:pPr algn="r" rtl="1" eaLnBrk="1" hangingPunct="1">
              <a:defRPr/>
            </a:pPr>
            <a:r>
              <a:rPr lang="en-US" sz="3200" b="1" dirty="0" smtClean="0">
                <a:solidFill>
                  <a:srgbClr val="FF0000"/>
                </a:solidFill>
                <a:cs typeface="B Nazanin" pitchFamily="2" charset="-78"/>
              </a:rPr>
              <a:t>-4</a:t>
            </a:r>
            <a:r>
              <a:rPr lang="fa-IR" sz="3200" b="1" dirty="0" smtClean="0">
                <a:solidFill>
                  <a:srgbClr val="FF0000"/>
                </a:solidFill>
                <a:cs typeface="B Nazanin" pitchFamily="2" charset="-78"/>
              </a:rPr>
              <a:t>فکور و وظیفه شناس</a:t>
            </a:r>
            <a:r>
              <a:rPr lang="en-US" sz="3200" b="1" dirty="0" smtClean="0">
                <a:solidFill>
                  <a:srgbClr val="FF0000"/>
                </a:solidFill>
                <a:cs typeface="B Nazanin" pitchFamily="2" charset="-78"/>
              </a:rPr>
              <a:t> </a:t>
            </a:r>
          </a:p>
        </p:txBody>
      </p:sp>
      <p:sp>
        <p:nvSpPr>
          <p:cNvPr id="217091" name="Rectangle 3"/>
          <p:cNvSpPr>
            <a:spLocks noGrp="1" noChangeArrowheads="1"/>
          </p:cNvSpPr>
          <p:nvPr>
            <p:ph type="body" idx="1"/>
          </p:nvPr>
        </p:nvSpPr>
        <p:spPr>
          <a:xfrm>
            <a:off x="1390652" y="1473200"/>
            <a:ext cx="10369549" cy="4813299"/>
          </a:xfrm>
        </p:spPr>
        <p:txBody>
          <a:bodyPr/>
          <a:lstStyle/>
          <a:p>
            <a:pPr algn="justLow" rtl="1" eaLnBrk="1" hangingPunct="1">
              <a:buFont typeface="Wingdings" pitchFamily="2" charset="2"/>
              <a:buNone/>
            </a:pPr>
            <a:r>
              <a:rPr lang="fa-IR" altLang="fa-IR" sz="4400" dirty="0" smtClean="0">
                <a:solidFill>
                  <a:srgbClr val="336699"/>
                </a:solidFill>
                <a:cs typeface="B Nazanin" pitchFamily="2" charset="-78"/>
              </a:rPr>
              <a:t>منظم و مقرراتی اند،</a:t>
            </a:r>
          </a:p>
          <a:p>
            <a:pPr algn="justLow" rtl="1" eaLnBrk="1" hangingPunct="1">
              <a:buFont typeface="Wingdings" pitchFamily="2" charset="2"/>
              <a:buNone/>
            </a:pPr>
            <a:r>
              <a:rPr lang="fa-IR" altLang="fa-IR" sz="4400" dirty="0" smtClean="0">
                <a:solidFill>
                  <a:srgbClr val="336699"/>
                </a:solidFill>
                <a:cs typeface="B Nazanin" pitchFamily="2" charset="-78"/>
              </a:rPr>
              <a:t> </a:t>
            </a:r>
            <a:r>
              <a:rPr lang="fa-IR" altLang="fa-IR" sz="4400" dirty="0" smtClean="0">
                <a:solidFill>
                  <a:srgbClr val="FF33CC"/>
                </a:solidFill>
                <a:cs typeface="B Nazanin" pitchFamily="2" charset="-78"/>
              </a:rPr>
              <a:t>نیاز شدید به پیشرفت در خود احساس می کنند، </a:t>
            </a:r>
          </a:p>
          <a:p>
            <a:pPr algn="justLow" rtl="1" eaLnBrk="1" hangingPunct="1">
              <a:buFont typeface="Wingdings" pitchFamily="2" charset="2"/>
              <a:buNone/>
            </a:pPr>
            <a:r>
              <a:rPr lang="fa-IR" altLang="fa-IR" sz="4400" dirty="0" smtClean="0">
                <a:solidFill>
                  <a:srgbClr val="336699"/>
                </a:solidFill>
                <a:cs typeface="B Nazanin" pitchFamily="2" charset="-78"/>
              </a:rPr>
              <a:t>توجه به کار دارند، </a:t>
            </a:r>
          </a:p>
          <a:p>
            <a:pPr algn="justLow" rtl="1" eaLnBrk="1" hangingPunct="1">
              <a:buFont typeface="Wingdings" pitchFamily="2" charset="2"/>
              <a:buNone/>
            </a:pPr>
            <a:r>
              <a:rPr lang="fa-IR" altLang="fa-IR" sz="4400" dirty="0" smtClean="0">
                <a:solidFill>
                  <a:srgbClr val="0000FF"/>
                </a:solidFill>
                <a:cs typeface="B Nazanin" pitchFamily="2" charset="-78"/>
              </a:rPr>
              <a:t>از مطالعه و تجزیه تحلیل و برخورد با پروژه های دقیق لذت می برند،</a:t>
            </a:r>
          </a:p>
          <a:p>
            <a:pPr algn="justLow" rtl="1" eaLnBrk="1" hangingPunct="1">
              <a:buFont typeface="Wingdings" pitchFamily="2" charset="2"/>
              <a:buNone/>
            </a:pPr>
            <a:r>
              <a:rPr lang="fa-IR" altLang="fa-IR" sz="4400" dirty="0" smtClean="0">
                <a:solidFill>
                  <a:srgbClr val="336699"/>
                </a:solidFill>
                <a:cs typeface="B Nazanin" pitchFamily="2" charset="-78"/>
              </a:rPr>
              <a:t> معیار های بالایی دارند و کارشان را با کیفیت ارایه می دهند.</a:t>
            </a:r>
            <a:endParaRPr lang="en-US" altLang="fa-IR" sz="4400" dirty="0" smtClean="0">
              <a:solidFill>
                <a:srgbClr val="336699"/>
              </a:solidFill>
              <a:cs typeface="B Nazanin" pitchFamily="2" charset="-78"/>
            </a:endParaRPr>
          </a:p>
        </p:txBody>
      </p:sp>
      <p:sp>
        <p:nvSpPr>
          <p:cNvPr id="2" name="Date Placeholder 1"/>
          <p:cNvSpPr>
            <a:spLocks noGrp="1"/>
          </p:cNvSpPr>
          <p:nvPr>
            <p:ph type="dt" sz="half" idx="10"/>
          </p:nvPr>
        </p:nvSpPr>
        <p:spPr/>
        <p:txBody>
          <a:bodyPr/>
          <a:lstStyle/>
          <a:p>
            <a:pPr>
              <a:defRPr/>
            </a:pPr>
            <a:fld id="{04A05886-268B-47DA-B66F-5AC8DE0E2E5A}"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89</a:t>
            </a:fld>
            <a:endParaRPr lang="en-US" altLang="fa-IR"/>
          </a:p>
        </p:txBody>
      </p:sp>
    </p:spTree>
    <p:extLst>
      <p:ext uri="{BB962C8B-B14F-4D97-AF65-F5344CB8AC3E}">
        <p14:creationId xmlns:p14="http://schemas.microsoft.com/office/powerpoint/2010/main" val="174767474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7091">
                                            <p:txEl>
                                              <p:pRg st="0" end="0"/>
                                            </p:txEl>
                                          </p:spTgt>
                                        </p:tgtEl>
                                        <p:attrNameLst>
                                          <p:attrName>style.visibility</p:attrName>
                                        </p:attrNameLst>
                                      </p:cBhvr>
                                      <p:to>
                                        <p:strVal val="visible"/>
                                      </p:to>
                                    </p:set>
                                    <p:anim calcmode="lin" valueType="num">
                                      <p:cBhvr additive="base">
                                        <p:cTn id="7" dur="500" fill="hold"/>
                                        <p:tgtEl>
                                          <p:spTgt spid="2170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70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7091">
                                            <p:txEl>
                                              <p:pRg st="1" end="1"/>
                                            </p:txEl>
                                          </p:spTgt>
                                        </p:tgtEl>
                                        <p:attrNameLst>
                                          <p:attrName>style.visibility</p:attrName>
                                        </p:attrNameLst>
                                      </p:cBhvr>
                                      <p:to>
                                        <p:strVal val="visible"/>
                                      </p:to>
                                    </p:set>
                                    <p:anim calcmode="lin" valueType="num">
                                      <p:cBhvr additive="base">
                                        <p:cTn id="13" dur="500" fill="hold"/>
                                        <p:tgtEl>
                                          <p:spTgt spid="2170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70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7091">
                                            <p:txEl>
                                              <p:pRg st="2" end="2"/>
                                            </p:txEl>
                                          </p:spTgt>
                                        </p:tgtEl>
                                        <p:attrNameLst>
                                          <p:attrName>style.visibility</p:attrName>
                                        </p:attrNameLst>
                                      </p:cBhvr>
                                      <p:to>
                                        <p:strVal val="visible"/>
                                      </p:to>
                                    </p:set>
                                    <p:anim calcmode="lin" valueType="num">
                                      <p:cBhvr additive="base">
                                        <p:cTn id="19" dur="500" fill="hold"/>
                                        <p:tgtEl>
                                          <p:spTgt spid="2170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70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7091">
                                            <p:txEl>
                                              <p:pRg st="3" end="3"/>
                                            </p:txEl>
                                          </p:spTgt>
                                        </p:tgtEl>
                                        <p:attrNameLst>
                                          <p:attrName>style.visibility</p:attrName>
                                        </p:attrNameLst>
                                      </p:cBhvr>
                                      <p:to>
                                        <p:strVal val="visible"/>
                                      </p:to>
                                    </p:set>
                                    <p:anim calcmode="lin" valueType="num">
                                      <p:cBhvr additive="base">
                                        <p:cTn id="25" dur="500" fill="hold"/>
                                        <p:tgtEl>
                                          <p:spTgt spid="21709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70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7091">
                                            <p:txEl>
                                              <p:pRg st="4" end="4"/>
                                            </p:txEl>
                                          </p:spTgt>
                                        </p:tgtEl>
                                        <p:attrNameLst>
                                          <p:attrName>style.visibility</p:attrName>
                                        </p:attrNameLst>
                                      </p:cBhvr>
                                      <p:to>
                                        <p:strVal val="visible"/>
                                      </p:to>
                                    </p:set>
                                    <p:anim calcmode="lin" valueType="num">
                                      <p:cBhvr additive="base">
                                        <p:cTn id="31" dur="500" fill="hold"/>
                                        <p:tgtEl>
                                          <p:spTgt spid="21709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1709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pPr algn="r"/>
            <a:r>
              <a:rPr lang="fa-IR" dirty="0">
                <a:solidFill>
                  <a:srgbClr val="FF0000"/>
                </a:solidFill>
              </a:rPr>
              <a:t>این گفتگو چه نوع گفتگوئی است؟</a:t>
            </a:r>
            <a:br>
              <a:rPr lang="fa-IR" dirty="0">
                <a:solidFill>
                  <a:srgbClr val="FF0000"/>
                </a:solidFill>
              </a:rPr>
            </a:br>
            <a:endParaRPr lang="fa-IR" dirty="0">
              <a:solidFill>
                <a:srgbClr val="FF0000"/>
              </a:solidFill>
            </a:endParaRPr>
          </a:p>
        </p:txBody>
      </p:sp>
      <p:sp>
        <p:nvSpPr>
          <p:cNvPr id="3" name="Content Placeholder 2"/>
          <p:cNvSpPr>
            <a:spLocks noGrp="1"/>
          </p:cNvSpPr>
          <p:nvPr>
            <p:ph idx="1"/>
          </p:nvPr>
        </p:nvSpPr>
        <p:spPr>
          <a:xfrm>
            <a:off x="698500" y="1181106"/>
            <a:ext cx="10972800" cy="5562594"/>
          </a:xfrm>
          <a:blipFill>
            <a:blip r:embed="rId3"/>
            <a:tile tx="0" ty="0" sx="100000" sy="100000" flip="none" algn="tl"/>
          </a:blipFill>
        </p:spPr>
        <p:txBody>
          <a:bodyPr/>
          <a:lstStyle/>
          <a:p>
            <a:r>
              <a:rPr lang="fa-IR" sz="2000" b="1" dirty="0" smtClean="0"/>
              <a:t>عدسی </a:t>
            </a:r>
            <a:r>
              <a:rPr lang="fa-IR" sz="2000" b="1" dirty="0"/>
              <a:t>وقت پختن، از ماشی 	</a:t>
            </a:r>
            <a:r>
              <a:rPr lang="fa-IR" sz="2000" b="1" dirty="0" smtClean="0"/>
              <a:t>                                      روی </a:t>
            </a:r>
            <a:r>
              <a:rPr lang="fa-IR" sz="2000" b="1" dirty="0"/>
              <a:t>پیچید و گفت این چه کسی است</a:t>
            </a:r>
          </a:p>
          <a:p>
            <a:r>
              <a:rPr lang="fa-IR" sz="2000" b="1" dirty="0"/>
              <a:t>ماش خندید و گفت غره مشو 	</a:t>
            </a:r>
            <a:r>
              <a:rPr lang="fa-IR" sz="2000" b="1" dirty="0" smtClean="0"/>
              <a:t>                         زانکه </a:t>
            </a:r>
            <a:r>
              <a:rPr lang="fa-IR" sz="2000" b="1" dirty="0"/>
              <a:t>چون من فزون و چون تو بسی است</a:t>
            </a:r>
          </a:p>
          <a:p>
            <a:r>
              <a:rPr lang="fa-IR" sz="2000" b="1" dirty="0"/>
              <a:t>هر چه را میپزند، خواهد پخت 	</a:t>
            </a:r>
            <a:r>
              <a:rPr lang="fa-IR" sz="2000" b="1" dirty="0" smtClean="0"/>
              <a:t>                         چه </a:t>
            </a:r>
            <a:r>
              <a:rPr lang="fa-IR" sz="2000" b="1" dirty="0"/>
              <a:t>تفاوت که ماش یا عدسی است</a:t>
            </a:r>
          </a:p>
          <a:p>
            <a:r>
              <a:rPr lang="fa-IR" sz="2000" b="1" dirty="0"/>
              <a:t>جز تو در دیگ، هر چه ریخته‌اند 	</a:t>
            </a:r>
            <a:r>
              <a:rPr lang="fa-IR" sz="2000" b="1" dirty="0" smtClean="0"/>
              <a:t>                         تو </a:t>
            </a:r>
            <a:r>
              <a:rPr lang="fa-IR" sz="2000" b="1" dirty="0"/>
              <a:t>گمان میکنی که خار و خسی است</a:t>
            </a:r>
          </a:p>
          <a:p>
            <a:r>
              <a:rPr lang="fa-IR" sz="2000" b="1" dirty="0"/>
              <a:t>زحمت من برای مقصودی است 	</a:t>
            </a:r>
            <a:r>
              <a:rPr lang="fa-IR" sz="2000" b="1" dirty="0" smtClean="0"/>
              <a:t>                         جست </a:t>
            </a:r>
            <a:r>
              <a:rPr lang="fa-IR" sz="2000" b="1" dirty="0"/>
              <a:t>و خیز تو بهر ملتمسی است</a:t>
            </a:r>
          </a:p>
          <a:p>
            <a:r>
              <a:rPr lang="fa-IR" sz="2000" b="1" dirty="0"/>
              <a:t>کارگر هر که هست محترمست 	</a:t>
            </a:r>
            <a:r>
              <a:rPr lang="fa-IR" sz="2000" b="1" dirty="0" smtClean="0"/>
              <a:t>                         هر </a:t>
            </a:r>
            <a:r>
              <a:rPr lang="fa-IR" sz="2000" b="1" dirty="0"/>
              <a:t>کسی در دیار خویش کسی است</a:t>
            </a:r>
          </a:p>
          <a:p>
            <a:r>
              <a:rPr lang="fa-IR" sz="2000" b="1" dirty="0"/>
              <a:t>فرصت از دست میرود، هشدار 	</a:t>
            </a:r>
            <a:r>
              <a:rPr lang="fa-IR" sz="2000" b="1" dirty="0" smtClean="0"/>
              <a:t>                         عمر </a:t>
            </a:r>
            <a:r>
              <a:rPr lang="fa-IR" sz="2000" b="1" dirty="0"/>
              <a:t>چون کاروان بی جرسی است</a:t>
            </a:r>
          </a:p>
          <a:p>
            <a:r>
              <a:rPr lang="fa-IR" sz="2000" b="1" dirty="0"/>
              <a:t>هر پری را هوای پروازی است 	</a:t>
            </a:r>
            <a:r>
              <a:rPr lang="fa-IR" sz="2000" b="1" dirty="0" smtClean="0"/>
              <a:t>                          گر </a:t>
            </a:r>
            <a:r>
              <a:rPr lang="fa-IR" sz="2000" b="1" dirty="0"/>
              <a:t>پر باز و گر پر مگسی است</a:t>
            </a:r>
          </a:p>
          <a:p>
            <a:r>
              <a:rPr lang="fa-IR" sz="2000" b="1" dirty="0"/>
              <a:t>جز حقیقت، هر آنچه میگوئیم 	</a:t>
            </a:r>
            <a:r>
              <a:rPr lang="fa-IR" sz="2000" b="1" dirty="0" smtClean="0"/>
              <a:t>                          هایهوئی </a:t>
            </a:r>
            <a:r>
              <a:rPr lang="fa-IR" sz="2000" b="1" dirty="0"/>
              <a:t>و بازی و هوسی است</a:t>
            </a:r>
          </a:p>
          <a:p>
            <a:r>
              <a:rPr lang="fa-IR" sz="2000" b="1" dirty="0"/>
              <a:t>چه توان کرد! اندرین دریا 	</a:t>
            </a:r>
            <a:r>
              <a:rPr lang="fa-IR" sz="2000" b="1" dirty="0" smtClean="0"/>
              <a:t>                                        دست </a:t>
            </a:r>
            <a:r>
              <a:rPr lang="fa-IR" sz="2000" b="1" dirty="0"/>
              <a:t>و پا میزنیم تا نفسی است</a:t>
            </a:r>
          </a:p>
          <a:p>
            <a:r>
              <a:rPr lang="fa-IR" sz="2000" b="1" dirty="0"/>
              <a:t>نه تو را بر فرار، نیروئی است 	</a:t>
            </a:r>
            <a:r>
              <a:rPr lang="fa-IR" sz="2000" b="1" dirty="0" smtClean="0"/>
              <a:t>                           نه </a:t>
            </a:r>
            <a:r>
              <a:rPr lang="fa-IR" sz="2000" b="1" dirty="0"/>
              <a:t>مرا بر خلاص، دسترسی است</a:t>
            </a:r>
          </a:p>
          <a:p>
            <a:r>
              <a:rPr lang="fa-IR" sz="2000" b="1" dirty="0"/>
              <a:t>همه را بار بر نهند به پشت 	</a:t>
            </a:r>
            <a:r>
              <a:rPr lang="fa-IR" sz="2000" b="1" dirty="0" smtClean="0"/>
              <a:t>                                        کس </a:t>
            </a:r>
            <a:r>
              <a:rPr lang="fa-IR" sz="2000" b="1" dirty="0"/>
              <a:t>نپرسد که فاره یا فرسی است</a:t>
            </a:r>
          </a:p>
          <a:p>
            <a:r>
              <a:rPr lang="fa-IR" sz="2000" b="1" dirty="0"/>
              <a:t>گر که طاوس یا که گنجشکی 	</a:t>
            </a:r>
            <a:r>
              <a:rPr lang="fa-IR" sz="2000" b="1" dirty="0" smtClean="0"/>
              <a:t>                            عاقبت </a:t>
            </a:r>
            <a:r>
              <a:rPr lang="fa-IR" sz="2000" b="1" dirty="0"/>
              <a:t>رمز دامی و قفسی است</a:t>
            </a:r>
          </a:p>
        </p:txBody>
      </p:sp>
      <p:sp>
        <p:nvSpPr>
          <p:cNvPr id="4" name="Date Placeholder 3"/>
          <p:cNvSpPr>
            <a:spLocks noGrp="1"/>
          </p:cNvSpPr>
          <p:nvPr>
            <p:ph type="dt" sz="half" idx="10"/>
          </p:nvPr>
        </p:nvSpPr>
        <p:spPr/>
        <p:txBody>
          <a:bodyPr/>
          <a:lstStyle/>
          <a:p>
            <a:pPr>
              <a:defRPr/>
            </a:pPr>
            <a:fld id="{F4C9A193-B40C-4A81-B77C-668BB7A90B09}" type="datetime1">
              <a:rPr lang="en-US" smtClean="0">
                <a:solidFill>
                  <a:srgbClr val="000000"/>
                </a:solidFill>
              </a:rPr>
              <a:t>9/2/2017</a:t>
            </a:fld>
            <a:endParaRPr lang="en-US" dirty="0">
              <a:solidFill>
                <a:srgbClr val="000000"/>
              </a:solidFill>
            </a:endParaRPr>
          </a:p>
        </p:txBody>
      </p:sp>
      <p:sp>
        <p:nvSpPr>
          <p:cNvPr id="5" name="Footer Placeholder 4"/>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6" name="Slide Number Placeholder 5"/>
          <p:cNvSpPr>
            <a:spLocks noGrp="1"/>
          </p:cNvSpPr>
          <p:nvPr>
            <p:ph type="sldNum" sz="quarter" idx="12"/>
          </p:nvPr>
        </p:nvSpPr>
        <p:spPr/>
        <p:txBody>
          <a:bodyPr/>
          <a:lstStyle/>
          <a:p>
            <a:fld id="{5A8248AB-E0E7-4B30-9DE9-7712DEACC487}" type="slidenum">
              <a:rPr lang="ar-SA" altLang="fa-IR" smtClean="0">
                <a:solidFill>
                  <a:srgbClr val="000000"/>
                </a:solidFill>
              </a:rPr>
              <a:pPr/>
              <a:t>9</a:t>
            </a:fld>
            <a:endParaRPr lang="en-US" altLang="fa-IR">
              <a:solidFill>
                <a:srgbClr val="000000"/>
              </a:solidFill>
            </a:endParaRPr>
          </a:p>
        </p:txBody>
      </p:sp>
      <p:pic>
        <p:nvPicPr>
          <p:cNvPr id="675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288" y="171450"/>
            <a:ext cx="2308225"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8762412"/>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down)">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ipe(down)">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wipe(down)">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wipe(down)">
                                      <p:cBhvr>
                                        <p:cTn id="52" dur="5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wipe(down)">
                                      <p:cBhvr>
                                        <p:cTn id="57" dur="500"/>
                                        <p:tgtEl>
                                          <p:spTgt spid="3">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Effect transition="in" filter="wipe(down)">
                                      <p:cBhvr>
                                        <p:cTn id="62" dur="500"/>
                                        <p:tgtEl>
                                          <p:spTgt spid="3">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
                                            <p:txEl>
                                              <p:pRg st="11" end="11"/>
                                            </p:txEl>
                                          </p:spTgt>
                                        </p:tgtEl>
                                        <p:attrNameLst>
                                          <p:attrName>style.visibility</p:attrName>
                                        </p:attrNameLst>
                                      </p:cBhvr>
                                      <p:to>
                                        <p:strVal val="visible"/>
                                      </p:to>
                                    </p:set>
                                    <p:animEffect transition="in" filter="wipe(down)">
                                      <p:cBhvr>
                                        <p:cTn id="67" dur="500"/>
                                        <p:tgtEl>
                                          <p:spTgt spid="3">
                                            <p:txEl>
                                              <p:pRg st="11" end="1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
                                            <p:txEl>
                                              <p:pRg st="12" end="12"/>
                                            </p:txEl>
                                          </p:spTgt>
                                        </p:tgtEl>
                                        <p:attrNameLst>
                                          <p:attrName>style.visibility</p:attrName>
                                        </p:attrNameLst>
                                      </p:cBhvr>
                                      <p:to>
                                        <p:strVal val="visible"/>
                                      </p:to>
                                    </p:set>
                                    <p:animEffect transition="in" filter="wipe(down)">
                                      <p:cBhvr>
                                        <p:cTn id="72"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1016000" y="485775"/>
            <a:ext cx="10261600" cy="1143000"/>
          </a:xfrm>
        </p:spPr>
        <p:txBody>
          <a:bodyPr/>
          <a:lstStyle/>
          <a:p>
            <a:pPr algn="justLow" rtl="1" eaLnBrk="1" hangingPunct="1">
              <a:defRPr/>
            </a:pPr>
            <a:r>
              <a:rPr lang="fa-IR" sz="3200" b="1" dirty="0" smtClean="0">
                <a:solidFill>
                  <a:srgbClr val="FF0000"/>
                </a:solidFill>
                <a:cs typeface="B Nazanin" pitchFamily="2" charset="-78"/>
              </a:rPr>
              <a:t>چگونگی برخورد با افراد فکور و وظیفه شناس</a:t>
            </a:r>
            <a:r>
              <a:rPr lang="en-US" sz="3200" b="1" dirty="0" smtClean="0">
                <a:solidFill>
                  <a:srgbClr val="FF0000"/>
                </a:solidFill>
                <a:cs typeface="B Nazanin" pitchFamily="2" charset="-78"/>
              </a:rPr>
              <a:t> : </a:t>
            </a:r>
          </a:p>
        </p:txBody>
      </p:sp>
      <p:sp>
        <p:nvSpPr>
          <p:cNvPr id="218115" name="Rectangle 3"/>
          <p:cNvSpPr>
            <a:spLocks noGrp="1" noChangeArrowheads="1"/>
          </p:cNvSpPr>
          <p:nvPr>
            <p:ph type="body" idx="1"/>
          </p:nvPr>
        </p:nvSpPr>
        <p:spPr>
          <a:xfrm>
            <a:off x="1390651" y="1905000"/>
            <a:ext cx="10274300" cy="4038600"/>
          </a:xfrm>
        </p:spPr>
        <p:txBody>
          <a:bodyPr/>
          <a:lstStyle/>
          <a:p>
            <a:pPr algn="justLow" rtl="1" eaLnBrk="1" hangingPunct="1">
              <a:buClr>
                <a:srgbClr val="FF0000"/>
              </a:buClr>
              <a:buFont typeface="Wingdings" pitchFamily="2" charset="2"/>
              <a:buChar char="ü"/>
            </a:pPr>
            <a:r>
              <a:rPr lang="fa-IR" altLang="fa-IR" sz="4400" dirty="0" smtClean="0">
                <a:solidFill>
                  <a:srgbClr val="000066"/>
                </a:solidFill>
                <a:cs typeface="B Nazanin" pitchFamily="2" charset="-78"/>
              </a:rPr>
              <a:t>انتظار اتمام کار با شتاب و سرسری نداشته باشید، زیرا کیفیت برایشان مهم است، </a:t>
            </a:r>
          </a:p>
          <a:p>
            <a:pPr algn="justLow" rtl="1" eaLnBrk="1" hangingPunct="1">
              <a:buClr>
                <a:srgbClr val="FF0000"/>
              </a:buClr>
              <a:buFont typeface="Wingdings" pitchFamily="2" charset="2"/>
              <a:buChar char="ü"/>
            </a:pPr>
            <a:r>
              <a:rPr lang="fa-IR" altLang="fa-IR" sz="4400" dirty="0" smtClean="0">
                <a:solidFill>
                  <a:srgbClr val="000066"/>
                </a:solidFill>
                <a:cs typeface="B Nazanin" pitchFamily="2" charset="-78"/>
              </a:rPr>
              <a:t>در انتقاد با ملایمت رفتار کنید از بیان جزییات که تمایل شنیدنش را دارند غافل نشوید، </a:t>
            </a:r>
          </a:p>
          <a:p>
            <a:pPr algn="justLow" rtl="1" eaLnBrk="1" hangingPunct="1">
              <a:buClr>
                <a:srgbClr val="FF0000"/>
              </a:buClr>
              <a:buFont typeface="Wingdings" pitchFamily="2" charset="2"/>
              <a:buChar char="ü"/>
            </a:pPr>
            <a:r>
              <a:rPr lang="fa-IR" altLang="fa-IR" sz="4400" dirty="0" smtClean="0">
                <a:solidFill>
                  <a:srgbClr val="000066"/>
                </a:solidFill>
                <a:cs typeface="B Nazanin" pitchFamily="2" charset="-78"/>
              </a:rPr>
              <a:t>به آنها مجال دهید تا سئوالاتشان را مطرح کنند.</a:t>
            </a:r>
            <a:endParaRPr lang="en-US" altLang="fa-IR" sz="4400" dirty="0" smtClean="0">
              <a:solidFill>
                <a:srgbClr val="000066"/>
              </a:solidFill>
              <a:cs typeface="B Nazanin" pitchFamily="2" charset="-78"/>
            </a:endParaRPr>
          </a:p>
        </p:txBody>
      </p:sp>
      <p:sp>
        <p:nvSpPr>
          <p:cNvPr id="2" name="Date Placeholder 1"/>
          <p:cNvSpPr>
            <a:spLocks noGrp="1"/>
          </p:cNvSpPr>
          <p:nvPr>
            <p:ph type="dt" sz="half" idx="10"/>
          </p:nvPr>
        </p:nvSpPr>
        <p:spPr/>
        <p:txBody>
          <a:bodyPr/>
          <a:lstStyle/>
          <a:p>
            <a:pPr>
              <a:defRPr/>
            </a:pPr>
            <a:fld id="{9FC3F581-4935-4F83-8B2A-4ED0D63D728E}"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90</a:t>
            </a:fld>
            <a:endParaRPr lang="en-US" altLang="fa-IR"/>
          </a:p>
        </p:txBody>
      </p:sp>
    </p:spTree>
    <p:extLst>
      <p:ext uri="{BB962C8B-B14F-4D97-AF65-F5344CB8AC3E}">
        <p14:creationId xmlns:p14="http://schemas.microsoft.com/office/powerpoint/2010/main" val="365183327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8115">
                                            <p:txEl>
                                              <p:pRg st="0" end="0"/>
                                            </p:txEl>
                                          </p:spTgt>
                                        </p:tgtEl>
                                        <p:attrNameLst>
                                          <p:attrName>style.visibility</p:attrName>
                                        </p:attrNameLst>
                                      </p:cBhvr>
                                      <p:to>
                                        <p:strVal val="visible"/>
                                      </p:to>
                                    </p:set>
                                    <p:anim calcmode="lin" valueType="num">
                                      <p:cBhvr additive="base">
                                        <p:cTn id="7" dur="500" fill="hold"/>
                                        <p:tgtEl>
                                          <p:spTgt spid="2181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81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8115">
                                            <p:txEl>
                                              <p:pRg st="1" end="1"/>
                                            </p:txEl>
                                          </p:spTgt>
                                        </p:tgtEl>
                                        <p:attrNameLst>
                                          <p:attrName>style.visibility</p:attrName>
                                        </p:attrNameLst>
                                      </p:cBhvr>
                                      <p:to>
                                        <p:strVal val="visible"/>
                                      </p:to>
                                    </p:set>
                                    <p:anim calcmode="lin" valueType="num">
                                      <p:cBhvr additive="base">
                                        <p:cTn id="13" dur="500" fill="hold"/>
                                        <p:tgtEl>
                                          <p:spTgt spid="2181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81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8115">
                                            <p:txEl>
                                              <p:pRg st="2" end="2"/>
                                            </p:txEl>
                                          </p:spTgt>
                                        </p:tgtEl>
                                        <p:attrNameLst>
                                          <p:attrName>style.visibility</p:attrName>
                                        </p:attrNameLst>
                                      </p:cBhvr>
                                      <p:to>
                                        <p:strVal val="visible"/>
                                      </p:to>
                                    </p:set>
                                    <p:anim calcmode="lin" valueType="num">
                                      <p:cBhvr additive="base">
                                        <p:cTn id="19" dur="500" fill="hold"/>
                                        <p:tgtEl>
                                          <p:spTgt spid="2181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81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5"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algn="justLow" rtl="1" eaLnBrk="1" hangingPunct="1">
              <a:defRPr/>
            </a:pPr>
            <a:r>
              <a:rPr lang="en-US" sz="3200" b="1" dirty="0" smtClean="0">
                <a:solidFill>
                  <a:srgbClr val="FF0000"/>
                </a:solidFill>
                <a:cs typeface="B Nazanin" pitchFamily="2" charset="-78"/>
              </a:rPr>
              <a:t> -5</a:t>
            </a:r>
            <a:r>
              <a:rPr lang="fa-IR" sz="3200" b="1" dirty="0" smtClean="0">
                <a:solidFill>
                  <a:srgbClr val="FF0000"/>
                </a:solidFill>
                <a:cs typeface="B Nazanin" pitchFamily="2" charset="-78"/>
              </a:rPr>
              <a:t>تحلیل گران</a:t>
            </a:r>
            <a:r>
              <a:rPr lang="en-US" sz="3200" b="1" dirty="0" smtClean="0">
                <a:solidFill>
                  <a:srgbClr val="FF0000"/>
                </a:solidFill>
                <a:cs typeface="B Nazanin" pitchFamily="2" charset="-78"/>
              </a:rPr>
              <a:t>:</a:t>
            </a:r>
          </a:p>
        </p:txBody>
      </p:sp>
      <p:sp>
        <p:nvSpPr>
          <p:cNvPr id="219139" name="Rectangle 3"/>
          <p:cNvSpPr>
            <a:spLocks noGrp="1" noChangeArrowheads="1"/>
          </p:cNvSpPr>
          <p:nvPr>
            <p:ph type="body" idx="1"/>
          </p:nvPr>
        </p:nvSpPr>
        <p:spPr/>
        <p:txBody>
          <a:bodyPr/>
          <a:lstStyle/>
          <a:p>
            <a:pPr algn="justLow" rtl="1" eaLnBrk="1" hangingPunct="1">
              <a:buFont typeface="Wingdings" pitchFamily="2" charset="2"/>
              <a:buNone/>
            </a:pPr>
            <a:r>
              <a:rPr lang="fa-IR" altLang="fa-IR" sz="6000" dirty="0" smtClean="0">
                <a:solidFill>
                  <a:srgbClr val="336699"/>
                </a:solidFill>
                <a:cs typeface="B Nazanin" pitchFamily="2" charset="-78"/>
              </a:rPr>
              <a:t>خلاق، جدی،کاردان، رقابت طلب و خود جوش اند، کار تنها مرکز توجه زندگی آنهاست، اندیشمند و نظریه پردازند، وظایف را به نحو عالی انجام می دهند.</a:t>
            </a:r>
            <a:endParaRPr lang="en-US" altLang="fa-IR" sz="6000" dirty="0" smtClean="0">
              <a:solidFill>
                <a:srgbClr val="336699"/>
              </a:solidFill>
              <a:cs typeface="B Nazanin" pitchFamily="2" charset="-78"/>
            </a:endParaRPr>
          </a:p>
        </p:txBody>
      </p:sp>
      <p:sp>
        <p:nvSpPr>
          <p:cNvPr id="2" name="Date Placeholder 1"/>
          <p:cNvSpPr>
            <a:spLocks noGrp="1"/>
          </p:cNvSpPr>
          <p:nvPr>
            <p:ph type="dt" sz="half" idx="10"/>
          </p:nvPr>
        </p:nvSpPr>
        <p:spPr/>
        <p:txBody>
          <a:bodyPr/>
          <a:lstStyle/>
          <a:p>
            <a:pPr>
              <a:defRPr/>
            </a:pPr>
            <a:fld id="{814570E9-235F-42C5-A8AB-BC402E9D0971}"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91</a:t>
            </a:fld>
            <a:endParaRPr lang="en-US" altLang="fa-IR"/>
          </a:p>
        </p:txBody>
      </p:sp>
    </p:spTree>
    <p:extLst>
      <p:ext uri="{BB962C8B-B14F-4D97-AF65-F5344CB8AC3E}">
        <p14:creationId xmlns:p14="http://schemas.microsoft.com/office/powerpoint/2010/main" val="1887515140"/>
      </p:ext>
    </p:extLst>
  </p:cSld>
  <p:clrMapOvr>
    <a:masterClrMapping/>
  </p:clrMapOvr>
  <p:transition spd="slow"/>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algn="justLow" rtl="1" eaLnBrk="1" hangingPunct="1">
              <a:defRPr/>
            </a:pPr>
            <a:r>
              <a:rPr lang="fa-IR" sz="3200" b="1" dirty="0" smtClean="0">
                <a:solidFill>
                  <a:srgbClr val="FF0000"/>
                </a:solidFill>
                <a:cs typeface="B Nazanin" pitchFamily="2" charset="-78"/>
              </a:rPr>
              <a:t>چگونگی برخورد</a:t>
            </a:r>
            <a:r>
              <a:rPr lang="fa-IR" sz="3200" b="1" dirty="0">
                <a:solidFill>
                  <a:srgbClr val="FF0000"/>
                </a:solidFill>
                <a:cs typeface="B Nazanin" pitchFamily="2" charset="-78"/>
              </a:rPr>
              <a:t> </a:t>
            </a:r>
            <a:r>
              <a:rPr lang="fa-IR" sz="3200" b="1" dirty="0" smtClean="0">
                <a:solidFill>
                  <a:srgbClr val="FF0000"/>
                </a:solidFill>
                <a:cs typeface="B Nazanin" pitchFamily="2" charset="-78"/>
              </a:rPr>
              <a:t>با تحلیل گران:</a:t>
            </a:r>
            <a:r>
              <a:rPr lang="en-US" sz="3200" b="1" dirty="0" smtClean="0">
                <a:solidFill>
                  <a:srgbClr val="FF0000"/>
                </a:solidFill>
                <a:cs typeface="B Nazanin" pitchFamily="2" charset="-78"/>
              </a:rPr>
              <a:t> </a:t>
            </a:r>
          </a:p>
        </p:txBody>
      </p:sp>
      <p:sp>
        <p:nvSpPr>
          <p:cNvPr id="220163" name="Rectangle 3"/>
          <p:cNvSpPr>
            <a:spLocks noGrp="1" noChangeArrowheads="1"/>
          </p:cNvSpPr>
          <p:nvPr>
            <p:ph type="body" idx="1"/>
          </p:nvPr>
        </p:nvSpPr>
        <p:spPr>
          <a:xfrm>
            <a:off x="1295402" y="1905000"/>
            <a:ext cx="10369551" cy="4597400"/>
          </a:xfrm>
        </p:spPr>
        <p:txBody>
          <a:bodyPr/>
          <a:lstStyle/>
          <a:p>
            <a:pPr algn="justLow" rtl="1" eaLnBrk="1" hangingPunct="1">
              <a:buClr>
                <a:srgbClr val="FF0000"/>
              </a:buClr>
              <a:buFont typeface="Wingdings" pitchFamily="2" charset="2"/>
              <a:buChar char="ü"/>
            </a:pPr>
            <a:r>
              <a:rPr lang="fa-IR" altLang="fa-IR" sz="4800" dirty="0" smtClean="0">
                <a:solidFill>
                  <a:srgbClr val="000066"/>
                </a:solidFill>
                <a:cs typeface="B Nazanin" pitchFamily="2" charset="-78"/>
              </a:rPr>
              <a:t>از ارایه کارهای عادی و روزمره و دست و پاگیر به این افراد پرهیز کنید، فقط بگویید چه میخواهید، </a:t>
            </a:r>
          </a:p>
          <a:p>
            <a:pPr algn="justLow" rtl="1" eaLnBrk="1" hangingPunct="1">
              <a:buClr>
                <a:srgbClr val="FF0000"/>
              </a:buClr>
              <a:buFont typeface="Wingdings" pitchFamily="2" charset="2"/>
              <a:buChar char="ü"/>
            </a:pPr>
            <a:r>
              <a:rPr lang="fa-IR" altLang="fa-IR" sz="4800" dirty="0" smtClean="0">
                <a:solidFill>
                  <a:srgbClr val="000066"/>
                </a:solidFill>
                <a:cs typeface="B Nazanin" pitchFamily="2" charset="-78"/>
              </a:rPr>
              <a:t>به آنها فرصت دهید تا طرح و نقشه کار را برایتان بریزند، </a:t>
            </a:r>
          </a:p>
          <a:p>
            <a:pPr algn="justLow" rtl="1" eaLnBrk="1" hangingPunct="1">
              <a:buClr>
                <a:srgbClr val="FF0000"/>
              </a:buClr>
              <a:buFont typeface="Wingdings" pitchFamily="2" charset="2"/>
              <a:buChar char="ü"/>
            </a:pPr>
            <a:r>
              <a:rPr lang="fa-IR" altLang="fa-IR" sz="4800" dirty="0" smtClean="0">
                <a:solidFill>
                  <a:srgbClr val="000066"/>
                </a:solidFill>
                <a:cs typeface="B Nazanin" pitchFamily="2" charset="-78"/>
              </a:rPr>
              <a:t>از افکارشان جویا شوید، مخصوصا اگر خود فاقد خلاقیت هستید.</a:t>
            </a:r>
            <a:endParaRPr lang="en-US" altLang="fa-IR" sz="4800" dirty="0" smtClean="0">
              <a:solidFill>
                <a:srgbClr val="000066"/>
              </a:solidFill>
              <a:cs typeface="B Nazanin" pitchFamily="2" charset="-78"/>
            </a:endParaRPr>
          </a:p>
        </p:txBody>
      </p:sp>
      <p:sp>
        <p:nvSpPr>
          <p:cNvPr id="2" name="Date Placeholder 1"/>
          <p:cNvSpPr>
            <a:spLocks noGrp="1"/>
          </p:cNvSpPr>
          <p:nvPr>
            <p:ph type="dt" sz="half" idx="10"/>
          </p:nvPr>
        </p:nvSpPr>
        <p:spPr/>
        <p:txBody>
          <a:bodyPr/>
          <a:lstStyle/>
          <a:p>
            <a:pPr>
              <a:defRPr/>
            </a:pPr>
            <a:fld id="{D3025EA9-899D-43D7-B10F-E410799F8FEF}"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92</a:t>
            </a:fld>
            <a:endParaRPr lang="en-US" altLang="fa-IR"/>
          </a:p>
        </p:txBody>
      </p:sp>
    </p:spTree>
    <p:extLst>
      <p:ext uri="{BB962C8B-B14F-4D97-AF65-F5344CB8AC3E}">
        <p14:creationId xmlns:p14="http://schemas.microsoft.com/office/powerpoint/2010/main" val="18727040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0163">
                                            <p:txEl>
                                              <p:pRg st="0" end="0"/>
                                            </p:txEl>
                                          </p:spTgt>
                                        </p:tgtEl>
                                        <p:attrNameLst>
                                          <p:attrName>style.visibility</p:attrName>
                                        </p:attrNameLst>
                                      </p:cBhvr>
                                      <p:to>
                                        <p:strVal val="visible"/>
                                      </p:to>
                                    </p:set>
                                    <p:anim calcmode="lin" valueType="num">
                                      <p:cBhvr additive="base">
                                        <p:cTn id="7" dur="500" fill="hold"/>
                                        <p:tgtEl>
                                          <p:spTgt spid="2201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01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0163">
                                            <p:txEl>
                                              <p:pRg st="1" end="1"/>
                                            </p:txEl>
                                          </p:spTgt>
                                        </p:tgtEl>
                                        <p:attrNameLst>
                                          <p:attrName>style.visibility</p:attrName>
                                        </p:attrNameLst>
                                      </p:cBhvr>
                                      <p:to>
                                        <p:strVal val="visible"/>
                                      </p:to>
                                    </p:set>
                                    <p:anim calcmode="lin" valueType="num">
                                      <p:cBhvr additive="base">
                                        <p:cTn id="13" dur="500" fill="hold"/>
                                        <p:tgtEl>
                                          <p:spTgt spid="2201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01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0163">
                                            <p:txEl>
                                              <p:pRg st="2" end="2"/>
                                            </p:txEl>
                                          </p:spTgt>
                                        </p:tgtEl>
                                        <p:attrNameLst>
                                          <p:attrName>style.visibility</p:attrName>
                                        </p:attrNameLst>
                                      </p:cBhvr>
                                      <p:to>
                                        <p:strVal val="visible"/>
                                      </p:to>
                                    </p:set>
                                    <p:anim calcmode="lin" valueType="num">
                                      <p:cBhvr additive="base">
                                        <p:cTn id="19" dur="500" fill="hold"/>
                                        <p:tgtEl>
                                          <p:spTgt spid="2201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016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3"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571500" y="428625"/>
            <a:ext cx="10972800" cy="1143000"/>
          </a:xfrm>
        </p:spPr>
        <p:txBody>
          <a:bodyPr/>
          <a:lstStyle/>
          <a:p>
            <a:pPr algn="justLow" rtl="1" eaLnBrk="1" hangingPunct="1">
              <a:defRPr/>
            </a:pPr>
            <a:r>
              <a:rPr lang="en-US" sz="3200" b="1" dirty="0" smtClean="0">
                <a:solidFill>
                  <a:srgbClr val="FF0000"/>
                </a:solidFill>
                <a:cs typeface="B Nazanin" pitchFamily="2" charset="-78"/>
              </a:rPr>
              <a:t> -6</a:t>
            </a:r>
            <a:r>
              <a:rPr lang="fa-IR" sz="3200" b="1" dirty="0" smtClean="0">
                <a:solidFill>
                  <a:srgbClr val="FF0000"/>
                </a:solidFill>
                <a:cs typeface="B Nazanin" pitchFamily="2" charset="-78"/>
              </a:rPr>
              <a:t>مقرراتی ها</a:t>
            </a:r>
            <a:r>
              <a:rPr lang="en-US" sz="3200" b="1" dirty="0" smtClean="0">
                <a:solidFill>
                  <a:srgbClr val="FF0000"/>
                </a:solidFill>
                <a:cs typeface="B Nazanin" pitchFamily="2" charset="-78"/>
              </a:rPr>
              <a:t>:</a:t>
            </a:r>
          </a:p>
        </p:txBody>
      </p:sp>
      <p:sp>
        <p:nvSpPr>
          <p:cNvPr id="221187" name="Rectangle 3"/>
          <p:cNvSpPr>
            <a:spLocks noGrp="1" noChangeArrowheads="1"/>
          </p:cNvSpPr>
          <p:nvPr>
            <p:ph type="body" idx="1"/>
          </p:nvPr>
        </p:nvSpPr>
        <p:spPr>
          <a:xfrm>
            <a:off x="1390652" y="1905000"/>
            <a:ext cx="10176933" cy="4038600"/>
          </a:xfrm>
        </p:spPr>
        <p:txBody>
          <a:bodyPr/>
          <a:lstStyle/>
          <a:p>
            <a:pPr algn="justLow" rtl="1" eaLnBrk="1" hangingPunct="1">
              <a:buClr>
                <a:srgbClr val="FF0000"/>
              </a:buClr>
              <a:buFont typeface="Wingdings" pitchFamily="2" charset="2"/>
              <a:buChar char="v"/>
            </a:pPr>
            <a:r>
              <a:rPr lang="en-US" altLang="fa-IR" sz="4800" dirty="0" smtClean="0">
                <a:solidFill>
                  <a:srgbClr val="336699"/>
                </a:solidFill>
                <a:cs typeface="B Nazanin" pitchFamily="2" charset="-78"/>
              </a:rPr>
              <a:t>  </a:t>
            </a:r>
            <a:r>
              <a:rPr lang="fa-IR" altLang="fa-IR" sz="4800" dirty="0" smtClean="0">
                <a:solidFill>
                  <a:srgbClr val="336699"/>
                </a:solidFill>
                <a:cs typeface="B Nazanin" pitchFamily="2" charset="-78"/>
              </a:rPr>
              <a:t>افرادی محافظه کار، جدی ، صدیق، مسئول، ثابت قدم، دقیق و اهل عملند. </a:t>
            </a:r>
          </a:p>
          <a:p>
            <a:pPr algn="justLow" rtl="1" eaLnBrk="1" hangingPunct="1">
              <a:buClr>
                <a:srgbClr val="FF0000"/>
              </a:buClr>
              <a:buFont typeface="Wingdings" pitchFamily="2" charset="2"/>
              <a:buChar char="v"/>
            </a:pPr>
            <a:r>
              <a:rPr lang="fa-IR" altLang="fa-IR" sz="4800" dirty="0" smtClean="0">
                <a:solidFill>
                  <a:srgbClr val="336699"/>
                </a:solidFill>
                <a:cs typeface="B Nazanin" pitchFamily="2" charset="-78"/>
              </a:rPr>
              <a:t> برای کارهای طولانی ساخته شده اند.</a:t>
            </a:r>
          </a:p>
          <a:p>
            <a:pPr algn="justLow" rtl="1" eaLnBrk="1" hangingPunct="1">
              <a:buClr>
                <a:srgbClr val="FF0000"/>
              </a:buClr>
              <a:buFont typeface="Wingdings" pitchFamily="2" charset="2"/>
              <a:buChar char="v"/>
            </a:pPr>
            <a:r>
              <a:rPr lang="fa-IR" altLang="fa-IR" sz="4800" dirty="0" smtClean="0">
                <a:solidFill>
                  <a:srgbClr val="336699"/>
                </a:solidFill>
                <a:cs typeface="B Nazanin" pitchFamily="2" charset="-78"/>
              </a:rPr>
              <a:t> اگر چارچوب کارشان مشخص باشد، کار خود را به بهترین وجه انجام می دهند.</a:t>
            </a:r>
            <a:endParaRPr lang="en-US" altLang="fa-IR" sz="4800" dirty="0" smtClean="0">
              <a:solidFill>
                <a:srgbClr val="336699"/>
              </a:solidFill>
              <a:cs typeface="B Nazanin" pitchFamily="2" charset="-78"/>
            </a:endParaRPr>
          </a:p>
        </p:txBody>
      </p:sp>
      <p:sp>
        <p:nvSpPr>
          <p:cNvPr id="2" name="Date Placeholder 1"/>
          <p:cNvSpPr>
            <a:spLocks noGrp="1"/>
          </p:cNvSpPr>
          <p:nvPr>
            <p:ph type="dt" sz="half" idx="10"/>
          </p:nvPr>
        </p:nvSpPr>
        <p:spPr/>
        <p:txBody>
          <a:bodyPr/>
          <a:lstStyle/>
          <a:p>
            <a:pPr>
              <a:defRPr/>
            </a:pPr>
            <a:fld id="{935A6295-9AAE-4292-91E4-AA17E14C53B4}"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93</a:t>
            </a:fld>
            <a:endParaRPr lang="en-US" altLang="fa-IR"/>
          </a:p>
        </p:txBody>
      </p:sp>
    </p:spTree>
    <p:extLst>
      <p:ext uri="{BB962C8B-B14F-4D97-AF65-F5344CB8AC3E}">
        <p14:creationId xmlns:p14="http://schemas.microsoft.com/office/powerpoint/2010/main" val="83549457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1187">
                                            <p:txEl>
                                              <p:pRg st="0" end="0"/>
                                            </p:txEl>
                                          </p:spTgt>
                                        </p:tgtEl>
                                        <p:attrNameLst>
                                          <p:attrName>style.visibility</p:attrName>
                                        </p:attrNameLst>
                                      </p:cBhvr>
                                      <p:to>
                                        <p:strVal val="visible"/>
                                      </p:to>
                                    </p:set>
                                    <p:anim calcmode="lin" valueType="num">
                                      <p:cBhvr additive="base">
                                        <p:cTn id="7" dur="500" fill="hold"/>
                                        <p:tgtEl>
                                          <p:spTgt spid="2211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11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1187">
                                            <p:txEl>
                                              <p:pRg st="1" end="1"/>
                                            </p:txEl>
                                          </p:spTgt>
                                        </p:tgtEl>
                                        <p:attrNameLst>
                                          <p:attrName>style.visibility</p:attrName>
                                        </p:attrNameLst>
                                      </p:cBhvr>
                                      <p:to>
                                        <p:strVal val="visible"/>
                                      </p:to>
                                    </p:set>
                                    <p:anim calcmode="lin" valueType="num">
                                      <p:cBhvr additive="base">
                                        <p:cTn id="13" dur="500" fill="hold"/>
                                        <p:tgtEl>
                                          <p:spTgt spid="2211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11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1187">
                                            <p:txEl>
                                              <p:pRg st="2" end="2"/>
                                            </p:txEl>
                                          </p:spTgt>
                                        </p:tgtEl>
                                        <p:attrNameLst>
                                          <p:attrName>style.visibility</p:attrName>
                                        </p:attrNameLst>
                                      </p:cBhvr>
                                      <p:to>
                                        <p:strVal val="visible"/>
                                      </p:to>
                                    </p:set>
                                    <p:anim calcmode="lin" valueType="num">
                                      <p:cBhvr additive="base">
                                        <p:cTn id="19" dur="500" fill="hold"/>
                                        <p:tgtEl>
                                          <p:spTgt spid="22118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118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7"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algn="justLow" rtl="1" eaLnBrk="1" hangingPunct="1">
              <a:defRPr/>
            </a:pPr>
            <a:r>
              <a:rPr lang="fa-IR" sz="3200" b="1" dirty="0" smtClean="0">
                <a:solidFill>
                  <a:srgbClr val="FF0000"/>
                </a:solidFill>
                <a:cs typeface="B Nazanin" pitchFamily="2" charset="-78"/>
              </a:rPr>
              <a:t>شیوه برخورد با مقرراتی ها</a:t>
            </a:r>
            <a:r>
              <a:rPr lang="en-US" sz="3200" b="1" dirty="0" smtClean="0">
                <a:solidFill>
                  <a:srgbClr val="FF0000"/>
                </a:solidFill>
                <a:cs typeface="B Nazanin" pitchFamily="2" charset="-78"/>
              </a:rPr>
              <a:t> :</a:t>
            </a:r>
          </a:p>
        </p:txBody>
      </p:sp>
      <p:sp>
        <p:nvSpPr>
          <p:cNvPr id="119811" name="Rectangle 3"/>
          <p:cNvSpPr>
            <a:spLocks noGrp="1" noChangeArrowheads="1"/>
          </p:cNvSpPr>
          <p:nvPr>
            <p:ph type="body" idx="1"/>
          </p:nvPr>
        </p:nvSpPr>
        <p:spPr>
          <a:xfrm>
            <a:off x="1390652" y="1700213"/>
            <a:ext cx="10176933" cy="4038600"/>
          </a:xfrm>
        </p:spPr>
        <p:txBody>
          <a:bodyPr/>
          <a:lstStyle/>
          <a:p>
            <a:pPr algn="justLow" rtl="1" eaLnBrk="1" hangingPunct="1">
              <a:buClr>
                <a:srgbClr val="FF0000"/>
              </a:buClr>
              <a:buFont typeface="Wingdings" pitchFamily="2" charset="2"/>
              <a:buChar char="ü"/>
              <a:defRPr/>
            </a:pPr>
            <a:r>
              <a:rPr lang="fa-IR" sz="4400" dirty="0" smtClean="0">
                <a:solidFill>
                  <a:srgbClr val="000066"/>
                </a:solidFill>
                <a:effectLst>
                  <a:outerShdw blurRad="38100" dist="38100" dir="2700000" algn="tl">
                    <a:srgbClr val="C0C0C0"/>
                  </a:outerShdw>
                </a:effectLst>
                <a:cs typeface="B Nazanin" pitchFamily="2" charset="-78"/>
              </a:rPr>
              <a:t>آنها را با دقت از کم و کیف وظایفشان آگاه کنید. مطمئن باشید درک درستی از آنها دارند. </a:t>
            </a:r>
          </a:p>
          <a:p>
            <a:pPr algn="justLow" rtl="1" eaLnBrk="1" hangingPunct="1">
              <a:buClr>
                <a:srgbClr val="FF0000"/>
              </a:buClr>
              <a:buFont typeface="Wingdings" pitchFamily="2" charset="2"/>
              <a:buChar char="ü"/>
              <a:defRPr/>
            </a:pPr>
            <a:r>
              <a:rPr lang="fa-IR" sz="4400" dirty="0" smtClean="0">
                <a:solidFill>
                  <a:srgbClr val="000066"/>
                </a:solidFill>
                <a:effectLst>
                  <a:outerShdw blurRad="38100" dist="38100" dir="2700000" algn="tl">
                    <a:srgbClr val="C0C0C0"/>
                  </a:outerShdw>
                </a:effectLst>
                <a:cs typeface="B Nazanin" pitchFamily="2" charset="-78"/>
              </a:rPr>
              <a:t>می توانید در انجام وظیفه روی آنها حساب کنید. دقیق و خوش قولند و در قبال تغییرات واکنش نشان میدهند. </a:t>
            </a:r>
          </a:p>
          <a:p>
            <a:pPr algn="justLow" rtl="1" eaLnBrk="1" hangingPunct="1">
              <a:buClr>
                <a:srgbClr val="FF0000"/>
              </a:buClr>
              <a:buFont typeface="Wingdings" pitchFamily="2" charset="2"/>
              <a:buChar char="ü"/>
              <a:defRPr/>
            </a:pPr>
            <a:r>
              <a:rPr lang="fa-IR" sz="4400" dirty="0" smtClean="0">
                <a:solidFill>
                  <a:srgbClr val="000066"/>
                </a:solidFill>
                <a:effectLst>
                  <a:outerShdw blurRad="38100" dist="38100" dir="2700000" algn="tl">
                    <a:srgbClr val="C0C0C0"/>
                  </a:outerShdw>
                </a:effectLst>
                <a:cs typeface="B Nazanin" pitchFamily="2" charset="-78"/>
              </a:rPr>
              <a:t>برای مجاب کردن شان لزوماً هر گونه تغییری را با شرح و بسط برایشان توضیح دهید.</a:t>
            </a:r>
            <a:endParaRPr lang="en-US" sz="4400" dirty="0" smtClean="0">
              <a:solidFill>
                <a:srgbClr val="000066"/>
              </a:solidFill>
              <a:effectLst>
                <a:outerShdw blurRad="38100" dist="38100" dir="2700000" algn="tl">
                  <a:srgbClr val="C0C0C0"/>
                </a:outerShdw>
              </a:effectLst>
              <a:cs typeface="B Nazanin" pitchFamily="2" charset="-78"/>
            </a:endParaRPr>
          </a:p>
        </p:txBody>
      </p:sp>
      <p:sp>
        <p:nvSpPr>
          <p:cNvPr id="2" name="Date Placeholder 1"/>
          <p:cNvSpPr>
            <a:spLocks noGrp="1"/>
          </p:cNvSpPr>
          <p:nvPr>
            <p:ph type="dt" sz="half" idx="10"/>
          </p:nvPr>
        </p:nvSpPr>
        <p:spPr/>
        <p:txBody>
          <a:bodyPr/>
          <a:lstStyle/>
          <a:p>
            <a:pPr>
              <a:defRPr/>
            </a:pPr>
            <a:fld id="{FF7B1189-3F24-45E7-B696-BE6ADF95D3DF}"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94</a:t>
            </a:fld>
            <a:endParaRPr lang="en-US" altLang="fa-IR"/>
          </a:p>
        </p:txBody>
      </p:sp>
    </p:spTree>
    <p:extLst>
      <p:ext uri="{BB962C8B-B14F-4D97-AF65-F5344CB8AC3E}">
        <p14:creationId xmlns:p14="http://schemas.microsoft.com/office/powerpoint/2010/main" val="121381332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9811">
                                            <p:txEl>
                                              <p:pRg st="0" end="0"/>
                                            </p:txEl>
                                          </p:spTgt>
                                        </p:tgtEl>
                                        <p:attrNameLst>
                                          <p:attrName>style.visibility</p:attrName>
                                        </p:attrNameLst>
                                      </p:cBhvr>
                                      <p:to>
                                        <p:strVal val="visible"/>
                                      </p:to>
                                    </p:set>
                                    <p:anim calcmode="lin" valueType="num">
                                      <p:cBhvr additive="base">
                                        <p:cTn id="7" dur="500" fill="hold"/>
                                        <p:tgtEl>
                                          <p:spTgt spid="1198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98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9811">
                                            <p:txEl>
                                              <p:pRg st="1" end="1"/>
                                            </p:txEl>
                                          </p:spTgt>
                                        </p:tgtEl>
                                        <p:attrNameLst>
                                          <p:attrName>style.visibility</p:attrName>
                                        </p:attrNameLst>
                                      </p:cBhvr>
                                      <p:to>
                                        <p:strVal val="visible"/>
                                      </p:to>
                                    </p:set>
                                    <p:anim calcmode="lin" valueType="num">
                                      <p:cBhvr additive="base">
                                        <p:cTn id="13" dur="500" fill="hold"/>
                                        <p:tgtEl>
                                          <p:spTgt spid="1198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98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9811">
                                            <p:txEl>
                                              <p:pRg st="2" end="2"/>
                                            </p:txEl>
                                          </p:spTgt>
                                        </p:tgtEl>
                                        <p:attrNameLst>
                                          <p:attrName>style.visibility</p:attrName>
                                        </p:attrNameLst>
                                      </p:cBhvr>
                                      <p:to>
                                        <p:strVal val="visible"/>
                                      </p:to>
                                    </p:set>
                                    <p:anim calcmode="lin" valueType="num">
                                      <p:cBhvr additive="base">
                                        <p:cTn id="19" dur="500" fill="hold"/>
                                        <p:tgtEl>
                                          <p:spTgt spid="1198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98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762000" y="428625"/>
            <a:ext cx="10972800" cy="1143000"/>
          </a:xfrm>
        </p:spPr>
        <p:txBody>
          <a:bodyPr/>
          <a:lstStyle/>
          <a:p>
            <a:pPr algn="justLow" rtl="1" eaLnBrk="1" hangingPunct="1">
              <a:defRPr/>
            </a:pPr>
            <a:r>
              <a:rPr lang="en-US" sz="3200" b="1" dirty="0" smtClean="0">
                <a:solidFill>
                  <a:srgbClr val="FF0000"/>
                </a:solidFill>
                <a:effectLst>
                  <a:outerShdw blurRad="38100" dist="38100" dir="2700000" algn="tl">
                    <a:srgbClr val="C0C0C0"/>
                  </a:outerShdw>
                </a:effectLst>
                <a:cs typeface="B Nazanin" pitchFamily="2" charset="-78"/>
              </a:rPr>
              <a:t> -7 </a:t>
            </a:r>
            <a:r>
              <a:rPr lang="fa-IR" sz="3200" b="1" dirty="0" smtClean="0">
                <a:solidFill>
                  <a:srgbClr val="FF0000"/>
                </a:solidFill>
                <a:effectLst>
                  <a:outerShdw blurRad="38100" dist="38100" dir="2700000" algn="tl">
                    <a:srgbClr val="C0C0C0"/>
                  </a:outerShdw>
                </a:effectLst>
                <a:cs typeface="B Nazanin" pitchFamily="2" charset="-78"/>
              </a:rPr>
              <a:t>واقع گرایان</a:t>
            </a:r>
            <a:endParaRPr lang="en-US" sz="3200" b="1" dirty="0" smtClean="0">
              <a:solidFill>
                <a:srgbClr val="FF0000"/>
              </a:solidFill>
              <a:effectLst>
                <a:outerShdw blurRad="38100" dist="38100" dir="2700000" algn="tl">
                  <a:srgbClr val="C0C0C0"/>
                </a:outerShdw>
              </a:effectLst>
              <a:cs typeface="B Nazanin" pitchFamily="2" charset="-78"/>
            </a:endParaRPr>
          </a:p>
        </p:txBody>
      </p:sp>
      <p:sp>
        <p:nvSpPr>
          <p:cNvPr id="223235" name="Rectangle 3"/>
          <p:cNvSpPr>
            <a:spLocks noGrp="1" noChangeArrowheads="1"/>
          </p:cNvSpPr>
          <p:nvPr>
            <p:ph type="body" idx="1"/>
          </p:nvPr>
        </p:nvSpPr>
        <p:spPr>
          <a:xfrm>
            <a:off x="1390651" y="1844675"/>
            <a:ext cx="10466916" cy="3744913"/>
          </a:xfrm>
        </p:spPr>
        <p:txBody>
          <a:bodyPr/>
          <a:lstStyle/>
          <a:p>
            <a:pPr algn="justLow" rtl="1" eaLnBrk="1" hangingPunct="1">
              <a:buClr>
                <a:srgbClr val="FF0000"/>
              </a:buClr>
              <a:buFont typeface="Wingdings" pitchFamily="2" charset="2"/>
              <a:buChar char="v"/>
            </a:pPr>
            <a:r>
              <a:rPr lang="fa-IR" altLang="fa-IR" sz="6000" dirty="0" smtClean="0">
                <a:solidFill>
                  <a:srgbClr val="336699"/>
                </a:solidFill>
                <a:cs typeface="B Nazanin" pitchFamily="2" charset="-78"/>
              </a:rPr>
              <a:t>فنی، کارا، متکی به نفس و گره گشایند. </a:t>
            </a:r>
          </a:p>
          <a:p>
            <a:pPr algn="justLow" rtl="1" eaLnBrk="1" hangingPunct="1">
              <a:buClr>
                <a:srgbClr val="FF0000"/>
              </a:buClr>
              <a:buFont typeface="Wingdings" pitchFamily="2" charset="2"/>
              <a:buChar char="v"/>
            </a:pPr>
            <a:r>
              <a:rPr lang="fa-IR" altLang="fa-IR" sz="6000" dirty="0" smtClean="0">
                <a:solidFill>
                  <a:srgbClr val="336699"/>
                </a:solidFill>
                <a:cs typeface="B Nazanin" pitchFamily="2" charset="-78"/>
              </a:rPr>
              <a:t>اغلب شاد، پرحرارت، خود جوش، اهل تفریح، شکیبا، انعطاف پذیر و روشنفکرند و به سهولت هر تغییری را می پذیرند.</a:t>
            </a:r>
            <a:endParaRPr lang="en-US" altLang="fa-IR" sz="6000" dirty="0" smtClean="0">
              <a:solidFill>
                <a:srgbClr val="336699"/>
              </a:solidFill>
              <a:cs typeface="B Nazanin" pitchFamily="2" charset="-78"/>
            </a:endParaRPr>
          </a:p>
        </p:txBody>
      </p:sp>
      <p:sp>
        <p:nvSpPr>
          <p:cNvPr id="2" name="Date Placeholder 1"/>
          <p:cNvSpPr>
            <a:spLocks noGrp="1"/>
          </p:cNvSpPr>
          <p:nvPr>
            <p:ph type="dt" sz="half" idx="10"/>
          </p:nvPr>
        </p:nvSpPr>
        <p:spPr/>
        <p:txBody>
          <a:bodyPr/>
          <a:lstStyle/>
          <a:p>
            <a:pPr>
              <a:defRPr/>
            </a:pPr>
            <a:fld id="{8B657950-B04B-4E5D-8A43-BFD023441F8E}"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95</a:t>
            </a:fld>
            <a:endParaRPr lang="en-US" altLang="fa-IR"/>
          </a:p>
        </p:txBody>
      </p:sp>
    </p:spTree>
    <p:extLst>
      <p:ext uri="{BB962C8B-B14F-4D97-AF65-F5344CB8AC3E}">
        <p14:creationId xmlns:p14="http://schemas.microsoft.com/office/powerpoint/2010/main" val="415920822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3235">
                                            <p:txEl>
                                              <p:pRg st="0" end="0"/>
                                            </p:txEl>
                                          </p:spTgt>
                                        </p:tgtEl>
                                        <p:attrNameLst>
                                          <p:attrName>style.visibility</p:attrName>
                                        </p:attrNameLst>
                                      </p:cBhvr>
                                      <p:to>
                                        <p:strVal val="visible"/>
                                      </p:to>
                                    </p:set>
                                    <p:anim calcmode="lin" valueType="num">
                                      <p:cBhvr additive="base">
                                        <p:cTn id="7" dur="500" fill="hold"/>
                                        <p:tgtEl>
                                          <p:spTgt spid="2232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32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3235">
                                            <p:txEl>
                                              <p:pRg st="1" end="1"/>
                                            </p:txEl>
                                          </p:spTgt>
                                        </p:tgtEl>
                                        <p:attrNameLst>
                                          <p:attrName>style.visibility</p:attrName>
                                        </p:attrNameLst>
                                      </p:cBhvr>
                                      <p:to>
                                        <p:strVal val="visible"/>
                                      </p:to>
                                    </p:set>
                                    <p:anim calcmode="lin" valueType="num">
                                      <p:cBhvr additive="base">
                                        <p:cTn id="13" dur="500" fill="hold"/>
                                        <p:tgtEl>
                                          <p:spTgt spid="2232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323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5" grpId="0"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algn="justLow" rtl="1" eaLnBrk="1" hangingPunct="1">
              <a:defRPr/>
            </a:pPr>
            <a:r>
              <a:rPr lang="fa-IR" sz="3200" b="1" dirty="0" smtClean="0">
                <a:solidFill>
                  <a:srgbClr val="FF0000"/>
                </a:solidFill>
                <a:cs typeface="B Nazanin" pitchFamily="2" charset="-78"/>
              </a:rPr>
              <a:t>شیوه ارتباط با واقع گرایان</a:t>
            </a:r>
            <a:r>
              <a:rPr lang="en-US" sz="3200" b="1" dirty="0" smtClean="0">
                <a:solidFill>
                  <a:srgbClr val="FF0000"/>
                </a:solidFill>
                <a:cs typeface="B Nazanin" pitchFamily="2" charset="-78"/>
              </a:rPr>
              <a:t> : </a:t>
            </a:r>
          </a:p>
        </p:txBody>
      </p:sp>
      <p:sp>
        <p:nvSpPr>
          <p:cNvPr id="224259" name="Rectangle 3"/>
          <p:cNvSpPr>
            <a:spLocks noGrp="1" noChangeArrowheads="1"/>
          </p:cNvSpPr>
          <p:nvPr>
            <p:ph type="body" idx="1"/>
          </p:nvPr>
        </p:nvSpPr>
        <p:spPr>
          <a:xfrm>
            <a:off x="1488016" y="1811341"/>
            <a:ext cx="9916583" cy="4614859"/>
          </a:xfrm>
        </p:spPr>
        <p:txBody>
          <a:bodyPr/>
          <a:lstStyle/>
          <a:p>
            <a:pPr algn="justLow" rtl="1" eaLnBrk="1" hangingPunct="1">
              <a:buClr>
                <a:srgbClr val="FF0000"/>
              </a:buClr>
              <a:buFont typeface="Wingdings" pitchFamily="2" charset="2"/>
              <a:buChar char="ü"/>
            </a:pPr>
            <a:r>
              <a:rPr lang="fa-IR" altLang="fa-IR" sz="4000" dirty="0" smtClean="0">
                <a:solidFill>
                  <a:srgbClr val="000066"/>
                </a:solidFill>
                <a:cs typeface="B Nazanin" pitchFamily="2" charset="-78"/>
              </a:rPr>
              <a:t>به آنها آموزش عملی دهید.</a:t>
            </a:r>
          </a:p>
          <a:p>
            <a:pPr algn="justLow" rtl="1" eaLnBrk="1" hangingPunct="1">
              <a:buClr>
                <a:srgbClr val="FF0000"/>
              </a:buClr>
              <a:buFont typeface="Wingdings" pitchFamily="2" charset="2"/>
              <a:buChar char="ü"/>
            </a:pPr>
            <a:r>
              <a:rPr lang="fa-IR" altLang="fa-IR" sz="4000" dirty="0" smtClean="0">
                <a:solidFill>
                  <a:srgbClr val="000066"/>
                </a:solidFill>
                <a:cs typeface="B Nazanin" pitchFamily="2" charset="-78"/>
              </a:rPr>
              <a:t> تعیین اوقات و سازماندهی کارشان را به خودشان واگذار کنید</a:t>
            </a:r>
          </a:p>
          <a:p>
            <a:pPr algn="justLow" rtl="1" eaLnBrk="1" hangingPunct="1">
              <a:buClr>
                <a:srgbClr val="FF0000"/>
              </a:buClr>
              <a:buFont typeface="Wingdings" pitchFamily="2" charset="2"/>
              <a:buChar char="ü"/>
            </a:pPr>
            <a:r>
              <a:rPr lang="fa-IR" altLang="fa-IR" sz="4000" dirty="0" smtClean="0">
                <a:solidFill>
                  <a:srgbClr val="000066"/>
                </a:solidFill>
                <a:cs typeface="B Nazanin" pitchFamily="2" charset="-78"/>
              </a:rPr>
              <a:t>. تنوع در کارشان قایل شوید. </a:t>
            </a:r>
          </a:p>
          <a:p>
            <a:pPr algn="justLow" rtl="1" eaLnBrk="1" hangingPunct="1">
              <a:buClr>
                <a:srgbClr val="FF0000"/>
              </a:buClr>
              <a:buFont typeface="Wingdings" pitchFamily="2" charset="2"/>
              <a:buChar char="ü"/>
            </a:pPr>
            <a:r>
              <a:rPr lang="fa-IR" altLang="fa-IR" sz="4000" dirty="0" smtClean="0">
                <a:solidFill>
                  <a:srgbClr val="000066"/>
                </a:solidFill>
                <a:cs typeface="B Nazanin" pitchFamily="2" charset="-78"/>
              </a:rPr>
              <a:t>به آنها کمک کنید تا مهارتهای خود را کامل کنند.</a:t>
            </a:r>
          </a:p>
          <a:p>
            <a:pPr algn="justLow" rtl="1" eaLnBrk="1" hangingPunct="1">
              <a:buClr>
                <a:srgbClr val="FF0000"/>
              </a:buClr>
              <a:buFont typeface="Wingdings" pitchFamily="2" charset="2"/>
              <a:buChar char="ü"/>
            </a:pPr>
            <a:r>
              <a:rPr lang="fa-IR" altLang="fa-IR" sz="4000" dirty="0" smtClean="0">
                <a:solidFill>
                  <a:srgbClr val="000066"/>
                </a:solidFill>
                <a:cs typeface="B Nazanin" pitchFamily="2" charset="-78"/>
              </a:rPr>
              <a:t>برای مقابله با هر بحرانی روی آنها حساب کنید.</a:t>
            </a:r>
          </a:p>
          <a:p>
            <a:pPr algn="justLow" rtl="1" eaLnBrk="1" hangingPunct="1">
              <a:buClr>
                <a:srgbClr val="FF0000"/>
              </a:buClr>
              <a:buFont typeface="Wingdings" pitchFamily="2" charset="2"/>
              <a:buChar char="ü"/>
            </a:pPr>
            <a:r>
              <a:rPr lang="fa-IR" altLang="fa-IR" sz="4000" dirty="0" smtClean="0">
                <a:solidFill>
                  <a:srgbClr val="000066"/>
                </a:solidFill>
                <a:cs typeface="B Nazanin" pitchFamily="2" charset="-78"/>
              </a:rPr>
              <a:t> نشان دهید از همکاری با آنها لذت می برید.</a:t>
            </a:r>
            <a:endParaRPr lang="en-US" altLang="fa-IR" sz="4000" dirty="0" smtClean="0">
              <a:solidFill>
                <a:srgbClr val="000066"/>
              </a:solidFill>
              <a:cs typeface="B Nazanin" pitchFamily="2" charset="-78"/>
            </a:endParaRPr>
          </a:p>
        </p:txBody>
      </p:sp>
      <p:sp>
        <p:nvSpPr>
          <p:cNvPr id="2" name="Date Placeholder 1"/>
          <p:cNvSpPr>
            <a:spLocks noGrp="1"/>
          </p:cNvSpPr>
          <p:nvPr>
            <p:ph type="dt" sz="half" idx="10"/>
          </p:nvPr>
        </p:nvSpPr>
        <p:spPr/>
        <p:txBody>
          <a:bodyPr/>
          <a:lstStyle/>
          <a:p>
            <a:pPr>
              <a:defRPr/>
            </a:pPr>
            <a:fld id="{54360E4D-A422-4413-80C1-90055E394C78}"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96</a:t>
            </a:fld>
            <a:endParaRPr lang="en-US" altLang="fa-IR"/>
          </a:p>
        </p:txBody>
      </p:sp>
    </p:spTree>
    <p:extLst>
      <p:ext uri="{BB962C8B-B14F-4D97-AF65-F5344CB8AC3E}">
        <p14:creationId xmlns:p14="http://schemas.microsoft.com/office/powerpoint/2010/main" val="1552660590"/>
      </p:ext>
    </p:extLst>
  </p:cSld>
  <p:clrMapOvr>
    <a:masterClrMapping/>
  </p:clrMapOvr>
  <p:transition spd="slow"/>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666751" y="428625"/>
            <a:ext cx="10972800" cy="1143000"/>
          </a:xfrm>
        </p:spPr>
        <p:txBody>
          <a:bodyPr/>
          <a:lstStyle/>
          <a:p>
            <a:pPr algn="justLow" rtl="1" eaLnBrk="1" hangingPunct="1">
              <a:defRPr/>
            </a:pPr>
            <a:r>
              <a:rPr lang="en-US" sz="3200" b="1" dirty="0" smtClean="0">
                <a:solidFill>
                  <a:srgbClr val="FF0000"/>
                </a:solidFill>
                <a:cs typeface="B Nazanin" pitchFamily="2" charset="-78"/>
              </a:rPr>
              <a:t> -8</a:t>
            </a:r>
            <a:r>
              <a:rPr lang="fa-IR" sz="3200" b="1" dirty="0" smtClean="0">
                <a:solidFill>
                  <a:srgbClr val="FF0000"/>
                </a:solidFill>
                <a:cs typeface="B Nazanin" pitchFamily="2" charset="-78"/>
              </a:rPr>
              <a:t>درد آشنایان</a:t>
            </a:r>
            <a:r>
              <a:rPr lang="en-US" sz="3200" b="1" dirty="0" smtClean="0">
                <a:solidFill>
                  <a:srgbClr val="FF0000"/>
                </a:solidFill>
                <a:cs typeface="B Nazanin" pitchFamily="2" charset="-78"/>
              </a:rPr>
              <a:t>:</a:t>
            </a:r>
          </a:p>
        </p:txBody>
      </p:sp>
      <p:sp>
        <p:nvSpPr>
          <p:cNvPr id="225283" name="Rectangle 3"/>
          <p:cNvSpPr>
            <a:spLocks noGrp="1" noChangeArrowheads="1"/>
          </p:cNvSpPr>
          <p:nvPr>
            <p:ph type="body" idx="1"/>
          </p:nvPr>
        </p:nvSpPr>
        <p:spPr/>
        <p:txBody>
          <a:bodyPr/>
          <a:lstStyle/>
          <a:p>
            <a:pPr algn="justLow" rtl="1" eaLnBrk="1" hangingPunct="1">
              <a:buFont typeface="Wingdings" pitchFamily="2" charset="2"/>
              <a:buNone/>
            </a:pPr>
            <a:r>
              <a:rPr lang="fa-IR" altLang="fa-IR" sz="6000" dirty="0" smtClean="0">
                <a:solidFill>
                  <a:srgbClr val="336699"/>
                </a:solidFill>
                <a:cs typeface="B Nazanin" pitchFamily="2" charset="-78"/>
              </a:rPr>
              <a:t>افرادی یاری دهنده، حمایت کننده، مشوق، خونگرم، خوش مشرب و معنویند.</a:t>
            </a:r>
          </a:p>
          <a:p>
            <a:pPr algn="justLow" rtl="1" eaLnBrk="1" hangingPunct="1">
              <a:buFont typeface="Wingdings" pitchFamily="2" charset="2"/>
              <a:buNone/>
            </a:pPr>
            <a:r>
              <a:rPr lang="fa-IR" altLang="fa-IR" sz="6000" dirty="0" smtClean="0">
                <a:solidFill>
                  <a:srgbClr val="0000FF"/>
                </a:solidFill>
                <a:cs typeface="B Nazanin" pitchFamily="2" charset="-78"/>
              </a:rPr>
              <a:t>در کارشان حسن نیت دارند و با دیگران هماهنگ هستند.</a:t>
            </a:r>
            <a:endParaRPr lang="en-US" altLang="fa-IR" sz="6000" dirty="0" smtClean="0">
              <a:solidFill>
                <a:srgbClr val="0000FF"/>
              </a:solidFill>
              <a:cs typeface="B Nazanin" pitchFamily="2" charset="-78"/>
            </a:endParaRPr>
          </a:p>
        </p:txBody>
      </p:sp>
      <p:sp>
        <p:nvSpPr>
          <p:cNvPr id="2" name="Date Placeholder 1"/>
          <p:cNvSpPr>
            <a:spLocks noGrp="1"/>
          </p:cNvSpPr>
          <p:nvPr>
            <p:ph type="dt" sz="half" idx="10"/>
          </p:nvPr>
        </p:nvSpPr>
        <p:spPr/>
        <p:txBody>
          <a:bodyPr/>
          <a:lstStyle/>
          <a:p>
            <a:pPr>
              <a:defRPr/>
            </a:pPr>
            <a:fld id="{1F4773EB-014D-4DFD-A005-F3D069FB957A}"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97</a:t>
            </a:fld>
            <a:endParaRPr lang="en-US" altLang="fa-IR"/>
          </a:p>
        </p:txBody>
      </p:sp>
    </p:spTree>
    <p:extLst>
      <p:ext uri="{BB962C8B-B14F-4D97-AF65-F5344CB8AC3E}">
        <p14:creationId xmlns:p14="http://schemas.microsoft.com/office/powerpoint/2010/main" val="327702147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83">
                                            <p:txEl>
                                              <p:pRg st="0" end="0"/>
                                            </p:txEl>
                                          </p:spTgt>
                                        </p:tgtEl>
                                        <p:attrNameLst>
                                          <p:attrName>style.visibility</p:attrName>
                                        </p:attrNameLst>
                                      </p:cBhvr>
                                      <p:to>
                                        <p:strVal val="visible"/>
                                      </p:to>
                                    </p:set>
                                    <p:anim calcmode="lin" valueType="num">
                                      <p:cBhvr additive="base">
                                        <p:cTn id="7" dur="500" fill="hold"/>
                                        <p:tgtEl>
                                          <p:spTgt spid="2252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283">
                                            <p:txEl>
                                              <p:pRg st="1" end="1"/>
                                            </p:txEl>
                                          </p:spTgt>
                                        </p:tgtEl>
                                        <p:attrNameLst>
                                          <p:attrName>style.visibility</p:attrName>
                                        </p:attrNameLst>
                                      </p:cBhvr>
                                      <p:to>
                                        <p:strVal val="visible"/>
                                      </p:to>
                                    </p:set>
                                    <p:anim calcmode="lin" valueType="num">
                                      <p:cBhvr additive="base">
                                        <p:cTn id="13" dur="500" fill="hold"/>
                                        <p:tgtEl>
                                          <p:spTgt spid="2252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28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3"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algn="justLow" rtl="1" eaLnBrk="1" hangingPunct="1">
              <a:defRPr/>
            </a:pPr>
            <a:r>
              <a:rPr lang="fa-IR" sz="3200" b="1" dirty="0" smtClean="0">
                <a:solidFill>
                  <a:srgbClr val="FF0000"/>
                </a:solidFill>
                <a:cs typeface="B Nazanin" pitchFamily="2" charset="-78"/>
              </a:rPr>
              <a:t>شیوه ارتباط با درد آشنایان</a:t>
            </a:r>
            <a:r>
              <a:rPr lang="en-US" sz="3200" b="1" dirty="0" smtClean="0">
                <a:solidFill>
                  <a:srgbClr val="FF0000"/>
                </a:solidFill>
                <a:cs typeface="B Nazanin" pitchFamily="2" charset="-78"/>
              </a:rPr>
              <a:t> :</a:t>
            </a:r>
          </a:p>
        </p:txBody>
      </p:sp>
      <p:sp>
        <p:nvSpPr>
          <p:cNvPr id="226307" name="Rectangle 3"/>
          <p:cNvSpPr>
            <a:spLocks noGrp="1" noChangeArrowheads="1"/>
          </p:cNvSpPr>
          <p:nvPr>
            <p:ph type="body" idx="1"/>
          </p:nvPr>
        </p:nvSpPr>
        <p:spPr>
          <a:xfrm>
            <a:off x="1488019" y="1905000"/>
            <a:ext cx="9984316" cy="4116388"/>
          </a:xfrm>
        </p:spPr>
        <p:txBody>
          <a:bodyPr/>
          <a:lstStyle/>
          <a:p>
            <a:pPr algn="justLow" rtl="1" eaLnBrk="1" hangingPunct="1">
              <a:buClr>
                <a:srgbClr val="FF0000"/>
              </a:buClr>
              <a:buFont typeface="Wingdings" pitchFamily="2" charset="2"/>
              <a:buChar char="ü"/>
            </a:pPr>
            <a:r>
              <a:rPr lang="fa-IR" altLang="fa-IR" sz="4800" dirty="0" smtClean="0">
                <a:solidFill>
                  <a:srgbClr val="000066"/>
                </a:solidFill>
                <a:cs typeface="B Nazanin" pitchFamily="2" charset="-78"/>
              </a:rPr>
              <a:t>به آنها آموزش دهید، تشویقشان کنید وآنها را به اهمیت کاری که به آن مشغولند، واقف سازید.</a:t>
            </a:r>
          </a:p>
          <a:p>
            <a:pPr algn="justLow" rtl="1" eaLnBrk="1" hangingPunct="1">
              <a:buClr>
                <a:srgbClr val="FF0000"/>
              </a:buClr>
              <a:buFont typeface="Wingdings" pitchFamily="2" charset="2"/>
              <a:buChar char="ü"/>
            </a:pPr>
            <a:r>
              <a:rPr lang="fa-IR" altLang="fa-IR" sz="4800" dirty="0" smtClean="0">
                <a:solidFill>
                  <a:srgbClr val="000066"/>
                </a:solidFill>
                <a:cs typeface="B Nazanin" pitchFamily="2" charset="-78"/>
              </a:rPr>
              <a:t> از همکاریشان قدردانی کنید، </a:t>
            </a:r>
          </a:p>
          <a:p>
            <a:pPr algn="justLow" rtl="1" eaLnBrk="1" hangingPunct="1">
              <a:buClr>
                <a:srgbClr val="FF0000"/>
              </a:buClr>
              <a:buFont typeface="Wingdings" pitchFamily="2" charset="2"/>
              <a:buChar char="ü"/>
            </a:pPr>
            <a:r>
              <a:rPr lang="fa-IR" altLang="fa-IR" sz="4800" dirty="0" smtClean="0">
                <a:solidFill>
                  <a:srgbClr val="000066"/>
                </a:solidFill>
                <a:cs typeface="B Nazanin" pitchFamily="2" charset="-78"/>
              </a:rPr>
              <a:t>از انباشتن کار زیاد بر شانه آنها خودداری کنید. </a:t>
            </a:r>
            <a:endParaRPr lang="en-US" altLang="fa-IR" sz="4800" dirty="0" smtClean="0">
              <a:solidFill>
                <a:srgbClr val="000066"/>
              </a:solidFill>
              <a:cs typeface="B Nazanin" pitchFamily="2" charset="-78"/>
            </a:endParaRPr>
          </a:p>
        </p:txBody>
      </p:sp>
      <p:sp>
        <p:nvSpPr>
          <p:cNvPr id="2" name="Date Placeholder 1"/>
          <p:cNvSpPr>
            <a:spLocks noGrp="1"/>
          </p:cNvSpPr>
          <p:nvPr>
            <p:ph type="dt" sz="half" idx="10"/>
          </p:nvPr>
        </p:nvSpPr>
        <p:spPr/>
        <p:txBody>
          <a:bodyPr/>
          <a:lstStyle/>
          <a:p>
            <a:pPr>
              <a:defRPr/>
            </a:pPr>
            <a:fld id="{2F665F65-A233-484D-B96B-F6C16DB1FF94}" type="datetime1">
              <a:rPr lang="en-US" smtClean="0">
                <a:solidFill>
                  <a:srgbClr val="D2D2D2">
                    <a:shade val="50000"/>
                    <a:satMod val="200000"/>
                  </a:srgbClr>
                </a:solidFill>
              </a:rPr>
              <a:t>9/2/2017</a:t>
            </a:fld>
            <a:endParaRPr lang="en-US">
              <a:solidFill>
                <a:srgbClr val="D2D2D2">
                  <a:shade val="50000"/>
                  <a:satMod val="200000"/>
                </a:srgbClr>
              </a:solidFill>
            </a:endParaRPr>
          </a:p>
        </p:txBody>
      </p:sp>
      <p:sp>
        <p:nvSpPr>
          <p:cNvPr id="3" name="Footer Placeholder 2"/>
          <p:cNvSpPr>
            <a:spLocks noGrp="1"/>
          </p:cNvSpPr>
          <p:nvPr>
            <p:ph type="ftr" sz="quarter" idx="11"/>
          </p:nvPr>
        </p:nvSpPr>
        <p:spPr/>
        <p:txBody>
          <a:bodyPr/>
          <a:lstStyle/>
          <a:p>
            <a:pPr>
              <a:defRPr/>
            </a:pPr>
            <a:r>
              <a:rPr lang="fa-IR" smtClean="0">
                <a:solidFill>
                  <a:srgbClr val="D2D2D2">
                    <a:shade val="50000"/>
                    <a:satMod val="200000"/>
                  </a:srgbClr>
                </a:solidFill>
              </a:rPr>
              <a:t>ملکی آوارسین</a:t>
            </a:r>
            <a:endParaRPr lang="en-US">
              <a:solidFill>
                <a:srgbClr val="D2D2D2">
                  <a:shade val="50000"/>
                  <a:satMod val="200000"/>
                </a:srgbClr>
              </a:solidFill>
            </a:endParaRPr>
          </a:p>
        </p:txBody>
      </p:sp>
      <p:sp>
        <p:nvSpPr>
          <p:cNvPr id="4" name="Slide Number Placeholder 3"/>
          <p:cNvSpPr>
            <a:spLocks noGrp="1"/>
          </p:cNvSpPr>
          <p:nvPr>
            <p:ph type="sldNum" sz="quarter" idx="12"/>
          </p:nvPr>
        </p:nvSpPr>
        <p:spPr/>
        <p:txBody>
          <a:bodyPr/>
          <a:lstStyle/>
          <a:p>
            <a:fld id="{129AC55F-BA67-47F9-AA05-52607F52F441}" type="slidenum">
              <a:rPr lang="fa-IR" altLang="fa-IR" smtClean="0"/>
              <a:pPr/>
              <a:t>98</a:t>
            </a:fld>
            <a:endParaRPr lang="en-US" altLang="fa-IR"/>
          </a:p>
        </p:txBody>
      </p:sp>
    </p:spTree>
    <p:extLst>
      <p:ext uri="{BB962C8B-B14F-4D97-AF65-F5344CB8AC3E}">
        <p14:creationId xmlns:p14="http://schemas.microsoft.com/office/powerpoint/2010/main" val="396595555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6307">
                                            <p:txEl>
                                              <p:pRg st="0" end="0"/>
                                            </p:txEl>
                                          </p:spTgt>
                                        </p:tgtEl>
                                        <p:attrNameLst>
                                          <p:attrName>style.visibility</p:attrName>
                                        </p:attrNameLst>
                                      </p:cBhvr>
                                      <p:to>
                                        <p:strVal val="visible"/>
                                      </p:to>
                                    </p:set>
                                    <p:anim calcmode="lin" valueType="num">
                                      <p:cBhvr additive="base">
                                        <p:cTn id="7" dur="500" fill="hold"/>
                                        <p:tgtEl>
                                          <p:spTgt spid="2263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63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6307">
                                            <p:txEl>
                                              <p:pRg st="1" end="1"/>
                                            </p:txEl>
                                          </p:spTgt>
                                        </p:tgtEl>
                                        <p:attrNameLst>
                                          <p:attrName>style.visibility</p:attrName>
                                        </p:attrNameLst>
                                      </p:cBhvr>
                                      <p:to>
                                        <p:strVal val="visible"/>
                                      </p:to>
                                    </p:set>
                                    <p:anim calcmode="lin" valueType="num">
                                      <p:cBhvr additive="base">
                                        <p:cTn id="13" dur="500" fill="hold"/>
                                        <p:tgtEl>
                                          <p:spTgt spid="2263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63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6307">
                                            <p:txEl>
                                              <p:pRg st="2" end="2"/>
                                            </p:txEl>
                                          </p:spTgt>
                                        </p:tgtEl>
                                        <p:attrNameLst>
                                          <p:attrName>style.visibility</p:attrName>
                                        </p:attrNameLst>
                                      </p:cBhvr>
                                      <p:to>
                                        <p:strVal val="visible"/>
                                      </p:to>
                                    </p:set>
                                    <p:anim calcmode="lin" valueType="num">
                                      <p:cBhvr additive="base">
                                        <p:cTn id="19" dur="500" fill="hold"/>
                                        <p:tgtEl>
                                          <p:spTgt spid="22630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630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7"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044A159-B12E-4AD5-BF5E-A2A2236364B0}" type="datetime1">
              <a:rPr lang="en-US" smtClean="0">
                <a:solidFill>
                  <a:srgbClr val="000000"/>
                </a:solidFill>
              </a:rPr>
              <a:t>9/2/2017</a:t>
            </a:fld>
            <a:endParaRPr lang="en-US" smtClean="0">
              <a:solidFill>
                <a:srgbClr val="000000"/>
              </a:solidFill>
            </a:endParaRPr>
          </a:p>
        </p:txBody>
      </p:sp>
      <p:sp>
        <p:nvSpPr>
          <p:cNvPr id="16387" name="Rectangle 3"/>
          <p:cNvSpPr>
            <a:spLocks noGrp="1" noChangeArrowheads="1"/>
          </p:cNvSpPr>
          <p:nvPr>
            <p:ph type="body" idx="1"/>
          </p:nvPr>
        </p:nvSpPr>
        <p:spPr>
          <a:xfrm>
            <a:off x="334449" y="1407887"/>
            <a:ext cx="11712423" cy="5251680"/>
          </a:xfrm>
        </p:spPr>
        <p:txBody>
          <a:bodyPr/>
          <a:lstStyle/>
          <a:p>
            <a:pPr eaLnBrk="1" hangingPunct="1"/>
            <a:r>
              <a:rPr lang="ar-SA" sz="3600" b="1" dirty="0">
                <a:solidFill>
                  <a:srgbClr val="FF0000"/>
                </a:solidFill>
                <a:cs typeface="B Badr" pitchFamily="2" charset="-78"/>
              </a:rPr>
              <a:t>طرز برخورد من با </a:t>
            </a:r>
            <a:r>
              <a:rPr lang="fa-IR" sz="3600" b="1" dirty="0" smtClean="0">
                <a:solidFill>
                  <a:srgbClr val="FF0000"/>
                </a:solidFill>
                <a:cs typeface="B Badr" pitchFamily="2" charset="-78"/>
              </a:rPr>
              <a:t>همکاران</a:t>
            </a:r>
            <a:r>
              <a:rPr lang="ar-SA" sz="3600" b="1" dirty="0" smtClean="0">
                <a:solidFill>
                  <a:srgbClr val="FF0000"/>
                </a:solidFill>
                <a:cs typeface="B Badr" pitchFamily="2" charset="-78"/>
              </a:rPr>
              <a:t> </a:t>
            </a:r>
            <a:r>
              <a:rPr lang="ar-SA" sz="3600" b="1" dirty="0">
                <a:solidFill>
                  <a:srgbClr val="FF0000"/>
                </a:solidFill>
                <a:cs typeface="B Badr" pitchFamily="2" charset="-78"/>
              </a:rPr>
              <a:t>چگونه است؟ </a:t>
            </a:r>
            <a:endParaRPr lang="fa-IR" sz="3600" b="1" dirty="0" smtClean="0">
              <a:solidFill>
                <a:srgbClr val="FF0000"/>
              </a:solidFill>
              <a:cs typeface="B Badr" pitchFamily="2" charset="-78"/>
            </a:endParaRPr>
          </a:p>
          <a:p>
            <a:pPr eaLnBrk="1" hangingPunct="1"/>
            <a:r>
              <a:rPr lang="ar-SA" sz="3600" b="1" dirty="0" smtClean="0">
                <a:solidFill>
                  <a:srgbClr val="0000FF"/>
                </a:solidFill>
                <a:cs typeface="B Badr" pitchFamily="2" charset="-78"/>
              </a:rPr>
              <a:t>طرز برخورد</a:t>
            </a:r>
            <a:r>
              <a:rPr lang="fa-IR" sz="3600" b="1" dirty="0" smtClean="0">
                <a:solidFill>
                  <a:srgbClr val="0000FF"/>
                </a:solidFill>
                <a:cs typeface="B Badr" pitchFamily="2" charset="-78"/>
              </a:rPr>
              <a:t>همکاران  </a:t>
            </a:r>
            <a:r>
              <a:rPr lang="ar-SA" sz="3600" b="1" dirty="0">
                <a:solidFill>
                  <a:srgbClr val="0000FF"/>
                </a:solidFill>
                <a:cs typeface="B Badr" pitchFamily="2" charset="-78"/>
              </a:rPr>
              <a:t>با شما چگونه است؟ </a:t>
            </a:r>
            <a:endParaRPr lang="fa-IR" sz="3600" b="1" dirty="0" smtClean="0">
              <a:solidFill>
                <a:srgbClr val="0000FF"/>
              </a:solidFill>
              <a:cs typeface="B Badr" pitchFamily="2" charset="-78"/>
            </a:endParaRPr>
          </a:p>
          <a:p>
            <a:pPr eaLnBrk="1" hangingPunct="1"/>
            <a:r>
              <a:rPr lang="fa-IR" sz="2800" b="1" dirty="0" smtClean="0">
                <a:cs typeface="B Badr" pitchFamily="2" charset="-78"/>
              </a:rPr>
              <a:t>در </a:t>
            </a:r>
            <a:r>
              <a:rPr lang="fa-IR" sz="2800" b="1" dirty="0">
                <a:cs typeface="B Badr" pitchFamily="2" charset="-78"/>
              </a:rPr>
              <a:t>ارتباط  با هریک ازسوالات </a:t>
            </a:r>
            <a:r>
              <a:rPr lang="fa-IR" sz="2800" b="1" dirty="0" smtClean="0">
                <a:cs typeface="B Badr" pitchFamily="2" charset="-78"/>
              </a:rPr>
              <a:t>بخش های </a:t>
            </a:r>
            <a:r>
              <a:rPr lang="fa-IR" sz="2800" b="1" dirty="0" smtClean="0">
                <a:solidFill>
                  <a:srgbClr val="FF0000"/>
                </a:solidFill>
                <a:cs typeface="B Badr" pitchFamily="2" charset="-78"/>
              </a:rPr>
              <a:t>الف</a:t>
            </a:r>
            <a:r>
              <a:rPr lang="fa-IR" sz="2800" b="1" dirty="0" smtClean="0">
                <a:cs typeface="B Badr" pitchFamily="2" charset="-78"/>
              </a:rPr>
              <a:t>،</a:t>
            </a:r>
            <a:r>
              <a:rPr lang="fa-IR" sz="2800" b="1" dirty="0" smtClean="0">
                <a:solidFill>
                  <a:srgbClr val="FF0000"/>
                </a:solidFill>
                <a:cs typeface="B Badr" pitchFamily="2" charset="-78"/>
              </a:rPr>
              <a:t>ب</a:t>
            </a:r>
            <a:r>
              <a:rPr lang="fa-IR" sz="2800" b="1" dirty="0" smtClean="0">
                <a:cs typeface="B Badr" pitchFamily="2" charset="-78"/>
              </a:rPr>
              <a:t>،</a:t>
            </a:r>
            <a:r>
              <a:rPr lang="fa-IR" sz="2800" b="1" dirty="0" smtClean="0">
                <a:solidFill>
                  <a:srgbClr val="FF0000"/>
                </a:solidFill>
                <a:cs typeface="B Badr" pitchFamily="2" charset="-78"/>
              </a:rPr>
              <a:t>ج</a:t>
            </a:r>
            <a:r>
              <a:rPr lang="fa-IR" sz="2800" b="1" dirty="0" smtClean="0">
                <a:cs typeface="B Badr" pitchFamily="2" charset="-78"/>
              </a:rPr>
              <a:t> و</a:t>
            </a:r>
            <a:r>
              <a:rPr lang="fa-IR" sz="2800" b="1" dirty="0" smtClean="0">
                <a:solidFill>
                  <a:srgbClr val="FF0000"/>
                </a:solidFill>
                <a:cs typeface="B Badr" pitchFamily="2" charset="-78"/>
              </a:rPr>
              <a:t>د</a:t>
            </a:r>
            <a:r>
              <a:rPr lang="fa-IR" sz="2800" b="1" dirty="0" smtClean="0">
                <a:cs typeface="B Badr" pitchFamily="2" charset="-78"/>
              </a:rPr>
              <a:t>، پاسخ </a:t>
            </a:r>
            <a:r>
              <a:rPr lang="fa-IR" sz="2800" b="1" dirty="0">
                <a:cs typeface="B Badr" pitchFamily="2" charset="-78"/>
              </a:rPr>
              <a:t>های خود را به شکل زیر نمره دهید؟</a:t>
            </a:r>
          </a:p>
          <a:p>
            <a:pPr lvl="1" eaLnBrk="1" hangingPunct="1"/>
            <a:r>
              <a:rPr lang="fa-IR" sz="3600" b="1" dirty="0">
                <a:cs typeface="B Badr" pitchFamily="2" charset="-78"/>
              </a:rPr>
              <a:t> خیلی زیاد(1)،</a:t>
            </a:r>
          </a:p>
          <a:p>
            <a:pPr lvl="1" eaLnBrk="1" hangingPunct="1"/>
            <a:r>
              <a:rPr lang="fa-IR" sz="3600" b="1" dirty="0">
                <a:cs typeface="B Badr" pitchFamily="2" charset="-78"/>
              </a:rPr>
              <a:t>زیاد(0/75)،</a:t>
            </a:r>
          </a:p>
          <a:p>
            <a:pPr lvl="1" eaLnBrk="1" hangingPunct="1"/>
            <a:r>
              <a:rPr lang="fa-IR" sz="3600" b="1" dirty="0">
                <a:cs typeface="B Badr" pitchFamily="2" charset="-78"/>
              </a:rPr>
              <a:t>متوسط(0/5)،</a:t>
            </a:r>
          </a:p>
          <a:p>
            <a:pPr lvl="1" eaLnBrk="1" hangingPunct="1"/>
            <a:r>
              <a:rPr lang="fa-IR" sz="3600" b="1" dirty="0">
                <a:cs typeface="B Badr" pitchFamily="2" charset="-78"/>
              </a:rPr>
              <a:t>کم(0/25)،</a:t>
            </a:r>
          </a:p>
          <a:p>
            <a:pPr lvl="1" eaLnBrk="1" hangingPunct="1"/>
            <a:r>
              <a:rPr lang="fa-IR" sz="3600" b="1" dirty="0">
                <a:cs typeface="B Badr" pitchFamily="2" charset="-78"/>
              </a:rPr>
              <a:t>خیلی کم(0)</a:t>
            </a:r>
            <a:endParaRPr lang="ar-SA" sz="3600" b="1" dirty="0">
              <a:cs typeface="B Badr" pitchFamily="2" charset="-78"/>
            </a:endParaRPr>
          </a:p>
          <a:p>
            <a:pPr eaLnBrk="1" hangingPunct="1">
              <a:buFontTx/>
              <a:buNone/>
            </a:pPr>
            <a:endParaRPr lang="en-US" sz="2400" b="1" dirty="0" smtClean="0"/>
          </a:p>
        </p:txBody>
      </p:sp>
      <p:sp>
        <p:nvSpPr>
          <p:cNvPr id="2" name="Footer Placeholder 1"/>
          <p:cNvSpPr>
            <a:spLocks noGrp="1"/>
          </p:cNvSpPr>
          <p:nvPr>
            <p:ph type="ftr" sz="quarter" idx="11"/>
          </p:nvPr>
        </p:nvSpPr>
        <p:spPr/>
        <p:txBody>
          <a:bodyPr/>
          <a:lstStyle/>
          <a:p>
            <a:pPr>
              <a:defRPr/>
            </a:pPr>
            <a:r>
              <a:rPr lang="fa-IR" smtClean="0">
                <a:solidFill>
                  <a:srgbClr val="000000"/>
                </a:solidFill>
              </a:rPr>
              <a:t>ملکی آوارسین</a:t>
            </a:r>
            <a:endParaRPr lang="en-US">
              <a:solidFill>
                <a:srgbClr val="000000"/>
              </a:solidFill>
            </a:endParaRPr>
          </a:p>
        </p:txBody>
      </p:sp>
      <p:sp>
        <p:nvSpPr>
          <p:cNvPr id="3" name="Slide Number Placeholder 2"/>
          <p:cNvSpPr>
            <a:spLocks noGrp="1"/>
          </p:cNvSpPr>
          <p:nvPr>
            <p:ph type="sldNum" sz="quarter" idx="12"/>
          </p:nvPr>
        </p:nvSpPr>
        <p:spPr/>
        <p:txBody>
          <a:bodyPr/>
          <a:lstStyle/>
          <a:p>
            <a:pPr>
              <a:defRPr/>
            </a:pPr>
            <a:fld id="{54DF55D8-4AA3-4386-B81E-11534627B265}" type="slidenum">
              <a:rPr lang="ar-SA" smtClean="0">
                <a:solidFill>
                  <a:srgbClr val="000000"/>
                </a:solidFill>
              </a:rPr>
              <a:pPr>
                <a:defRPr/>
              </a:pPr>
              <a:t>99</a:t>
            </a:fld>
            <a:endParaRPr lang="en-US">
              <a:solidFill>
                <a:srgbClr val="000000"/>
              </a:solidFill>
            </a:endParaRPr>
          </a:p>
        </p:txBody>
      </p:sp>
    </p:spTree>
    <p:extLst>
      <p:ext uri="{BB962C8B-B14F-4D97-AF65-F5344CB8AC3E}">
        <p14:creationId xmlns:p14="http://schemas.microsoft.com/office/powerpoint/2010/main" val="3264075622"/>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fade">
                                      <p:cBhvr>
                                        <p:cTn id="7" dur="20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fade">
                                      <p:cBhvr>
                                        <p:cTn id="12" dur="2000"/>
                                        <p:tgtEl>
                                          <p:spTgt spid="163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Effect transition="in" filter="fade">
                                      <p:cBhvr>
                                        <p:cTn id="17" dur="2000"/>
                                        <p:tgtEl>
                                          <p:spTgt spid="16387">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387">
                                            <p:txEl>
                                              <p:pRg st="3" end="3"/>
                                            </p:txEl>
                                          </p:spTgt>
                                        </p:tgtEl>
                                        <p:attrNameLst>
                                          <p:attrName>style.visibility</p:attrName>
                                        </p:attrNameLst>
                                      </p:cBhvr>
                                      <p:to>
                                        <p:strVal val="visible"/>
                                      </p:to>
                                    </p:set>
                                    <p:animEffect transition="in" filter="fade">
                                      <p:cBhvr>
                                        <p:cTn id="20" dur="2000"/>
                                        <p:tgtEl>
                                          <p:spTgt spid="16387">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387">
                                            <p:txEl>
                                              <p:pRg st="4" end="4"/>
                                            </p:txEl>
                                          </p:spTgt>
                                        </p:tgtEl>
                                        <p:attrNameLst>
                                          <p:attrName>style.visibility</p:attrName>
                                        </p:attrNameLst>
                                      </p:cBhvr>
                                      <p:to>
                                        <p:strVal val="visible"/>
                                      </p:to>
                                    </p:set>
                                    <p:animEffect transition="in" filter="fade">
                                      <p:cBhvr>
                                        <p:cTn id="23" dur="2000"/>
                                        <p:tgtEl>
                                          <p:spTgt spid="16387">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387">
                                            <p:txEl>
                                              <p:pRg st="5" end="5"/>
                                            </p:txEl>
                                          </p:spTgt>
                                        </p:tgtEl>
                                        <p:attrNameLst>
                                          <p:attrName>style.visibility</p:attrName>
                                        </p:attrNameLst>
                                      </p:cBhvr>
                                      <p:to>
                                        <p:strVal val="visible"/>
                                      </p:to>
                                    </p:set>
                                    <p:animEffect transition="in" filter="fade">
                                      <p:cBhvr>
                                        <p:cTn id="26" dur="2000"/>
                                        <p:tgtEl>
                                          <p:spTgt spid="16387">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387">
                                            <p:txEl>
                                              <p:pRg st="6" end="6"/>
                                            </p:txEl>
                                          </p:spTgt>
                                        </p:tgtEl>
                                        <p:attrNameLst>
                                          <p:attrName>style.visibility</p:attrName>
                                        </p:attrNameLst>
                                      </p:cBhvr>
                                      <p:to>
                                        <p:strVal val="visible"/>
                                      </p:to>
                                    </p:set>
                                    <p:animEffect transition="in" filter="fade">
                                      <p:cBhvr>
                                        <p:cTn id="29" dur="2000"/>
                                        <p:tgtEl>
                                          <p:spTgt spid="16387">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387">
                                            <p:txEl>
                                              <p:pRg st="7" end="7"/>
                                            </p:txEl>
                                          </p:spTgt>
                                        </p:tgtEl>
                                        <p:attrNameLst>
                                          <p:attrName>style.visibility</p:attrName>
                                        </p:attrNameLst>
                                      </p:cBhvr>
                                      <p:to>
                                        <p:strVal val="visible"/>
                                      </p:to>
                                    </p:set>
                                    <p:animEffect transition="in" filter="fade">
                                      <p:cBhvr>
                                        <p:cTn id="32" dur="2000"/>
                                        <p:tgtEl>
                                          <p:spTgt spid="1638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8.jpeg"/></Relationships>
</file>

<file path=ppt/theme/_rels/theme11.xml.rels><?xml version="1.0" encoding="UTF-8" standalone="yes"?>
<Relationships xmlns="http://schemas.openxmlformats.org/package/2006/relationships"><Relationship Id="rId1" Type="http://schemas.openxmlformats.org/officeDocument/2006/relationships/image" Target="../media/image7.jpeg"/></Relationships>
</file>

<file path=ppt/theme/_rels/theme12.xml.rels><?xml version="1.0" encoding="UTF-8" standalone="yes"?>
<Relationships xmlns="http://schemas.openxmlformats.org/package/2006/relationships"><Relationship Id="rId1" Type="http://schemas.openxmlformats.org/officeDocument/2006/relationships/image" Target="../media/image8.jpeg"/></Relationships>
</file>

<file path=ppt/theme/_rels/theme21.xml.rels><?xml version="1.0" encoding="UTF-8" standalone="yes"?>
<Relationships xmlns="http://schemas.openxmlformats.org/package/2006/relationships"><Relationship Id="rId1" Type="http://schemas.openxmlformats.org/officeDocument/2006/relationships/image" Target="../media/image16.jpeg"/></Relationships>
</file>

<file path=ppt/theme/_rels/theme9.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xmlns="" name="Organic" id="{28CDC826-8792-45C0-861B-85EB3ADEDA33}" vid="{7DAC20F1-423D-49E2-BD0B-50532748BAD0}"/>
    </a:ext>
  </a:extLst>
</a:theme>
</file>

<file path=ppt/theme/theme10.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B8502691-933B-45FE-8764-BA278511EF27}"/>
    </a:ext>
  </a:extLst>
</a:theme>
</file>

<file path=ppt/theme/theme11.xml><?xml version="1.0" encoding="utf-8"?>
<a:theme xmlns:a="http://schemas.openxmlformats.org/drawingml/2006/main" name="3_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xmlns="" name="Integral" id="{3577F8C9-A904-41D8-97D2-FD898F53F20E}" vid="{682D6EBE-8D36-4FF2-9DB3-F3D8D7B6715D}"/>
    </a:ext>
  </a:extLst>
</a:theme>
</file>

<file path=ppt/theme/theme12.xml><?xml version="1.0" encoding="utf-8"?>
<a:theme xmlns:a="http://schemas.openxmlformats.org/drawingml/2006/main" name="2_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B8502691-933B-45FE-8764-BA278511EF27}"/>
    </a:ext>
  </a:extLst>
</a:theme>
</file>

<file path=ppt/theme/theme13.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fa-IR" sz="10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fa-IR" sz="10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5.xml><?xml version="1.0" encoding="utf-8"?>
<a:theme xmlns:a="http://schemas.openxmlformats.org/drawingml/2006/main" name="2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Eclipse">
  <a:themeElements>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fontScheme name="Eclipse">
      <a:majorFont>
        <a:latin typeface="Arial"/>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Eclipse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Eclipse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Eclipse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Eclipse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Eclipse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Eclipse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Eclipse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Eclipse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Eclipse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_Eclipse">
  <a:themeElements>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fontScheme name="Eclipse">
      <a:majorFont>
        <a:latin typeface="Arial"/>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Eclipse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Eclipse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Eclipse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Eclipse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Eclipse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Eclipse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Eclipse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Eclipse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Eclipse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2_Eclipse">
  <a:themeElements>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fontScheme name="Eclipse">
      <a:majorFont>
        <a:latin typeface="Arial"/>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Eclipse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Eclipse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Eclipse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Eclipse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Eclipse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Eclipse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Eclipse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Eclipse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Eclipse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7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tr Mazar" pitchFamily="2" charset="-7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tr Mazar" pitchFamily="2" charset="-78"/>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Solstic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2_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xmlns="" name="Integral" id="{3577F8C9-A904-41D8-97D2-FD898F53F20E}" vid="{682D6EBE-8D36-4FF2-9DB3-F3D8D7B6715D}"/>
    </a:ext>
  </a:extLst>
</a:theme>
</file>

<file path=docProps/app.xml><?xml version="1.0" encoding="utf-8"?>
<Properties xmlns="http://schemas.openxmlformats.org/officeDocument/2006/extended-properties" xmlns:vt="http://schemas.openxmlformats.org/officeDocument/2006/docPropsVTypes">
  <Template>Organic</Template>
  <TotalTime>1413</TotalTime>
  <Words>10330</Words>
  <Application>Microsoft Office PowerPoint</Application>
  <PresentationFormat>Custom</PresentationFormat>
  <Paragraphs>1534</Paragraphs>
  <Slides>171</Slides>
  <Notes>7</Notes>
  <HiddenSlides>0</HiddenSlides>
  <MMClips>0</MMClips>
  <ScaleCrop>false</ScaleCrop>
  <HeadingPairs>
    <vt:vector size="4" baseType="variant">
      <vt:variant>
        <vt:lpstr>Theme</vt:lpstr>
      </vt:variant>
      <vt:variant>
        <vt:i4>21</vt:i4>
      </vt:variant>
      <vt:variant>
        <vt:lpstr>Slide Titles</vt:lpstr>
      </vt:variant>
      <vt:variant>
        <vt:i4>171</vt:i4>
      </vt:variant>
    </vt:vector>
  </HeadingPairs>
  <TitlesOfParts>
    <vt:vector size="192" baseType="lpstr">
      <vt:lpstr>Organic</vt:lpstr>
      <vt:lpstr>Default Design</vt:lpstr>
      <vt:lpstr>1_Default Design</vt:lpstr>
      <vt:lpstr>2_Default Design</vt:lpstr>
      <vt:lpstr>3_Default Design</vt:lpstr>
      <vt:lpstr>4_Default Design</vt:lpstr>
      <vt:lpstr>5_Default Design</vt:lpstr>
      <vt:lpstr>1_Office Theme</vt:lpstr>
      <vt:lpstr>2_Integral</vt:lpstr>
      <vt:lpstr>Ion Boardroom</vt:lpstr>
      <vt:lpstr>3_Integral</vt:lpstr>
      <vt:lpstr>2_Ion Boardroom</vt:lpstr>
      <vt:lpstr>Network</vt:lpstr>
      <vt:lpstr>3_Office Theme</vt:lpstr>
      <vt:lpstr>24</vt:lpstr>
      <vt:lpstr>6_Default Design</vt:lpstr>
      <vt:lpstr>Eclipse</vt:lpstr>
      <vt:lpstr>1_Eclipse</vt:lpstr>
      <vt:lpstr>2_Eclipse</vt:lpstr>
      <vt:lpstr>7_Default Design</vt:lpstr>
      <vt:lpstr>Solstice</vt:lpstr>
      <vt:lpstr>PowerPoint Presentation</vt:lpstr>
      <vt:lpstr>PowerPoint Presentation</vt:lpstr>
      <vt:lpstr>به نام خدا دوره آموزشی ارتباط موثر360 درجه</vt:lpstr>
      <vt:lpstr>PowerPoint Presentation</vt:lpstr>
      <vt:lpstr>سوال ساده ولی مهم!!!</vt:lpstr>
      <vt:lpstr>سوال</vt:lpstr>
      <vt:lpstr>PowerPoint Presentation</vt:lpstr>
      <vt:lpstr>این گفتگو چه نوع گفتگوئی است؟</vt:lpstr>
      <vt:lpstr>این گفتگو چه نوع گفتگوئی است؟ </vt:lpstr>
      <vt:lpstr>این گفتگو چه نوع گفتگوئی است؟</vt:lpstr>
      <vt:lpstr>PowerPoint Presentation</vt:lpstr>
      <vt:lpstr>PowerPoint Presentation</vt:lpstr>
      <vt:lpstr>PowerPoint Presentation</vt:lpstr>
      <vt:lpstr>انتقال پیام</vt:lpstr>
      <vt:lpstr>دریافت کردن :دریافت حسی است ، که لازمه آن :جلب توجه، ایجاد انگیزه هماهنگی شنا ختی فهمیدن : مستلزم کشف رمز است ،درک کردن ، مستلزم داشتن احساس مشترک است  </vt:lpstr>
      <vt:lpstr>با ز خورد عبارت ازواکنش یا عکس العملی است که گیرنده پیام ازخود نشان می دهد و ازاین طریق ، فرستنده متوجه می شود که ، پیام او دریافت شده یا نه . </vt:lpstr>
      <vt:lpstr>مفھوم روابط انسانی و تفاوت آن با رفتار سازمانی</vt:lpstr>
      <vt:lpstr>قلمرو روابط انساني</vt:lpstr>
      <vt:lpstr>غايتھای حاصل از ارتباط </vt:lpstr>
      <vt:lpstr>موضوعات مناسب ارتباط سازماني </vt:lpstr>
      <vt:lpstr>منظور ار بکارگيری ارتباط در سازمانھا </vt:lpstr>
      <vt:lpstr>شاخص ھای روابط انسانی</vt:lpstr>
      <vt:lpstr>PowerPoint Presentation</vt:lpstr>
      <vt:lpstr>موانع ارتباطات </vt:lpstr>
      <vt:lpstr>ادامه موانع ارتباطات </vt:lpstr>
      <vt:lpstr>ادامه موانع ارتباطات</vt:lpstr>
      <vt:lpstr>ادامه موانع ارتباطات</vt:lpstr>
      <vt:lpstr>انواع ارتباطات </vt:lpstr>
      <vt:lpstr>شیوه های ارتباطی در سازمان</vt:lpstr>
      <vt:lpstr>انواع ارتباط</vt:lpstr>
      <vt:lpstr>ارتباط با خود</vt:lpstr>
      <vt:lpstr>فرایند خود آگاهی وهدف از آن </vt:lpstr>
      <vt:lpstr>فرایند خود آگاهی وهدف از آن </vt:lpstr>
      <vt:lpstr>خود نگری(تصویر کلی از خود)</vt:lpstr>
      <vt:lpstr>انواع خود</vt:lpstr>
      <vt:lpstr>انواع خود</vt:lpstr>
      <vt:lpstr>انواع خود</vt:lpstr>
      <vt:lpstr>سوال اول</vt:lpstr>
      <vt:lpstr>سوال دوم</vt:lpstr>
      <vt:lpstr>PowerPoint Presentation</vt:lpstr>
      <vt:lpstr>PowerPoint Presentation</vt:lpstr>
      <vt:lpstr>کار گروهی(10دقیقه)</vt:lpstr>
      <vt:lpstr>سوال</vt:lpstr>
      <vt:lpstr>PowerPoint Presentation</vt:lpstr>
      <vt:lpstr>انواع الگوهاي ارتباطي</vt:lpstr>
      <vt:lpstr>انواع الگوهاي ارتباطي از حيث انتقال اطلاعات(در ارتباطات رسمي) </vt:lpstr>
      <vt:lpstr>انواع الگوهاي ارتباطي از حيث انتقال اطلاعات در ارتباطات غير رسمي</vt:lpstr>
      <vt:lpstr>انواع روابط انسانی از دیدگاه بوبر </vt:lpstr>
      <vt:lpstr>1- ارتباط من و آن</vt:lpstr>
      <vt:lpstr>2- ارتباط من و شما </vt:lpstr>
      <vt:lpstr>3- ارتباط من و تو </vt:lpstr>
      <vt:lpstr>سبک وشیوه ارتباطی</vt:lpstr>
      <vt:lpstr>تشریح وتوصیف سبکهای ارتباطی</vt:lpstr>
      <vt:lpstr>سبک کنترلی(Control style)</vt:lpstr>
      <vt:lpstr>سبک برابر(Equality style)</vt:lpstr>
      <vt:lpstr>سبک ساختاری(Structural style)</vt:lpstr>
      <vt:lpstr>سبک پویا(Dynamic style)</vt:lpstr>
      <vt:lpstr>سبک تفویضی(Transactional style)</vt:lpstr>
      <vt:lpstr>سبک اجتناب(Avoiding style)</vt:lpstr>
      <vt:lpstr>نگاهی گذرا به 6سبک ارتباطی</vt:lpstr>
      <vt:lpstr>PowerPoint Presentation</vt:lpstr>
      <vt:lpstr>سوال: زنان و مردان در برقراری ارتباط چه تفاوتهای دارند؟</vt:lpstr>
      <vt:lpstr>PowerPoint Presentation</vt:lpstr>
      <vt:lpstr>ديدگاه هاي سنتي غلط درباره كار وشخصيت زنان: </vt:lpstr>
      <vt:lpstr> ديدگاه افراطي درباره كار وشخصيت زنان(فمينيسم راديكال): </vt:lpstr>
      <vt:lpstr> ديدگاه متعادل براساس يافته هاي علمي نسبت به زنان: </vt:lpstr>
      <vt:lpstr>                                         ادامه:</vt:lpstr>
      <vt:lpstr>گوش كردن، سوي ديگر ارتباط</vt:lpstr>
      <vt:lpstr>اهداف گوش دادن</vt:lpstr>
      <vt:lpstr>چرا خوب گوش نمي كنيم؟</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انواع شخصیت ها : </vt:lpstr>
      <vt:lpstr>PowerPoint Presentation</vt:lpstr>
      <vt:lpstr>PowerPoint Presentation</vt:lpstr>
      <vt:lpstr> -2خونگرم و اجتماعی:</vt:lpstr>
      <vt:lpstr>چگونگی ارتباط با خونگرم ها : </vt:lpstr>
      <vt:lpstr>PowerPoint Presentation</vt:lpstr>
      <vt:lpstr>PowerPoint Presentation</vt:lpstr>
      <vt:lpstr>چگونگی بر خورد با ثابت قدمها :</vt:lpstr>
      <vt:lpstr>-4فکور و وظیفه شناس </vt:lpstr>
      <vt:lpstr>چگونگی برخورد با افراد فکور و وظیفه شناس : </vt:lpstr>
      <vt:lpstr> -5تحلیل گران:</vt:lpstr>
      <vt:lpstr>چگونگی برخورد با تحلیل گران: </vt:lpstr>
      <vt:lpstr> -6مقرراتی ها:</vt:lpstr>
      <vt:lpstr>شیوه برخورد با مقرراتی ها :</vt:lpstr>
      <vt:lpstr> -7 واقع گرایان</vt:lpstr>
      <vt:lpstr>شیوه ارتباط با واقع گرایان : </vt:lpstr>
      <vt:lpstr> -8درد آشنایان:</vt:lpstr>
      <vt:lpstr>شیوه ارتباط با درد آشنایان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ترکیب جهت گیری های ارتباطی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اصول برقراری ارتباط مؤثربا دیگران</vt:lpstr>
      <vt:lpstr>PowerPoint Presentation</vt:lpstr>
      <vt:lpstr>اصول برقراری ارتباط مؤثربا دیگران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نحوه ارتباط با کارکنان از A تا Z</vt:lpstr>
      <vt:lpstr>PowerPoint Presentation</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نحوه ارتباط با کارکنان از A  تا  Z</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sga</dc:creator>
  <cp:lastModifiedBy>Windows User</cp:lastModifiedBy>
  <cp:revision>97</cp:revision>
  <dcterms:created xsi:type="dcterms:W3CDTF">2015-10-20T09:28:22Z</dcterms:created>
  <dcterms:modified xsi:type="dcterms:W3CDTF">2017-09-02T18:54:49Z</dcterms:modified>
</cp:coreProperties>
</file>